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10"/>
  </p:notesMasterIdLst>
  <p:sldIdLst>
    <p:sldId id="256" r:id="rId3"/>
    <p:sldId id="267" r:id="rId4"/>
    <p:sldId id="263" r:id="rId5"/>
    <p:sldId id="259" r:id="rId6"/>
    <p:sldId id="284" r:id="rId7"/>
    <p:sldId id="278" r:id="rId8"/>
    <p:sldId id="300"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C744C0-44BC-433E-B9CF-32EF4E5EA5D6}">
  <a:tblStyle styleId="{3FC744C0-44BC-433E-B9CF-32EF4E5EA5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94" d="100"/>
          <a:sy n="94" d="100"/>
        </p:scale>
        <p:origin x="6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22198a46b_0_6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22198a46b_0_6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b22198a46b_0_6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b22198a46b_0_6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990362b7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d990362b7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4"/>
        <p:cNvGrpSpPr/>
        <p:nvPr/>
      </p:nvGrpSpPr>
      <p:grpSpPr>
        <a:xfrm>
          <a:off x="0" y="0"/>
          <a:ext cx="0" cy="0"/>
          <a:chOff x="0" y="0"/>
          <a:chExt cx="0" cy="0"/>
        </a:xfrm>
      </p:grpSpPr>
      <p:sp>
        <p:nvSpPr>
          <p:cNvPr id="3655" name="Google Shape;3655;gb22198a46b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6" name="Google Shape;3656;gb22198a46b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111ecfbcedd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111ecfbcedd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1"/>
        <p:cNvGrpSpPr/>
        <p:nvPr/>
      </p:nvGrpSpPr>
      <p:grpSpPr>
        <a:xfrm>
          <a:off x="0" y="0"/>
          <a:ext cx="0" cy="0"/>
          <a:chOff x="0" y="0"/>
          <a:chExt cx="0" cy="0"/>
        </a:xfrm>
      </p:grpSpPr>
      <p:sp>
        <p:nvSpPr>
          <p:cNvPr id="4232" name="Google Shape;4232;gb22198a46b_0_16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3" name="Google Shape;4233;gb22198a46b_0_16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28475" y="488452"/>
            <a:ext cx="5886900" cy="1697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6000" b="1">
                <a:latin typeface="Amatic SC"/>
                <a:ea typeface="Amatic SC"/>
                <a:cs typeface="Amatic SC"/>
                <a:sym typeface="Amatic S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28475" y="2164081"/>
            <a:ext cx="5886900" cy="40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atin typeface="Roboto Mono"/>
                <a:ea typeface="Roboto Mono"/>
                <a:cs typeface="Roboto Mono"/>
                <a:sym typeface="Roboto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CUSTOM_18">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512913" y="1828398"/>
            <a:ext cx="3342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 name="Google Shape;59;p15"/>
          <p:cNvSpPr txBox="1">
            <a:spLocks noGrp="1"/>
          </p:cNvSpPr>
          <p:nvPr>
            <p:ph type="subTitle" idx="1"/>
          </p:nvPr>
        </p:nvSpPr>
        <p:spPr>
          <a:xfrm>
            <a:off x="3512988" y="2768600"/>
            <a:ext cx="3342900" cy="76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0" name="Google Shape;60;p15"/>
          <p:cNvSpPr txBox="1">
            <a:spLocks noGrp="1"/>
          </p:cNvSpPr>
          <p:nvPr>
            <p:ph type="title" idx="2" hasCustomPrompt="1"/>
          </p:nvPr>
        </p:nvSpPr>
        <p:spPr>
          <a:xfrm>
            <a:off x="2313300" y="2270525"/>
            <a:ext cx="876300" cy="634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8000"/>
              <a:buFont typeface="Roboto Mono"/>
              <a:buNone/>
              <a:defRPr>
                <a:solidFill>
                  <a:schemeClr val="dk1"/>
                </a:solidFill>
                <a:latin typeface="Roboto Mono"/>
                <a:ea typeface="Roboto Mono"/>
                <a:cs typeface="Roboto Mono"/>
                <a:sym typeface="Roboto Mono"/>
              </a:defRPr>
            </a:lvl1pPr>
            <a:lvl2pPr lvl="1" algn="ctr" rtl="0">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2pPr>
            <a:lvl3pPr lvl="2" algn="ctr" rtl="0">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3pPr>
            <a:lvl4pPr lvl="3" algn="ctr" rtl="0">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4pPr>
            <a:lvl5pPr lvl="4" algn="ctr" rtl="0">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5pPr>
            <a:lvl6pPr lvl="5" algn="ctr" rtl="0">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6pPr>
            <a:lvl7pPr lvl="6" algn="ctr" rtl="0">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7pPr>
            <a:lvl8pPr lvl="7" algn="ctr" rtl="0">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8pPr>
            <a:lvl9pPr lvl="8" algn="ctr" rtl="0">
              <a:spcBef>
                <a:spcPts val="0"/>
              </a:spcBef>
              <a:spcAft>
                <a:spcPts val="0"/>
              </a:spcAft>
              <a:buClr>
                <a:schemeClr val="accent1"/>
              </a:buClr>
              <a:buSzPts val="8000"/>
              <a:buFont typeface="Roboto Mono"/>
              <a:buNone/>
              <a:defRPr sz="8000">
                <a:solidFill>
                  <a:schemeClr val="accent1"/>
                </a:solidFill>
                <a:latin typeface="Roboto Mono"/>
                <a:ea typeface="Roboto Mono"/>
                <a:cs typeface="Roboto Mono"/>
                <a:sym typeface="Roboto Mono"/>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2">
  <p:cSld name="CUSTOM_14">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79" name="Google Shape;79;p18"/>
          <p:cNvSpPr txBox="1">
            <a:spLocks noGrp="1"/>
          </p:cNvSpPr>
          <p:nvPr>
            <p:ph type="subTitle" idx="1"/>
          </p:nvPr>
        </p:nvSpPr>
        <p:spPr>
          <a:xfrm>
            <a:off x="719975" y="1381200"/>
            <a:ext cx="2689800" cy="390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1600" b="1">
                <a:solidFill>
                  <a:schemeClr val="accent2"/>
                </a:solidFill>
              </a:defRPr>
            </a:lvl1pPr>
            <a:lvl2pPr lvl="1" rtl="0">
              <a:lnSpc>
                <a:spcPct val="100000"/>
              </a:lnSpc>
              <a:spcBef>
                <a:spcPts val="1600"/>
              </a:spcBef>
              <a:spcAft>
                <a:spcPts val="0"/>
              </a:spcAft>
              <a:buClr>
                <a:schemeClr val="accent1"/>
              </a:buClr>
              <a:buSzPts val="1600"/>
              <a:buNone/>
              <a:defRPr sz="1600" b="1">
                <a:solidFill>
                  <a:schemeClr val="accent1"/>
                </a:solidFill>
              </a:defRPr>
            </a:lvl2pPr>
            <a:lvl3pPr lvl="2" rtl="0">
              <a:lnSpc>
                <a:spcPct val="100000"/>
              </a:lnSpc>
              <a:spcBef>
                <a:spcPts val="1600"/>
              </a:spcBef>
              <a:spcAft>
                <a:spcPts val="0"/>
              </a:spcAft>
              <a:buClr>
                <a:schemeClr val="accent1"/>
              </a:buClr>
              <a:buSzPts val="1600"/>
              <a:buNone/>
              <a:defRPr sz="1600" b="1">
                <a:solidFill>
                  <a:schemeClr val="accent1"/>
                </a:solidFill>
              </a:defRPr>
            </a:lvl3pPr>
            <a:lvl4pPr lvl="3" rtl="0">
              <a:lnSpc>
                <a:spcPct val="100000"/>
              </a:lnSpc>
              <a:spcBef>
                <a:spcPts val="1600"/>
              </a:spcBef>
              <a:spcAft>
                <a:spcPts val="0"/>
              </a:spcAft>
              <a:buClr>
                <a:schemeClr val="accent1"/>
              </a:buClr>
              <a:buSzPts val="1600"/>
              <a:buNone/>
              <a:defRPr sz="1600" b="1">
                <a:solidFill>
                  <a:schemeClr val="accent1"/>
                </a:solidFill>
              </a:defRPr>
            </a:lvl4pPr>
            <a:lvl5pPr lvl="4" rtl="0">
              <a:lnSpc>
                <a:spcPct val="100000"/>
              </a:lnSpc>
              <a:spcBef>
                <a:spcPts val="1600"/>
              </a:spcBef>
              <a:spcAft>
                <a:spcPts val="0"/>
              </a:spcAft>
              <a:buClr>
                <a:schemeClr val="accent1"/>
              </a:buClr>
              <a:buSzPts val="1600"/>
              <a:buNone/>
              <a:defRPr sz="1600" b="1">
                <a:solidFill>
                  <a:schemeClr val="accent1"/>
                </a:solidFill>
              </a:defRPr>
            </a:lvl5pPr>
            <a:lvl6pPr lvl="5" rtl="0">
              <a:lnSpc>
                <a:spcPct val="100000"/>
              </a:lnSpc>
              <a:spcBef>
                <a:spcPts val="1600"/>
              </a:spcBef>
              <a:spcAft>
                <a:spcPts val="0"/>
              </a:spcAft>
              <a:buClr>
                <a:schemeClr val="accent1"/>
              </a:buClr>
              <a:buSzPts val="1600"/>
              <a:buNone/>
              <a:defRPr sz="1600" b="1">
                <a:solidFill>
                  <a:schemeClr val="accent1"/>
                </a:solidFill>
              </a:defRPr>
            </a:lvl6pPr>
            <a:lvl7pPr lvl="6" rtl="0">
              <a:lnSpc>
                <a:spcPct val="100000"/>
              </a:lnSpc>
              <a:spcBef>
                <a:spcPts val="1600"/>
              </a:spcBef>
              <a:spcAft>
                <a:spcPts val="0"/>
              </a:spcAft>
              <a:buClr>
                <a:schemeClr val="accent1"/>
              </a:buClr>
              <a:buSzPts val="1600"/>
              <a:buNone/>
              <a:defRPr sz="1600" b="1">
                <a:solidFill>
                  <a:schemeClr val="accent1"/>
                </a:solidFill>
              </a:defRPr>
            </a:lvl7pPr>
            <a:lvl8pPr lvl="7" rtl="0">
              <a:lnSpc>
                <a:spcPct val="100000"/>
              </a:lnSpc>
              <a:spcBef>
                <a:spcPts val="1600"/>
              </a:spcBef>
              <a:spcAft>
                <a:spcPts val="0"/>
              </a:spcAft>
              <a:buClr>
                <a:schemeClr val="accent1"/>
              </a:buClr>
              <a:buSzPts val="1600"/>
              <a:buNone/>
              <a:defRPr sz="1600" b="1">
                <a:solidFill>
                  <a:schemeClr val="accent1"/>
                </a:solidFill>
              </a:defRPr>
            </a:lvl8pPr>
            <a:lvl9pPr lvl="8" rtl="0">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80" name="Google Shape;80;p18"/>
          <p:cNvSpPr txBox="1">
            <a:spLocks noGrp="1"/>
          </p:cNvSpPr>
          <p:nvPr>
            <p:ph type="subTitle" idx="2"/>
          </p:nvPr>
        </p:nvSpPr>
        <p:spPr>
          <a:xfrm>
            <a:off x="720000" y="1655450"/>
            <a:ext cx="2689800" cy="61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1" name="Google Shape;81;p18"/>
          <p:cNvSpPr txBox="1">
            <a:spLocks noGrp="1"/>
          </p:cNvSpPr>
          <p:nvPr>
            <p:ph type="subTitle" idx="3"/>
          </p:nvPr>
        </p:nvSpPr>
        <p:spPr>
          <a:xfrm>
            <a:off x="719975" y="2486150"/>
            <a:ext cx="2689800" cy="390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1600" b="1">
                <a:solidFill>
                  <a:schemeClr val="accent2"/>
                </a:solidFill>
              </a:defRPr>
            </a:lvl1pPr>
            <a:lvl2pPr lvl="1" rtl="0">
              <a:lnSpc>
                <a:spcPct val="100000"/>
              </a:lnSpc>
              <a:spcBef>
                <a:spcPts val="1600"/>
              </a:spcBef>
              <a:spcAft>
                <a:spcPts val="0"/>
              </a:spcAft>
              <a:buClr>
                <a:schemeClr val="accent1"/>
              </a:buClr>
              <a:buSzPts val="1600"/>
              <a:buNone/>
              <a:defRPr sz="1600" b="1">
                <a:solidFill>
                  <a:schemeClr val="accent1"/>
                </a:solidFill>
              </a:defRPr>
            </a:lvl2pPr>
            <a:lvl3pPr lvl="2" rtl="0">
              <a:lnSpc>
                <a:spcPct val="100000"/>
              </a:lnSpc>
              <a:spcBef>
                <a:spcPts val="1600"/>
              </a:spcBef>
              <a:spcAft>
                <a:spcPts val="0"/>
              </a:spcAft>
              <a:buClr>
                <a:schemeClr val="accent1"/>
              </a:buClr>
              <a:buSzPts val="1600"/>
              <a:buNone/>
              <a:defRPr sz="1600" b="1">
                <a:solidFill>
                  <a:schemeClr val="accent1"/>
                </a:solidFill>
              </a:defRPr>
            </a:lvl3pPr>
            <a:lvl4pPr lvl="3" rtl="0">
              <a:lnSpc>
                <a:spcPct val="100000"/>
              </a:lnSpc>
              <a:spcBef>
                <a:spcPts val="1600"/>
              </a:spcBef>
              <a:spcAft>
                <a:spcPts val="0"/>
              </a:spcAft>
              <a:buClr>
                <a:schemeClr val="accent1"/>
              </a:buClr>
              <a:buSzPts val="1600"/>
              <a:buNone/>
              <a:defRPr sz="1600" b="1">
                <a:solidFill>
                  <a:schemeClr val="accent1"/>
                </a:solidFill>
              </a:defRPr>
            </a:lvl4pPr>
            <a:lvl5pPr lvl="4" rtl="0">
              <a:lnSpc>
                <a:spcPct val="100000"/>
              </a:lnSpc>
              <a:spcBef>
                <a:spcPts val="1600"/>
              </a:spcBef>
              <a:spcAft>
                <a:spcPts val="0"/>
              </a:spcAft>
              <a:buClr>
                <a:schemeClr val="accent1"/>
              </a:buClr>
              <a:buSzPts val="1600"/>
              <a:buNone/>
              <a:defRPr sz="1600" b="1">
                <a:solidFill>
                  <a:schemeClr val="accent1"/>
                </a:solidFill>
              </a:defRPr>
            </a:lvl5pPr>
            <a:lvl6pPr lvl="5" rtl="0">
              <a:lnSpc>
                <a:spcPct val="100000"/>
              </a:lnSpc>
              <a:spcBef>
                <a:spcPts val="1600"/>
              </a:spcBef>
              <a:spcAft>
                <a:spcPts val="0"/>
              </a:spcAft>
              <a:buClr>
                <a:schemeClr val="accent1"/>
              </a:buClr>
              <a:buSzPts val="1600"/>
              <a:buNone/>
              <a:defRPr sz="1600" b="1">
                <a:solidFill>
                  <a:schemeClr val="accent1"/>
                </a:solidFill>
              </a:defRPr>
            </a:lvl6pPr>
            <a:lvl7pPr lvl="6" rtl="0">
              <a:lnSpc>
                <a:spcPct val="100000"/>
              </a:lnSpc>
              <a:spcBef>
                <a:spcPts val="1600"/>
              </a:spcBef>
              <a:spcAft>
                <a:spcPts val="0"/>
              </a:spcAft>
              <a:buClr>
                <a:schemeClr val="accent1"/>
              </a:buClr>
              <a:buSzPts val="1600"/>
              <a:buNone/>
              <a:defRPr sz="1600" b="1">
                <a:solidFill>
                  <a:schemeClr val="accent1"/>
                </a:solidFill>
              </a:defRPr>
            </a:lvl7pPr>
            <a:lvl8pPr lvl="7" rtl="0">
              <a:lnSpc>
                <a:spcPct val="100000"/>
              </a:lnSpc>
              <a:spcBef>
                <a:spcPts val="1600"/>
              </a:spcBef>
              <a:spcAft>
                <a:spcPts val="0"/>
              </a:spcAft>
              <a:buClr>
                <a:schemeClr val="accent1"/>
              </a:buClr>
              <a:buSzPts val="1600"/>
              <a:buNone/>
              <a:defRPr sz="1600" b="1">
                <a:solidFill>
                  <a:schemeClr val="accent1"/>
                </a:solidFill>
              </a:defRPr>
            </a:lvl8pPr>
            <a:lvl9pPr lvl="8" rtl="0">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82" name="Google Shape;82;p18"/>
          <p:cNvSpPr txBox="1">
            <a:spLocks noGrp="1"/>
          </p:cNvSpPr>
          <p:nvPr>
            <p:ph type="subTitle" idx="4"/>
          </p:nvPr>
        </p:nvSpPr>
        <p:spPr>
          <a:xfrm>
            <a:off x="720000" y="2760400"/>
            <a:ext cx="2689800" cy="61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3" name="Google Shape;83;p18"/>
          <p:cNvSpPr txBox="1">
            <a:spLocks noGrp="1"/>
          </p:cNvSpPr>
          <p:nvPr>
            <p:ph type="subTitle" idx="5"/>
          </p:nvPr>
        </p:nvSpPr>
        <p:spPr>
          <a:xfrm>
            <a:off x="719975" y="3538875"/>
            <a:ext cx="2689800" cy="390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1600" b="1">
                <a:solidFill>
                  <a:schemeClr val="accent2"/>
                </a:solidFill>
              </a:defRPr>
            </a:lvl1pPr>
            <a:lvl2pPr lvl="1" rtl="0">
              <a:lnSpc>
                <a:spcPct val="100000"/>
              </a:lnSpc>
              <a:spcBef>
                <a:spcPts val="1600"/>
              </a:spcBef>
              <a:spcAft>
                <a:spcPts val="0"/>
              </a:spcAft>
              <a:buClr>
                <a:schemeClr val="accent1"/>
              </a:buClr>
              <a:buSzPts val="1600"/>
              <a:buNone/>
              <a:defRPr sz="1600" b="1">
                <a:solidFill>
                  <a:schemeClr val="accent1"/>
                </a:solidFill>
              </a:defRPr>
            </a:lvl2pPr>
            <a:lvl3pPr lvl="2" rtl="0">
              <a:lnSpc>
                <a:spcPct val="100000"/>
              </a:lnSpc>
              <a:spcBef>
                <a:spcPts val="1600"/>
              </a:spcBef>
              <a:spcAft>
                <a:spcPts val="0"/>
              </a:spcAft>
              <a:buClr>
                <a:schemeClr val="accent1"/>
              </a:buClr>
              <a:buSzPts val="1600"/>
              <a:buNone/>
              <a:defRPr sz="1600" b="1">
                <a:solidFill>
                  <a:schemeClr val="accent1"/>
                </a:solidFill>
              </a:defRPr>
            </a:lvl3pPr>
            <a:lvl4pPr lvl="3" rtl="0">
              <a:lnSpc>
                <a:spcPct val="100000"/>
              </a:lnSpc>
              <a:spcBef>
                <a:spcPts val="1600"/>
              </a:spcBef>
              <a:spcAft>
                <a:spcPts val="0"/>
              </a:spcAft>
              <a:buClr>
                <a:schemeClr val="accent1"/>
              </a:buClr>
              <a:buSzPts val="1600"/>
              <a:buNone/>
              <a:defRPr sz="1600" b="1">
                <a:solidFill>
                  <a:schemeClr val="accent1"/>
                </a:solidFill>
              </a:defRPr>
            </a:lvl4pPr>
            <a:lvl5pPr lvl="4" rtl="0">
              <a:lnSpc>
                <a:spcPct val="100000"/>
              </a:lnSpc>
              <a:spcBef>
                <a:spcPts val="1600"/>
              </a:spcBef>
              <a:spcAft>
                <a:spcPts val="0"/>
              </a:spcAft>
              <a:buClr>
                <a:schemeClr val="accent1"/>
              </a:buClr>
              <a:buSzPts val="1600"/>
              <a:buNone/>
              <a:defRPr sz="1600" b="1">
                <a:solidFill>
                  <a:schemeClr val="accent1"/>
                </a:solidFill>
              </a:defRPr>
            </a:lvl5pPr>
            <a:lvl6pPr lvl="5" rtl="0">
              <a:lnSpc>
                <a:spcPct val="100000"/>
              </a:lnSpc>
              <a:spcBef>
                <a:spcPts val="1600"/>
              </a:spcBef>
              <a:spcAft>
                <a:spcPts val="0"/>
              </a:spcAft>
              <a:buClr>
                <a:schemeClr val="accent1"/>
              </a:buClr>
              <a:buSzPts val="1600"/>
              <a:buNone/>
              <a:defRPr sz="1600" b="1">
                <a:solidFill>
                  <a:schemeClr val="accent1"/>
                </a:solidFill>
              </a:defRPr>
            </a:lvl6pPr>
            <a:lvl7pPr lvl="6" rtl="0">
              <a:lnSpc>
                <a:spcPct val="100000"/>
              </a:lnSpc>
              <a:spcBef>
                <a:spcPts val="1600"/>
              </a:spcBef>
              <a:spcAft>
                <a:spcPts val="0"/>
              </a:spcAft>
              <a:buClr>
                <a:schemeClr val="accent1"/>
              </a:buClr>
              <a:buSzPts val="1600"/>
              <a:buNone/>
              <a:defRPr sz="1600" b="1">
                <a:solidFill>
                  <a:schemeClr val="accent1"/>
                </a:solidFill>
              </a:defRPr>
            </a:lvl7pPr>
            <a:lvl8pPr lvl="7" rtl="0">
              <a:lnSpc>
                <a:spcPct val="100000"/>
              </a:lnSpc>
              <a:spcBef>
                <a:spcPts val="1600"/>
              </a:spcBef>
              <a:spcAft>
                <a:spcPts val="0"/>
              </a:spcAft>
              <a:buClr>
                <a:schemeClr val="accent1"/>
              </a:buClr>
              <a:buSzPts val="1600"/>
              <a:buNone/>
              <a:defRPr sz="1600" b="1">
                <a:solidFill>
                  <a:schemeClr val="accent1"/>
                </a:solidFill>
              </a:defRPr>
            </a:lvl8pPr>
            <a:lvl9pPr lvl="8" rtl="0">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84" name="Google Shape;84;p18"/>
          <p:cNvSpPr txBox="1">
            <a:spLocks noGrp="1"/>
          </p:cNvSpPr>
          <p:nvPr>
            <p:ph type="subTitle" idx="6"/>
          </p:nvPr>
        </p:nvSpPr>
        <p:spPr>
          <a:xfrm>
            <a:off x="720000" y="3813125"/>
            <a:ext cx="2689800" cy="61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5" name="Google Shape;85;p18"/>
          <p:cNvSpPr txBox="1">
            <a:spLocks noGrp="1"/>
          </p:cNvSpPr>
          <p:nvPr>
            <p:ph type="subTitle" idx="7"/>
          </p:nvPr>
        </p:nvSpPr>
        <p:spPr>
          <a:xfrm>
            <a:off x="5734175" y="1381200"/>
            <a:ext cx="2689800" cy="3909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1600" b="1">
                <a:solidFill>
                  <a:schemeClr val="accent2"/>
                </a:solidFill>
              </a:defRPr>
            </a:lvl1pPr>
            <a:lvl2pPr lvl="1" algn="r" rtl="0">
              <a:lnSpc>
                <a:spcPct val="100000"/>
              </a:lnSpc>
              <a:spcBef>
                <a:spcPts val="1600"/>
              </a:spcBef>
              <a:spcAft>
                <a:spcPts val="0"/>
              </a:spcAft>
              <a:buClr>
                <a:schemeClr val="accent1"/>
              </a:buClr>
              <a:buSzPts val="1600"/>
              <a:buNone/>
              <a:defRPr sz="1600" b="1">
                <a:solidFill>
                  <a:schemeClr val="accent1"/>
                </a:solidFill>
              </a:defRPr>
            </a:lvl2pPr>
            <a:lvl3pPr lvl="2" algn="r" rtl="0">
              <a:lnSpc>
                <a:spcPct val="100000"/>
              </a:lnSpc>
              <a:spcBef>
                <a:spcPts val="1600"/>
              </a:spcBef>
              <a:spcAft>
                <a:spcPts val="0"/>
              </a:spcAft>
              <a:buClr>
                <a:schemeClr val="accent1"/>
              </a:buClr>
              <a:buSzPts val="1600"/>
              <a:buNone/>
              <a:defRPr sz="1600" b="1">
                <a:solidFill>
                  <a:schemeClr val="accent1"/>
                </a:solidFill>
              </a:defRPr>
            </a:lvl3pPr>
            <a:lvl4pPr lvl="3" algn="r" rtl="0">
              <a:lnSpc>
                <a:spcPct val="100000"/>
              </a:lnSpc>
              <a:spcBef>
                <a:spcPts val="1600"/>
              </a:spcBef>
              <a:spcAft>
                <a:spcPts val="0"/>
              </a:spcAft>
              <a:buClr>
                <a:schemeClr val="accent1"/>
              </a:buClr>
              <a:buSzPts val="1600"/>
              <a:buNone/>
              <a:defRPr sz="1600" b="1">
                <a:solidFill>
                  <a:schemeClr val="accent1"/>
                </a:solidFill>
              </a:defRPr>
            </a:lvl4pPr>
            <a:lvl5pPr lvl="4" algn="r" rtl="0">
              <a:lnSpc>
                <a:spcPct val="100000"/>
              </a:lnSpc>
              <a:spcBef>
                <a:spcPts val="1600"/>
              </a:spcBef>
              <a:spcAft>
                <a:spcPts val="0"/>
              </a:spcAft>
              <a:buClr>
                <a:schemeClr val="accent1"/>
              </a:buClr>
              <a:buSzPts val="1600"/>
              <a:buNone/>
              <a:defRPr sz="1600" b="1">
                <a:solidFill>
                  <a:schemeClr val="accent1"/>
                </a:solidFill>
              </a:defRPr>
            </a:lvl5pPr>
            <a:lvl6pPr lvl="5" algn="r" rtl="0">
              <a:lnSpc>
                <a:spcPct val="100000"/>
              </a:lnSpc>
              <a:spcBef>
                <a:spcPts val="1600"/>
              </a:spcBef>
              <a:spcAft>
                <a:spcPts val="0"/>
              </a:spcAft>
              <a:buClr>
                <a:schemeClr val="accent1"/>
              </a:buClr>
              <a:buSzPts val="1600"/>
              <a:buNone/>
              <a:defRPr sz="1600" b="1">
                <a:solidFill>
                  <a:schemeClr val="accent1"/>
                </a:solidFill>
              </a:defRPr>
            </a:lvl6pPr>
            <a:lvl7pPr lvl="6" algn="r" rtl="0">
              <a:lnSpc>
                <a:spcPct val="100000"/>
              </a:lnSpc>
              <a:spcBef>
                <a:spcPts val="1600"/>
              </a:spcBef>
              <a:spcAft>
                <a:spcPts val="0"/>
              </a:spcAft>
              <a:buClr>
                <a:schemeClr val="accent1"/>
              </a:buClr>
              <a:buSzPts val="1600"/>
              <a:buNone/>
              <a:defRPr sz="1600" b="1">
                <a:solidFill>
                  <a:schemeClr val="accent1"/>
                </a:solidFill>
              </a:defRPr>
            </a:lvl7pPr>
            <a:lvl8pPr lvl="7" algn="r" rtl="0">
              <a:lnSpc>
                <a:spcPct val="100000"/>
              </a:lnSpc>
              <a:spcBef>
                <a:spcPts val="1600"/>
              </a:spcBef>
              <a:spcAft>
                <a:spcPts val="0"/>
              </a:spcAft>
              <a:buClr>
                <a:schemeClr val="accent1"/>
              </a:buClr>
              <a:buSzPts val="1600"/>
              <a:buNone/>
              <a:defRPr sz="1600" b="1">
                <a:solidFill>
                  <a:schemeClr val="accent1"/>
                </a:solidFill>
              </a:defRPr>
            </a:lvl8pPr>
            <a:lvl9pPr lvl="8" algn="r" rtl="0">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86" name="Google Shape;86;p18"/>
          <p:cNvSpPr txBox="1">
            <a:spLocks noGrp="1"/>
          </p:cNvSpPr>
          <p:nvPr>
            <p:ph type="subTitle" idx="8"/>
          </p:nvPr>
        </p:nvSpPr>
        <p:spPr>
          <a:xfrm>
            <a:off x="5734200" y="1655450"/>
            <a:ext cx="2689800" cy="61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87" name="Google Shape;87;p18"/>
          <p:cNvSpPr txBox="1">
            <a:spLocks noGrp="1"/>
          </p:cNvSpPr>
          <p:nvPr>
            <p:ph type="subTitle" idx="9"/>
          </p:nvPr>
        </p:nvSpPr>
        <p:spPr>
          <a:xfrm>
            <a:off x="5734175" y="2486150"/>
            <a:ext cx="2689800" cy="3909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1600" b="1">
                <a:solidFill>
                  <a:schemeClr val="accent2"/>
                </a:solidFill>
              </a:defRPr>
            </a:lvl1pPr>
            <a:lvl2pPr lvl="1" algn="r" rtl="0">
              <a:lnSpc>
                <a:spcPct val="100000"/>
              </a:lnSpc>
              <a:spcBef>
                <a:spcPts val="1600"/>
              </a:spcBef>
              <a:spcAft>
                <a:spcPts val="0"/>
              </a:spcAft>
              <a:buClr>
                <a:schemeClr val="accent1"/>
              </a:buClr>
              <a:buSzPts val="1600"/>
              <a:buNone/>
              <a:defRPr sz="1600" b="1">
                <a:solidFill>
                  <a:schemeClr val="accent1"/>
                </a:solidFill>
              </a:defRPr>
            </a:lvl2pPr>
            <a:lvl3pPr lvl="2" algn="r" rtl="0">
              <a:lnSpc>
                <a:spcPct val="100000"/>
              </a:lnSpc>
              <a:spcBef>
                <a:spcPts val="1600"/>
              </a:spcBef>
              <a:spcAft>
                <a:spcPts val="0"/>
              </a:spcAft>
              <a:buClr>
                <a:schemeClr val="accent1"/>
              </a:buClr>
              <a:buSzPts val="1600"/>
              <a:buNone/>
              <a:defRPr sz="1600" b="1">
                <a:solidFill>
                  <a:schemeClr val="accent1"/>
                </a:solidFill>
              </a:defRPr>
            </a:lvl3pPr>
            <a:lvl4pPr lvl="3" algn="r" rtl="0">
              <a:lnSpc>
                <a:spcPct val="100000"/>
              </a:lnSpc>
              <a:spcBef>
                <a:spcPts val="1600"/>
              </a:spcBef>
              <a:spcAft>
                <a:spcPts val="0"/>
              </a:spcAft>
              <a:buClr>
                <a:schemeClr val="accent1"/>
              </a:buClr>
              <a:buSzPts val="1600"/>
              <a:buNone/>
              <a:defRPr sz="1600" b="1">
                <a:solidFill>
                  <a:schemeClr val="accent1"/>
                </a:solidFill>
              </a:defRPr>
            </a:lvl4pPr>
            <a:lvl5pPr lvl="4" algn="r" rtl="0">
              <a:lnSpc>
                <a:spcPct val="100000"/>
              </a:lnSpc>
              <a:spcBef>
                <a:spcPts val="1600"/>
              </a:spcBef>
              <a:spcAft>
                <a:spcPts val="0"/>
              </a:spcAft>
              <a:buClr>
                <a:schemeClr val="accent1"/>
              </a:buClr>
              <a:buSzPts val="1600"/>
              <a:buNone/>
              <a:defRPr sz="1600" b="1">
                <a:solidFill>
                  <a:schemeClr val="accent1"/>
                </a:solidFill>
              </a:defRPr>
            </a:lvl5pPr>
            <a:lvl6pPr lvl="5" algn="r" rtl="0">
              <a:lnSpc>
                <a:spcPct val="100000"/>
              </a:lnSpc>
              <a:spcBef>
                <a:spcPts val="1600"/>
              </a:spcBef>
              <a:spcAft>
                <a:spcPts val="0"/>
              </a:spcAft>
              <a:buClr>
                <a:schemeClr val="accent1"/>
              </a:buClr>
              <a:buSzPts val="1600"/>
              <a:buNone/>
              <a:defRPr sz="1600" b="1">
                <a:solidFill>
                  <a:schemeClr val="accent1"/>
                </a:solidFill>
              </a:defRPr>
            </a:lvl6pPr>
            <a:lvl7pPr lvl="6" algn="r" rtl="0">
              <a:lnSpc>
                <a:spcPct val="100000"/>
              </a:lnSpc>
              <a:spcBef>
                <a:spcPts val="1600"/>
              </a:spcBef>
              <a:spcAft>
                <a:spcPts val="0"/>
              </a:spcAft>
              <a:buClr>
                <a:schemeClr val="accent1"/>
              </a:buClr>
              <a:buSzPts val="1600"/>
              <a:buNone/>
              <a:defRPr sz="1600" b="1">
                <a:solidFill>
                  <a:schemeClr val="accent1"/>
                </a:solidFill>
              </a:defRPr>
            </a:lvl7pPr>
            <a:lvl8pPr lvl="7" algn="r" rtl="0">
              <a:lnSpc>
                <a:spcPct val="100000"/>
              </a:lnSpc>
              <a:spcBef>
                <a:spcPts val="1600"/>
              </a:spcBef>
              <a:spcAft>
                <a:spcPts val="0"/>
              </a:spcAft>
              <a:buClr>
                <a:schemeClr val="accent1"/>
              </a:buClr>
              <a:buSzPts val="1600"/>
              <a:buNone/>
              <a:defRPr sz="1600" b="1">
                <a:solidFill>
                  <a:schemeClr val="accent1"/>
                </a:solidFill>
              </a:defRPr>
            </a:lvl8pPr>
            <a:lvl9pPr lvl="8" algn="r" rtl="0">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88" name="Google Shape;88;p18"/>
          <p:cNvSpPr txBox="1">
            <a:spLocks noGrp="1"/>
          </p:cNvSpPr>
          <p:nvPr>
            <p:ph type="subTitle" idx="13"/>
          </p:nvPr>
        </p:nvSpPr>
        <p:spPr>
          <a:xfrm>
            <a:off x="5734200" y="2760400"/>
            <a:ext cx="2689800" cy="61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89" name="Google Shape;89;p18"/>
          <p:cNvSpPr txBox="1">
            <a:spLocks noGrp="1"/>
          </p:cNvSpPr>
          <p:nvPr>
            <p:ph type="subTitle" idx="14"/>
          </p:nvPr>
        </p:nvSpPr>
        <p:spPr>
          <a:xfrm>
            <a:off x="5734175" y="3538875"/>
            <a:ext cx="2689800" cy="3909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1600" b="1">
                <a:solidFill>
                  <a:schemeClr val="accent2"/>
                </a:solidFill>
              </a:defRPr>
            </a:lvl1pPr>
            <a:lvl2pPr lvl="1" algn="r" rtl="0">
              <a:lnSpc>
                <a:spcPct val="100000"/>
              </a:lnSpc>
              <a:spcBef>
                <a:spcPts val="1600"/>
              </a:spcBef>
              <a:spcAft>
                <a:spcPts val="0"/>
              </a:spcAft>
              <a:buClr>
                <a:schemeClr val="accent1"/>
              </a:buClr>
              <a:buSzPts val="1600"/>
              <a:buNone/>
              <a:defRPr sz="1600" b="1">
                <a:solidFill>
                  <a:schemeClr val="accent1"/>
                </a:solidFill>
              </a:defRPr>
            </a:lvl2pPr>
            <a:lvl3pPr lvl="2" algn="r" rtl="0">
              <a:lnSpc>
                <a:spcPct val="100000"/>
              </a:lnSpc>
              <a:spcBef>
                <a:spcPts val="1600"/>
              </a:spcBef>
              <a:spcAft>
                <a:spcPts val="0"/>
              </a:spcAft>
              <a:buClr>
                <a:schemeClr val="accent1"/>
              </a:buClr>
              <a:buSzPts val="1600"/>
              <a:buNone/>
              <a:defRPr sz="1600" b="1">
                <a:solidFill>
                  <a:schemeClr val="accent1"/>
                </a:solidFill>
              </a:defRPr>
            </a:lvl3pPr>
            <a:lvl4pPr lvl="3" algn="r" rtl="0">
              <a:lnSpc>
                <a:spcPct val="100000"/>
              </a:lnSpc>
              <a:spcBef>
                <a:spcPts val="1600"/>
              </a:spcBef>
              <a:spcAft>
                <a:spcPts val="0"/>
              </a:spcAft>
              <a:buClr>
                <a:schemeClr val="accent1"/>
              </a:buClr>
              <a:buSzPts val="1600"/>
              <a:buNone/>
              <a:defRPr sz="1600" b="1">
                <a:solidFill>
                  <a:schemeClr val="accent1"/>
                </a:solidFill>
              </a:defRPr>
            </a:lvl4pPr>
            <a:lvl5pPr lvl="4" algn="r" rtl="0">
              <a:lnSpc>
                <a:spcPct val="100000"/>
              </a:lnSpc>
              <a:spcBef>
                <a:spcPts val="1600"/>
              </a:spcBef>
              <a:spcAft>
                <a:spcPts val="0"/>
              </a:spcAft>
              <a:buClr>
                <a:schemeClr val="accent1"/>
              </a:buClr>
              <a:buSzPts val="1600"/>
              <a:buNone/>
              <a:defRPr sz="1600" b="1">
                <a:solidFill>
                  <a:schemeClr val="accent1"/>
                </a:solidFill>
              </a:defRPr>
            </a:lvl5pPr>
            <a:lvl6pPr lvl="5" algn="r" rtl="0">
              <a:lnSpc>
                <a:spcPct val="100000"/>
              </a:lnSpc>
              <a:spcBef>
                <a:spcPts val="1600"/>
              </a:spcBef>
              <a:spcAft>
                <a:spcPts val="0"/>
              </a:spcAft>
              <a:buClr>
                <a:schemeClr val="accent1"/>
              </a:buClr>
              <a:buSzPts val="1600"/>
              <a:buNone/>
              <a:defRPr sz="1600" b="1">
                <a:solidFill>
                  <a:schemeClr val="accent1"/>
                </a:solidFill>
              </a:defRPr>
            </a:lvl6pPr>
            <a:lvl7pPr lvl="6" algn="r" rtl="0">
              <a:lnSpc>
                <a:spcPct val="100000"/>
              </a:lnSpc>
              <a:spcBef>
                <a:spcPts val="1600"/>
              </a:spcBef>
              <a:spcAft>
                <a:spcPts val="0"/>
              </a:spcAft>
              <a:buClr>
                <a:schemeClr val="accent1"/>
              </a:buClr>
              <a:buSzPts val="1600"/>
              <a:buNone/>
              <a:defRPr sz="1600" b="1">
                <a:solidFill>
                  <a:schemeClr val="accent1"/>
                </a:solidFill>
              </a:defRPr>
            </a:lvl7pPr>
            <a:lvl8pPr lvl="7" algn="r" rtl="0">
              <a:lnSpc>
                <a:spcPct val="100000"/>
              </a:lnSpc>
              <a:spcBef>
                <a:spcPts val="1600"/>
              </a:spcBef>
              <a:spcAft>
                <a:spcPts val="0"/>
              </a:spcAft>
              <a:buClr>
                <a:schemeClr val="accent1"/>
              </a:buClr>
              <a:buSzPts val="1600"/>
              <a:buNone/>
              <a:defRPr sz="1600" b="1">
                <a:solidFill>
                  <a:schemeClr val="accent1"/>
                </a:solidFill>
              </a:defRPr>
            </a:lvl8pPr>
            <a:lvl9pPr lvl="8" algn="r" rtl="0">
              <a:lnSpc>
                <a:spcPct val="100000"/>
              </a:lnSpc>
              <a:spcBef>
                <a:spcPts val="1600"/>
              </a:spcBef>
              <a:spcAft>
                <a:spcPts val="1600"/>
              </a:spcAft>
              <a:buClr>
                <a:schemeClr val="accent1"/>
              </a:buClr>
              <a:buSzPts val="1600"/>
              <a:buNone/>
              <a:defRPr sz="1600" b="1">
                <a:solidFill>
                  <a:schemeClr val="accent1"/>
                </a:solidFill>
              </a:defRPr>
            </a:lvl9pPr>
          </a:lstStyle>
          <a:p>
            <a:endParaRPr/>
          </a:p>
        </p:txBody>
      </p:sp>
      <p:sp>
        <p:nvSpPr>
          <p:cNvPr id="90" name="Google Shape;90;p18"/>
          <p:cNvSpPr txBox="1">
            <a:spLocks noGrp="1"/>
          </p:cNvSpPr>
          <p:nvPr>
            <p:ph type="subTitle" idx="15"/>
          </p:nvPr>
        </p:nvSpPr>
        <p:spPr>
          <a:xfrm>
            <a:off x="5734200" y="3813125"/>
            <a:ext cx="2689800" cy="61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4496350" y="1468525"/>
            <a:ext cx="3795000" cy="130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r" rtl="0">
              <a:spcBef>
                <a:spcPts val="0"/>
              </a:spcBef>
              <a:spcAft>
                <a:spcPts val="0"/>
              </a:spcAft>
              <a:buSzPts val="4000"/>
              <a:buNone/>
              <a:defRPr/>
            </a:lvl2pPr>
            <a:lvl3pPr lvl="2" algn="r" rtl="0">
              <a:spcBef>
                <a:spcPts val="0"/>
              </a:spcBef>
              <a:spcAft>
                <a:spcPts val="0"/>
              </a:spcAft>
              <a:buSzPts val="4000"/>
              <a:buNone/>
              <a:defRPr/>
            </a:lvl3pPr>
            <a:lvl4pPr lvl="3" algn="r" rtl="0">
              <a:spcBef>
                <a:spcPts val="0"/>
              </a:spcBef>
              <a:spcAft>
                <a:spcPts val="0"/>
              </a:spcAft>
              <a:buSzPts val="4000"/>
              <a:buNone/>
              <a:defRPr/>
            </a:lvl4pPr>
            <a:lvl5pPr lvl="4" algn="r" rtl="0">
              <a:spcBef>
                <a:spcPts val="0"/>
              </a:spcBef>
              <a:spcAft>
                <a:spcPts val="0"/>
              </a:spcAft>
              <a:buSzPts val="4000"/>
              <a:buNone/>
              <a:defRPr/>
            </a:lvl5pPr>
            <a:lvl6pPr lvl="5" algn="r" rtl="0">
              <a:spcBef>
                <a:spcPts val="0"/>
              </a:spcBef>
              <a:spcAft>
                <a:spcPts val="0"/>
              </a:spcAft>
              <a:buSzPts val="4000"/>
              <a:buNone/>
              <a:defRPr/>
            </a:lvl6pPr>
            <a:lvl7pPr lvl="6" algn="r" rtl="0">
              <a:spcBef>
                <a:spcPts val="0"/>
              </a:spcBef>
              <a:spcAft>
                <a:spcPts val="0"/>
              </a:spcAft>
              <a:buSzPts val="4000"/>
              <a:buNone/>
              <a:defRPr/>
            </a:lvl7pPr>
            <a:lvl8pPr lvl="7" algn="r" rtl="0">
              <a:spcBef>
                <a:spcPts val="0"/>
              </a:spcBef>
              <a:spcAft>
                <a:spcPts val="0"/>
              </a:spcAft>
              <a:buSzPts val="4000"/>
              <a:buNone/>
              <a:defRPr/>
            </a:lvl8pPr>
            <a:lvl9pPr lvl="8" algn="r" rtl="0">
              <a:spcBef>
                <a:spcPts val="0"/>
              </a:spcBef>
              <a:spcAft>
                <a:spcPts val="0"/>
              </a:spcAft>
              <a:buSzPts val="4000"/>
              <a:buNone/>
              <a:defRPr/>
            </a:lvl9pPr>
          </a:lstStyle>
          <a:p>
            <a:endParaRPr/>
          </a:p>
        </p:txBody>
      </p:sp>
      <p:sp>
        <p:nvSpPr>
          <p:cNvPr id="136" name="Google Shape;136;p22"/>
          <p:cNvSpPr txBox="1">
            <a:spLocks noGrp="1"/>
          </p:cNvSpPr>
          <p:nvPr>
            <p:ph type="subTitle" idx="1"/>
          </p:nvPr>
        </p:nvSpPr>
        <p:spPr>
          <a:xfrm>
            <a:off x="4496200" y="2865275"/>
            <a:ext cx="3795000" cy="8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100"/>
              <a:buChar char="●"/>
              <a:defRPr/>
            </a:lvl1pPr>
            <a:lvl2pPr lvl="1" algn="r" rtl="0">
              <a:lnSpc>
                <a:spcPct val="100000"/>
              </a:lnSpc>
              <a:spcBef>
                <a:spcPts val="0"/>
              </a:spcBef>
              <a:spcAft>
                <a:spcPts val="0"/>
              </a:spcAft>
              <a:buSzPts val="2100"/>
              <a:buChar char="○"/>
              <a:defRPr sz="2100"/>
            </a:lvl2pPr>
            <a:lvl3pPr lvl="2" algn="r" rtl="0">
              <a:lnSpc>
                <a:spcPct val="100000"/>
              </a:lnSpc>
              <a:spcBef>
                <a:spcPts val="0"/>
              </a:spcBef>
              <a:spcAft>
                <a:spcPts val="0"/>
              </a:spcAft>
              <a:buSzPts val="2100"/>
              <a:buChar char="■"/>
              <a:defRPr sz="2100"/>
            </a:lvl3pPr>
            <a:lvl4pPr lvl="3" algn="r" rtl="0">
              <a:lnSpc>
                <a:spcPct val="100000"/>
              </a:lnSpc>
              <a:spcBef>
                <a:spcPts val="0"/>
              </a:spcBef>
              <a:spcAft>
                <a:spcPts val="0"/>
              </a:spcAft>
              <a:buSzPts val="2100"/>
              <a:buChar char="●"/>
              <a:defRPr sz="2100"/>
            </a:lvl4pPr>
            <a:lvl5pPr lvl="4" algn="r" rtl="0">
              <a:lnSpc>
                <a:spcPct val="100000"/>
              </a:lnSpc>
              <a:spcBef>
                <a:spcPts val="0"/>
              </a:spcBef>
              <a:spcAft>
                <a:spcPts val="0"/>
              </a:spcAft>
              <a:buSzPts val="2100"/>
              <a:buChar char="○"/>
              <a:defRPr sz="2100"/>
            </a:lvl5pPr>
            <a:lvl6pPr lvl="5" algn="r" rtl="0">
              <a:lnSpc>
                <a:spcPct val="100000"/>
              </a:lnSpc>
              <a:spcBef>
                <a:spcPts val="0"/>
              </a:spcBef>
              <a:spcAft>
                <a:spcPts val="0"/>
              </a:spcAft>
              <a:buSzPts val="2100"/>
              <a:buChar char="■"/>
              <a:defRPr sz="2100"/>
            </a:lvl6pPr>
            <a:lvl7pPr lvl="6" algn="r" rtl="0">
              <a:lnSpc>
                <a:spcPct val="100000"/>
              </a:lnSpc>
              <a:spcBef>
                <a:spcPts val="0"/>
              </a:spcBef>
              <a:spcAft>
                <a:spcPts val="0"/>
              </a:spcAft>
              <a:buSzPts val="2100"/>
              <a:buChar char="●"/>
              <a:defRPr sz="2100"/>
            </a:lvl7pPr>
            <a:lvl8pPr lvl="7" algn="r" rtl="0">
              <a:lnSpc>
                <a:spcPct val="100000"/>
              </a:lnSpc>
              <a:spcBef>
                <a:spcPts val="0"/>
              </a:spcBef>
              <a:spcAft>
                <a:spcPts val="0"/>
              </a:spcAft>
              <a:buSzPts val="2100"/>
              <a:buChar char="○"/>
              <a:defRPr sz="2100"/>
            </a:lvl8pPr>
            <a:lvl9pPr lvl="8" algn="r" rtl="0">
              <a:lnSpc>
                <a:spcPct val="100000"/>
              </a:lnSpc>
              <a:spcBef>
                <a:spcPts val="0"/>
              </a:spcBef>
              <a:spcAft>
                <a:spcPts val="0"/>
              </a:spcAft>
              <a:buSzPts val="2100"/>
              <a:buChar char="■"/>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15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1pPr>
            <a:lvl2pPr lvl="1">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2pPr>
            <a:lvl3pPr lvl="2">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3pPr>
            <a:lvl4pPr lvl="3">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4pPr>
            <a:lvl5pPr lvl="4">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5pPr>
            <a:lvl6pPr lvl="5">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6pPr>
            <a:lvl7pPr lvl="6">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7pPr>
            <a:lvl8pPr lvl="7">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8pPr>
            <a:lvl9pPr lvl="8">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1pPr>
            <a:lvl2pPr marL="914400" lvl="1"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2pPr>
            <a:lvl3pPr marL="1371600" lvl="2"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3pPr>
            <a:lvl4pPr marL="1828800" lvl="3"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4pPr>
            <a:lvl5pPr marL="2286000" lvl="4"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5pPr>
            <a:lvl6pPr marL="2743200" lvl="5"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6pPr>
            <a:lvl7pPr marL="3200400" lvl="6"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7pPr>
            <a:lvl8pPr marL="3657600" lvl="7"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8pPr>
            <a:lvl9pPr marL="4114800" lvl="8" indent="-317500">
              <a:lnSpc>
                <a:spcPct val="100000"/>
              </a:lnSpc>
              <a:spcBef>
                <a:spcPts val="1600"/>
              </a:spcBef>
              <a:spcAft>
                <a:spcPts val="160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4" r:id="rId5"/>
    <p:sldLayoutId id="2147483668" r:id="rId6"/>
    <p:sldLayoutId id="214748367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2" name="Google Shape;162;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7"/>
        <p:cNvGrpSpPr/>
        <p:nvPr/>
      </p:nvGrpSpPr>
      <p:grpSpPr>
        <a:xfrm>
          <a:off x="0" y="0"/>
          <a:ext cx="0" cy="0"/>
          <a:chOff x="0" y="0"/>
          <a:chExt cx="0" cy="0"/>
        </a:xfrm>
      </p:grpSpPr>
      <p:sp>
        <p:nvSpPr>
          <p:cNvPr id="168" name="Google Shape;168;p31"/>
          <p:cNvSpPr txBox="1">
            <a:spLocks noGrp="1"/>
          </p:cNvSpPr>
          <p:nvPr>
            <p:ph type="ctrTitle"/>
          </p:nvPr>
        </p:nvSpPr>
        <p:spPr>
          <a:xfrm>
            <a:off x="1628475" y="488452"/>
            <a:ext cx="5886900" cy="169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highlight>
                  <a:schemeClr val="dk1"/>
                </a:highlight>
                <a:latin typeface="Times New Roman" panose="02020603050405020304" pitchFamily="18" charset="0"/>
                <a:cs typeface="Times New Roman" panose="02020603050405020304" pitchFamily="18" charset="0"/>
              </a:rPr>
              <a:t>IMPOSTORS AMONG CREWMATES</a:t>
            </a:r>
            <a:endParaRPr dirty="0">
              <a:highlight>
                <a:schemeClr val="dk1"/>
              </a:highlight>
              <a:latin typeface="Times New Roman" panose="02020603050405020304" pitchFamily="18" charset="0"/>
              <a:cs typeface="Times New Roman" panose="02020603050405020304" pitchFamily="18" charset="0"/>
            </a:endParaRPr>
          </a:p>
        </p:txBody>
      </p:sp>
      <p:sp>
        <p:nvSpPr>
          <p:cNvPr id="169" name="Google Shape;169;p31"/>
          <p:cNvSpPr txBox="1">
            <a:spLocks noGrp="1"/>
          </p:cNvSpPr>
          <p:nvPr>
            <p:ph type="subTitle" idx="1"/>
          </p:nvPr>
        </p:nvSpPr>
        <p:spPr>
          <a:xfrm>
            <a:off x="1598043" y="2166213"/>
            <a:ext cx="5886900" cy="40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highlight>
                  <a:schemeClr val="dk1"/>
                </a:highlight>
                <a:latin typeface="Times New Roman" panose="02020603050405020304" pitchFamily="18" charset="0"/>
                <a:cs typeface="Times New Roman" panose="02020603050405020304" pitchFamily="18" charset="0"/>
              </a:rPr>
              <a:t>There is </a:t>
            </a:r>
            <a:r>
              <a:rPr lang="en" dirty="0">
                <a:solidFill>
                  <a:schemeClr val="accent6"/>
                </a:solidFill>
                <a:highlight>
                  <a:schemeClr val="dk1"/>
                </a:highlight>
                <a:latin typeface="Times New Roman" panose="02020603050405020304" pitchFamily="18" charset="0"/>
                <a:cs typeface="Times New Roman" panose="02020603050405020304" pitchFamily="18" charset="0"/>
              </a:rPr>
              <a:t>1 </a:t>
            </a:r>
            <a:r>
              <a:rPr lang="en" dirty="0">
                <a:solidFill>
                  <a:schemeClr val="accent6"/>
                </a:solidFill>
                <a:latin typeface="Times New Roman" panose="02020603050405020304" pitchFamily="18" charset="0"/>
                <a:cs typeface="Times New Roman" panose="02020603050405020304" pitchFamily="18" charset="0"/>
              </a:rPr>
              <a:t>liar</a:t>
            </a:r>
            <a:r>
              <a:rPr lang="en" dirty="0">
                <a:highlight>
                  <a:schemeClr val="dk1"/>
                </a:highlight>
                <a:latin typeface="Times New Roman" panose="02020603050405020304" pitchFamily="18" charset="0"/>
                <a:cs typeface="Times New Roman" panose="02020603050405020304" pitchFamily="18" charset="0"/>
              </a:rPr>
              <a:t> among us</a:t>
            </a:r>
            <a:endParaRPr dirty="0">
              <a:highlight>
                <a:schemeClr val="dk1"/>
              </a:highlight>
              <a:latin typeface="Times New Roman" panose="02020603050405020304" pitchFamily="18" charset="0"/>
              <a:cs typeface="Times New Roman" panose="02020603050405020304" pitchFamily="18" charset="0"/>
            </a:endParaRPr>
          </a:p>
        </p:txBody>
      </p:sp>
      <p:grpSp>
        <p:nvGrpSpPr>
          <p:cNvPr id="170" name="Google Shape;170;p31"/>
          <p:cNvGrpSpPr/>
          <p:nvPr/>
        </p:nvGrpSpPr>
        <p:grpSpPr>
          <a:xfrm>
            <a:off x="4104872" y="3294020"/>
            <a:ext cx="891846" cy="1111064"/>
            <a:chOff x="-1778892" y="2016220"/>
            <a:chExt cx="891846" cy="1111064"/>
          </a:xfrm>
        </p:grpSpPr>
        <p:sp>
          <p:nvSpPr>
            <p:cNvPr id="171" name="Google Shape;171;p31"/>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l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1"/>
            <p:cNvGrpSpPr/>
            <p:nvPr/>
          </p:nvGrpSpPr>
          <p:grpSpPr>
            <a:xfrm>
              <a:off x="-1752744" y="2016220"/>
              <a:ext cx="865698" cy="1111064"/>
              <a:chOff x="1465000" y="899175"/>
              <a:chExt cx="746613" cy="958227"/>
            </a:xfrm>
          </p:grpSpPr>
          <p:sp>
            <p:nvSpPr>
              <p:cNvPr id="173" name="Google Shape;173;p31"/>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l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l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31"/>
            <p:cNvSpPr/>
            <p:nvPr/>
          </p:nvSpPr>
          <p:spPr>
            <a:xfrm>
              <a:off x="-1559896"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31"/>
          <p:cNvGrpSpPr/>
          <p:nvPr/>
        </p:nvGrpSpPr>
        <p:grpSpPr>
          <a:xfrm>
            <a:off x="3088178" y="3219220"/>
            <a:ext cx="804623" cy="1002402"/>
            <a:chOff x="-1778892" y="2016220"/>
            <a:chExt cx="891846" cy="1111064"/>
          </a:xfrm>
        </p:grpSpPr>
        <p:sp>
          <p:nvSpPr>
            <p:cNvPr id="177" name="Google Shape;177;p31"/>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5"/>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31"/>
            <p:cNvGrpSpPr/>
            <p:nvPr/>
          </p:nvGrpSpPr>
          <p:grpSpPr>
            <a:xfrm>
              <a:off x="-1752744" y="2016220"/>
              <a:ext cx="865698" cy="1111064"/>
              <a:chOff x="1465000" y="899175"/>
              <a:chExt cx="746613" cy="958227"/>
            </a:xfrm>
          </p:grpSpPr>
          <p:sp>
            <p:nvSpPr>
              <p:cNvPr id="179" name="Google Shape;179;p31"/>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5"/>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1"/>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5"/>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31"/>
            <p:cNvSpPr/>
            <p:nvPr/>
          </p:nvSpPr>
          <p:spPr>
            <a:xfrm>
              <a:off x="-1559896"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31"/>
          <p:cNvGrpSpPr/>
          <p:nvPr/>
        </p:nvGrpSpPr>
        <p:grpSpPr>
          <a:xfrm>
            <a:off x="5208788" y="3219220"/>
            <a:ext cx="804623" cy="1002402"/>
            <a:chOff x="-1778892" y="2016220"/>
            <a:chExt cx="891846" cy="1111064"/>
          </a:xfrm>
        </p:grpSpPr>
        <p:sp>
          <p:nvSpPr>
            <p:cNvPr id="183" name="Google Shape;183;p31"/>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6"/>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31"/>
            <p:cNvGrpSpPr/>
            <p:nvPr/>
          </p:nvGrpSpPr>
          <p:grpSpPr>
            <a:xfrm>
              <a:off x="-1752744" y="2016220"/>
              <a:ext cx="865698" cy="1111064"/>
              <a:chOff x="1465000" y="899175"/>
              <a:chExt cx="746613" cy="958227"/>
            </a:xfrm>
          </p:grpSpPr>
          <p:sp>
            <p:nvSpPr>
              <p:cNvPr id="185" name="Google Shape;185;p31"/>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6"/>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6"/>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31"/>
            <p:cNvSpPr/>
            <p:nvPr/>
          </p:nvSpPr>
          <p:spPr>
            <a:xfrm>
              <a:off x="-1559896"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31"/>
          <p:cNvGrpSpPr/>
          <p:nvPr/>
        </p:nvGrpSpPr>
        <p:grpSpPr>
          <a:xfrm>
            <a:off x="2136767" y="3101865"/>
            <a:ext cx="739340" cy="921072"/>
            <a:chOff x="-1778892" y="2016220"/>
            <a:chExt cx="891846" cy="1111064"/>
          </a:xfrm>
        </p:grpSpPr>
        <p:sp>
          <p:nvSpPr>
            <p:cNvPr id="189" name="Google Shape;189;p31"/>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3"/>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31"/>
            <p:cNvGrpSpPr/>
            <p:nvPr/>
          </p:nvGrpSpPr>
          <p:grpSpPr>
            <a:xfrm>
              <a:off x="-1752744" y="2016220"/>
              <a:ext cx="865698" cy="1111064"/>
              <a:chOff x="1465000" y="899175"/>
              <a:chExt cx="746613" cy="958227"/>
            </a:xfrm>
          </p:grpSpPr>
          <p:sp>
            <p:nvSpPr>
              <p:cNvPr id="191" name="Google Shape;191;p31"/>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3"/>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3"/>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31"/>
            <p:cNvSpPr/>
            <p:nvPr/>
          </p:nvSpPr>
          <p:spPr>
            <a:xfrm>
              <a:off x="-1559896"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31"/>
          <p:cNvGrpSpPr/>
          <p:nvPr/>
        </p:nvGrpSpPr>
        <p:grpSpPr>
          <a:xfrm>
            <a:off x="6225482" y="3101865"/>
            <a:ext cx="739340" cy="921072"/>
            <a:chOff x="-1778892" y="2016220"/>
            <a:chExt cx="891846" cy="1111064"/>
          </a:xfrm>
        </p:grpSpPr>
        <p:sp>
          <p:nvSpPr>
            <p:cNvPr id="195" name="Google Shape;195;p31"/>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31"/>
            <p:cNvGrpSpPr/>
            <p:nvPr/>
          </p:nvGrpSpPr>
          <p:grpSpPr>
            <a:xfrm>
              <a:off x="-1752744" y="2016220"/>
              <a:ext cx="865698" cy="1111064"/>
              <a:chOff x="1465000" y="899175"/>
              <a:chExt cx="746613" cy="958227"/>
            </a:xfrm>
          </p:grpSpPr>
          <p:sp>
            <p:nvSpPr>
              <p:cNvPr id="197" name="Google Shape;197;p31"/>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31"/>
            <p:cNvSpPr/>
            <p:nvPr/>
          </p:nvSpPr>
          <p:spPr>
            <a:xfrm>
              <a:off x="-1559896"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31"/>
          <p:cNvGrpSpPr/>
          <p:nvPr/>
        </p:nvGrpSpPr>
        <p:grpSpPr>
          <a:xfrm>
            <a:off x="1287918" y="3020928"/>
            <a:ext cx="636778" cy="793300"/>
            <a:chOff x="-1778892" y="2016220"/>
            <a:chExt cx="891846" cy="1111064"/>
          </a:xfrm>
        </p:grpSpPr>
        <p:sp>
          <p:nvSpPr>
            <p:cNvPr id="201" name="Google Shape;201;p31"/>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4"/>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31"/>
            <p:cNvGrpSpPr/>
            <p:nvPr/>
          </p:nvGrpSpPr>
          <p:grpSpPr>
            <a:xfrm>
              <a:off x="-1752744" y="2016220"/>
              <a:ext cx="865698" cy="1111064"/>
              <a:chOff x="1465000" y="899175"/>
              <a:chExt cx="746613" cy="958227"/>
            </a:xfrm>
          </p:grpSpPr>
          <p:sp>
            <p:nvSpPr>
              <p:cNvPr id="203" name="Google Shape;203;p31"/>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4"/>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4"/>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31"/>
            <p:cNvSpPr/>
            <p:nvPr/>
          </p:nvSpPr>
          <p:spPr>
            <a:xfrm>
              <a:off x="-1559896"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31"/>
          <p:cNvGrpSpPr/>
          <p:nvPr/>
        </p:nvGrpSpPr>
        <p:grpSpPr>
          <a:xfrm>
            <a:off x="7176893" y="3020928"/>
            <a:ext cx="636778" cy="793300"/>
            <a:chOff x="-1778892" y="2016220"/>
            <a:chExt cx="891846" cy="1111064"/>
          </a:xfrm>
        </p:grpSpPr>
        <p:sp>
          <p:nvSpPr>
            <p:cNvPr id="207" name="Google Shape;207;p31"/>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1"/>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31"/>
            <p:cNvGrpSpPr/>
            <p:nvPr/>
          </p:nvGrpSpPr>
          <p:grpSpPr>
            <a:xfrm>
              <a:off x="-1752744" y="2016220"/>
              <a:ext cx="865698" cy="1111064"/>
              <a:chOff x="1465000" y="899175"/>
              <a:chExt cx="746613" cy="958227"/>
            </a:xfrm>
          </p:grpSpPr>
          <p:sp>
            <p:nvSpPr>
              <p:cNvPr id="209" name="Google Shape;209;p31"/>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1"/>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1"/>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1"/>
            <p:cNvSpPr/>
            <p:nvPr/>
          </p:nvSpPr>
          <p:spPr>
            <a:xfrm>
              <a:off x="-1559896"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Rosa_Linn_-_Snap_-_(Official_Eurovision_Music_Video)(256k)">
            <a:hlinkClick r:id="" action="ppaction://media"/>
            <a:extLst>
              <a:ext uri="{FF2B5EF4-FFF2-40B4-BE49-F238E27FC236}">
                <a16:creationId xmlns:a16="http://schemas.microsoft.com/office/drawing/2014/main" id="{C420FD7F-2519-60FB-62F1-388385FE10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33900"/>
            <a:ext cx="609600" cy="609600"/>
          </a:xfrm>
          <a:prstGeom prst="rect">
            <a:avLst/>
          </a:prstGeom>
        </p:spPr>
      </p:pic>
      <p:sp>
        <p:nvSpPr>
          <p:cNvPr id="5" name="Rectangle: Rounded Corners 4">
            <a:extLst>
              <a:ext uri="{FF2B5EF4-FFF2-40B4-BE49-F238E27FC236}">
                <a16:creationId xmlns:a16="http://schemas.microsoft.com/office/drawing/2014/main" id="{2B7520C2-945B-CBFD-8368-C799251429F4}"/>
              </a:ext>
            </a:extLst>
          </p:cNvPr>
          <p:cNvSpPr/>
          <p:nvPr/>
        </p:nvSpPr>
        <p:spPr>
          <a:xfrm>
            <a:off x="2876108" y="2576820"/>
            <a:ext cx="3125678" cy="459653"/>
          </a:xfrm>
          <a:prstGeom prst="roundRect">
            <a:avLst>
              <a:gd name="adj" fmla="val 50000"/>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Rounded Corners 5">
            <a:extLst>
              <a:ext uri="{FF2B5EF4-FFF2-40B4-BE49-F238E27FC236}">
                <a16:creationId xmlns:a16="http://schemas.microsoft.com/office/drawing/2014/main" id="{3AC9435C-1061-C769-F7DA-A7F10B0FFEE4}"/>
              </a:ext>
            </a:extLst>
          </p:cNvPr>
          <p:cNvSpPr/>
          <p:nvPr/>
        </p:nvSpPr>
        <p:spPr>
          <a:xfrm>
            <a:off x="2915691" y="2606599"/>
            <a:ext cx="3075206" cy="408292"/>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7" showWhenStopped="0">
                <p:cTn id="12" fill="hold" display="0">
                  <p:stCondLst>
                    <p:cond delay="indefinite"/>
                  </p:stCondLst>
                  <p:endCondLst>
                    <p:cond evt="onStopAudio" delay="0">
                      <p:tgtEl>
                        <p:sldTgt/>
                      </p:tgtEl>
                    </p:cond>
                  </p:endCondLst>
                </p:cTn>
                <p:tgtEl>
                  <p:spTgt spid="4"/>
                </p:tgtEl>
              </p:cMediaNode>
            </p:audio>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2"/>
          <p:cNvSpPr txBox="1">
            <a:spLocks noGrp="1"/>
          </p:cNvSpPr>
          <p:nvPr>
            <p:ph type="subTitle" idx="1"/>
          </p:nvPr>
        </p:nvSpPr>
        <p:spPr>
          <a:xfrm>
            <a:off x="719975" y="1381200"/>
            <a:ext cx="2689800" cy="39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dirty="0">
                <a:latin typeface="Times New Roman" panose="02020603050405020304" pitchFamily="18" charset="0"/>
                <a:cs typeface="Times New Roman" panose="02020603050405020304" pitchFamily="18" charset="0"/>
              </a:rPr>
              <a:t>Nama</a:t>
            </a:r>
          </a:p>
        </p:txBody>
      </p:sp>
      <p:sp>
        <p:nvSpPr>
          <p:cNvPr id="496" name="Google Shape;496;p42"/>
          <p:cNvSpPr txBox="1">
            <a:spLocks noGrp="1"/>
          </p:cNvSpPr>
          <p:nvPr>
            <p:ph type="subTitle" idx="2"/>
          </p:nvPr>
        </p:nvSpPr>
        <p:spPr>
          <a:xfrm>
            <a:off x="720000" y="1655450"/>
            <a:ext cx="2689800" cy="61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dirty="0">
                <a:latin typeface="Times New Roman" panose="02020603050405020304" pitchFamily="18" charset="0"/>
                <a:cs typeface="Times New Roman" panose="02020603050405020304" pitchFamily="18" charset="0"/>
              </a:rPr>
              <a:t>Bang Surya Jaya</a:t>
            </a:r>
          </a:p>
        </p:txBody>
      </p:sp>
      <p:sp>
        <p:nvSpPr>
          <p:cNvPr id="497" name="Google Shape;497;p42"/>
          <p:cNvSpPr txBox="1">
            <a:spLocks noGrp="1"/>
          </p:cNvSpPr>
          <p:nvPr>
            <p:ph type="subTitle" idx="3"/>
          </p:nvPr>
        </p:nvSpPr>
        <p:spPr>
          <a:xfrm>
            <a:off x="719975" y="2486150"/>
            <a:ext cx="2689800" cy="39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ID" dirty="0">
                <a:latin typeface="Times New Roman" panose="02020603050405020304" pitchFamily="18" charset="0"/>
                <a:cs typeface="Times New Roman" panose="02020603050405020304" pitchFamily="18" charset="0"/>
              </a:rPr>
              <a:t>Tanggal lahir</a:t>
            </a:r>
            <a:endParaRPr dirty="0">
              <a:latin typeface="Times New Roman" panose="02020603050405020304" pitchFamily="18" charset="0"/>
              <a:cs typeface="Times New Roman" panose="02020603050405020304" pitchFamily="18" charset="0"/>
            </a:endParaRPr>
          </a:p>
        </p:txBody>
      </p:sp>
      <p:sp>
        <p:nvSpPr>
          <p:cNvPr id="498" name="Google Shape;498;p42"/>
          <p:cNvSpPr txBox="1">
            <a:spLocks noGrp="1"/>
          </p:cNvSpPr>
          <p:nvPr>
            <p:ph type="subTitle" idx="4"/>
          </p:nvPr>
        </p:nvSpPr>
        <p:spPr>
          <a:xfrm>
            <a:off x="720000" y="2760400"/>
            <a:ext cx="2689800" cy="61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dirty="0">
                <a:latin typeface="Times New Roman" panose="02020603050405020304" pitchFamily="18" charset="0"/>
                <a:cs typeface="Times New Roman" panose="02020603050405020304" pitchFamily="18" charset="0"/>
              </a:rPr>
              <a:t> 1 </a:t>
            </a:r>
            <a:r>
              <a:rPr dirty="0" err="1">
                <a:latin typeface="Times New Roman" panose="02020603050405020304" pitchFamily="18" charset="0"/>
                <a:cs typeface="Times New Roman" panose="02020603050405020304" pitchFamily="18" charset="0"/>
              </a:rPr>
              <a:t>maret</a:t>
            </a:r>
            <a:r>
              <a:rPr dirty="0">
                <a:latin typeface="Times New Roman" panose="02020603050405020304" pitchFamily="18" charset="0"/>
                <a:cs typeface="Times New Roman" panose="02020603050405020304" pitchFamily="18" charset="0"/>
              </a:rPr>
              <a:t> 2003</a:t>
            </a:r>
          </a:p>
        </p:txBody>
      </p:sp>
      <p:sp>
        <p:nvSpPr>
          <p:cNvPr id="499" name="Google Shape;499;p42"/>
          <p:cNvSpPr txBox="1">
            <a:spLocks noGrp="1"/>
          </p:cNvSpPr>
          <p:nvPr>
            <p:ph type="subTitle" idx="5"/>
          </p:nvPr>
        </p:nvSpPr>
        <p:spPr>
          <a:xfrm>
            <a:off x="719975" y="3538875"/>
            <a:ext cx="2689800" cy="39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ID" dirty="0">
                <a:latin typeface="Times New Roman" panose="02020603050405020304" pitchFamily="18" charset="0"/>
                <a:cs typeface="Times New Roman" panose="02020603050405020304" pitchFamily="18" charset="0"/>
              </a:rPr>
              <a:t>Tempat lahir</a:t>
            </a:r>
            <a:endParaRPr dirty="0">
              <a:latin typeface="Times New Roman" panose="02020603050405020304" pitchFamily="18" charset="0"/>
              <a:cs typeface="Times New Roman" panose="02020603050405020304" pitchFamily="18" charset="0"/>
            </a:endParaRPr>
          </a:p>
        </p:txBody>
      </p:sp>
      <p:sp>
        <p:nvSpPr>
          <p:cNvPr id="500" name="Google Shape;500;p42"/>
          <p:cNvSpPr txBox="1">
            <a:spLocks noGrp="1"/>
          </p:cNvSpPr>
          <p:nvPr>
            <p:ph type="subTitle" idx="6"/>
          </p:nvPr>
        </p:nvSpPr>
        <p:spPr>
          <a:xfrm>
            <a:off x="720000" y="3813125"/>
            <a:ext cx="2689800" cy="614100"/>
          </a:xfrm>
          <a:prstGeom prst="rect">
            <a:avLst/>
          </a:prstGeom>
        </p:spPr>
        <p:txBody>
          <a:bodyPr spcFirstLastPara="1" wrap="square" lIns="91425" tIns="91425" rIns="0" bIns="91425" anchor="t" anchorCtr="0">
            <a:noAutofit/>
          </a:bodyPr>
          <a:lstStyle/>
          <a:p>
            <a:pPr marL="0" lvl="0" indent="0" algn="l" rtl="0">
              <a:spcBef>
                <a:spcPts val="0"/>
              </a:spcBef>
              <a:spcAft>
                <a:spcPts val="1600"/>
              </a:spcAft>
              <a:buNone/>
            </a:pPr>
            <a:r>
              <a:rPr dirty="0" err="1">
                <a:latin typeface="Times New Roman" panose="02020603050405020304" pitchFamily="18" charset="0"/>
                <a:cs typeface="Times New Roman" panose="02020603050405020304" pitchFamily="18" charset="0"/>
              </a:rPr>
              <a:t>Parbeokan</a:t>
            </a:r>
            <a:endParaRPr dirty="0">
              <a:latin typeface="Times New Roman" panose="02020603050405020304" pitchFamily="18" charset="0"/>
              <a:cs typeface="Times New Roman" panose="02020603050405020304" pitchFamily="18" charset="0"/>
            </a:endParaRPr>
          </a:p>
        </p:txBody>
      </p:sp>
      <p:sp>
        <p:nvSpPr>
          <p:cNvPr id="501" name="Google Shape;501;p42"/>
          <p:cNvSpPr txBox="1">
            <a:spLocks noGrp="1"/>
          </p:cNvSpPr>
          <p:nvPr>
            <p:ph type="subTitle" idx="7"/>
          </p:nvPr>
        </p:nvSpPr>
        <p:spPr>
          <a:xfrm>
            <a:off x="5734175" y="1381200"/>
            <a:ext cx="2689800" cy="390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d-ID" dirty="0">
                <a:latin typeface="Times New Roman" panose="02020603050405020304" pitchFamily="18" charset="0"/>
                <a:cs typeface="Times New Roman" panose="02020603050405020304" pitchFamily="18" charset="0"/>
              </a:rPr>
              <a:t>Agama</a:t>
            </a:r>
            <a:endParaRPr dirty="0">
              <a:latin typeface="Times New Roman" panose="02020603050405020304" pitchFamily="18" charset="0"/>
              <a:cs typeface="Times New Roman" panose="02020603050405020304" pitchFamily="18" charset="0"/>
            </a:endParaRPr>
          </a:p>
        </p:txBody>
      </p:sp>
      <p:sp>
        <p:nvSpPr>
          <p:cNvPr id="502" name="Google Shape;502;p42"/>
          <p:cNvSpPr txBox="1">
            <a:spLocks noGrp="1"/>
          </p:cNvSpPr>
          <p:nvPr>
            <p:ph type="subTitle" idx="8"/>
          </p:nvPr>
        </p:nvSpPr>
        <p:spPr>
          <a:xfrm>
            <a:off x="5734200" y="1655450"/>
            <a:ext cx="2689800" cy="614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dirty="0">
                <a:latin typeface="Times New Roman" panose="02020603050405020304" pitchFamily="18" charset="0"/>
                <a:cs typeface="Times New Roman" panose="02020603050405020304" pitchFamily="18" charset="0"/>
              </a:rPr>
              <a:t> Islam</a:t>
            </a:r>
          </a:p>
        </p:txBody>
      </p:sp>
      <p:sp>
        <p:nvSpPr>
          <p:cNvPr id="503" name="Google Shape;503;p42"/>
          <p:cNvSpPr txBox="1">
            <a:spLocks noGrp="1"/>
          </p:cNvSpPr>
          <p:nvPr>
            <p:ph type="subTitle" idx="9"/>
          </p:nvPr>
        </p:nvSpPr>
        <p:spPr>
          <a:xfrm>
            <a:off x="5734175" y="2486150"/>
            <a:ext cx="2689800" cy="390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d-ID" dirty="0">
                <a:latin typeface="Times New Roman" panose="02020603050405020304" pitchFamily="18" charset="0"/>
                <a:cs typeface="Times New Roman" panose="02020603050405020304" pitchFamily="18" charset="0"/>
              </a:rPr>
              <a:t>Jenis kelamin</a:t>
            </a:r>
            <a:endParaRPr dirty="0">
              <a:latin typeface="Times New Roman" panose="02020603050405020304" pitchFamily="18" charset="0"/>
              <a:cs typeface="Times New Roman" panose="02020603050405020304" pitchFamily="18" charset="0"/>
            </a:endParaRPr>
          </a:p>
        </p:txBody>
      </p:sp>
      <p:sp>
        <p:nvSpPr>
          <p:cNvPr id="504" name="Google Shape;504;p42"/>
          <p:cNvSpPr txBox="1">
            <a:spLocks noGrp="1"/>
          </p:cNvSpPr>
          <p:nvPr>
            <p:ph type="subTitle" idx="13"/>
          </p:nvPr>
        </p:nvSpPr>
        <p:spPr>
          <a:xfrm>
            <a:off x="5734200" y="2760400"/>
            <a:ext cx="2689800" cy="614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d-ID" dirty="0">
                <a:latin typeface="Times New Roman" panose="02020603050405020304" pitchFamily="18" charset="0"/>
                <a:cs typeface="Times New Roman" panose="02020603050405020304" pitchFamily="18" charset="0"/>
              </a:rPr>
              <a:t>Laki-laki</a:t>
            </a:r>
            <a:endParaRPr dirty="0">
              <a:latin typeface="Times New Roman" panose="02020603050405020304" pitchFamily="18" charset="0"/>
              <a:cs typeface="Times New Roman" panose="02020603050405020304" pitchFamily="18" charset="0"/>
            </a:endParaRPr>
          </a:p>
        </p:txBody>
      </p:sp>
      <p:sp>
        <p:nvSpPr>
          <p:cNvPr id="505" name="Google Shape;505;p42"/>
          <p:cNvSpPr txBox="1">
            <a:spLocks noGrp="1"/>
          </p:cNvSpPr>
          <p:nvPr>
            <p:ph type="subTitle" idx="14"/>
          </p:nvPr>
        </p:nvSpPr>
        <p:spPr>
          <a:xfrm>
            <a:off x="5734175" y="3538875"/>
            <a:ext cx="2689800" cy="390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d-ID" dirty="0">
                <a:latin typeface="Times New Roman" panose="02020603050405020304" pitchFamily="18" charset="0"/>
                <a:cs typeface="Times New Roman" panose="02020603050405020304" pitchFamily="18" charset="0"/>
              </a:rPr>
              <a:t>Status</a:t>
            </a:r>
            <a:endParaRPr dirty="0">
              <a:latin typeface="Times New Roman" panose="02020603050405020304" pitchFamily="18" charset="0"/>
              <a:cs typeface="Times New Roman" panose="02020603050405020304" pitchFamily="18" charset="0"/>
            </a:endParaRPr>
          </a:p>
        </p:txBody>
      </p:sp>
      <p:sp>
        <p:nvSpPr>
          <p:cNvPr id="506" name="Google Shape;506;p42"/>
          <p:cNvSpPr txBox="1">
            <a:spLocks noGrp="1"/>
          </p:cNvSpPr>
          <p:nvPr>
            <p:ph type="subTitle" idx="15"/>
          </p:nvPr>
        </p:nvSpPr>
        <p:spPr>
          <a:xfrm>
            <a:off x="5734200" y="3813125"/>
            <a:ext cx="2689800" cy="614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d-ID" dirty="0">
                <a:latin typeface="Times New Roman" panose="02020603050405020304" pitchFamily="18" charset="0"/>
                <a:cs typeface="Times New Roman" panose="02020603050405020304" pitchFamily="18" charset="0"/>
              </a:rPr>
              <a:t>Belum menikah</a:t>
            </a:r>
            <a:endParaRPr dirty="0">
              <a:latin typeface="Times New Roman" panose="02020603050405020304" pitchFamily="18" charset="0"/>
              <a:cs typeface="Times New Roman" panose="02020603050405020304" pitchFamily="18" charset="0"/>
            </a:endParaRPr>
          </a:p>
        </p:txBody>
      </p:sp>
      <p:sp>
        <p:nvSpPr>
          <p:cNvPr id="507" name="Google Shape;507;p42"/>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latin typeface="Times New Roman" panose="02020603050405020304" pitchFamily="18" charset="0"/>
                <a:cs typeface="Times New Roman" panose="02020603050405020304" pitchFamily="18" charset="0"/>
              </a:rPr>
              <a:t>Data diri</a:t>
            </a:r>
            <a:endParaRPr dirty="0">
              <a:latin typeface="Times New Roman" panose="02020603050405020304" pitchFamily="18" charset="0"/>
              <a:cs typeface="Times New Roman" panose="02020603050405020304" pitchFamily="18" charset="0"/>
            </a:endParaRPr>
          </a:p>
        </p:txBody>
      </p:sp>
      <p:grpSp>
        <p:nvGrpSpPr>
          <p:cNvPr id="508" name="Google Shape;508;p42"/>
          <p:cNvGrpSpPr/>
          <p:nvPr/>
        </p:nvGrpSpPr>
        <p:grpSpPr>
          <a:xfrm>
            <a:off x="2610438" y="1067994"/>
            <a:ext cx="3694207" cy="3384812"/>
            <a:chOff x="3124838" y="1627025"/>
            <a:chExt cx="2894775" cy="2902348"/>
          </a:xfrm>
        </p:grpSpPr>
        <p:grpSp>
          <p:nvGrpSpPr>
            <p:cNvPr id="509" name="Google Shape;509;p42"/>
            <p:cNvGrpSpPr/>
            <p:nvPr/>
          </p:nvGrpSpPr>
          <p:grpSpPr>
            <a:xfrm>
              <a:off x="3124838" y="1627025"/>
              <a:ext cx="2894775" cy="2902348"/>
              <a:chOff x="3124838" y="1627025"/>
              <a:chExt cx="2894775" cy="2902348"/>
            </a:xfrm>
          </p:grpSpPr>
          <p:grpSp>
            <p:nvGrpSpPr>
              <p:cNvPr id="510" name="Google Shape;510;p42"/>
              <p:cNvGrpSpPr/>
              <p:nvPr/>
            </p:nvGrpSpPr>
            <p:grpSpPr>
              <a:xfrm rot="-2540491">
                <a:off x="3575187" y="2023437"/>
                <a:ext cx="1994077" cy="2109524"/>
                <a:chOff x="3912725" y="1223973"/>
                <a:chExt cx="1993924" cy="2109362"/>
              </a:xfrm>
            </p:grpSpPr>
            <p:grpSp>
              <p:nvGrpSpPr>
                <p:cNvPr id="511" name="Google Shape;511;p42"/>
                <p:cNvGrpSpPr/>
                <p:nvPr/>
              </p:nvGrpSpPr>
              <p:grpSpPr>
                <a:xfrm>
                  <a:off x="4000482" y="1223973"/>
                  <a:ext cx="1906167" cy="2109362"/>
                  <a:chOff x="4000482" y="1243023"/>
                  <a:chExt cx="1906167" cy="2109362"/>
                </a:xfrm>
              </p:grpSpPr>
              <p:sp>
                <p:nvSpPr>
                  <p:cNvPr id="512" name="Google Shape;512;p42"/>
                  <p:cNvSpPr/>
                  <p:nvPr/>
                </p:nvSpPr>
                <p:spPr>
                  <a:xfrm flipH="1">
                    <a:off x="5634909" y="1499641"/>
                    <a:ext cx="164982" cy="637200"/>
                  </a:xfrm>
                  <a:custGeom>
                    <a:avLst/>
                    <a:gdLst/>
                    <a:ahLst/>
                    <a:cxnLst/>
                    <a:rect l="l" t="t" r="r" b="b"/>
                    <a:pathLst>
                      <a:path w="1822" h="7037" extrusionOk="0">
                        <a:moveTo>
                          <a:pt x="0" y="0"/>
                        </a:moveTo>
                        <a:lnTo>
                          <a:pt x="0" y="0"/>
                        </a:lnTo>
                        <a:cubicBezTo>
                          <a:pt x="441" y="322"/>
                          <a:pt x="595" y="917"/>
                          <a:pt x="560" y="1453"/>
                        </a:cubicBezTo>
                        <a:cubicBezTo>
                          <a:pt x="536" y="2000"/>
                          <a:pt x="369" y="2524"/>
                          <a:pt x="298" y="3060"/>
                        </a:cubicBezTo>
                        <a:cubicBezTo>
                          <a:pt x="107" y="4584"/>
                          <a:pt x="750" y="5989"/>
                          <a:pt x="1822" y="7037"/>
                        </a:cubicBezTo>
                        <a:cubicBezTo>
                          <a:pt x="1464" y="6370"/>
                          <a:pt x="1357" y="5620"/>
                          <a:pt x="1381" y="4870"/>
                        </a:cubicBezTo>
                        <a:cubicBezTo>
                          <a:pt x="1405" y="3953"/>
                          <a:pt x="1572" y="3048"/>
                          <a:pt x="1453" y="2143"/>
                        </a:cubicBezTo>
                        <a:cubicBezTo>
                          <a:pt x="1334" y="1250"/>
                          <a:pt x="857" y="31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3" name="Google Shape;513;p42"/>
                  <p:cNvSpPr/>
                  <p:nvPr/>
                </p:nvSpPr>
                <p:spPr>
                  <a:xfrm flipH="1">
                    <a:off x="5723285" y="1243023"/>
                    <a:ext cx="183364" cy="174761"/>
                  </a:xfrm>
                  <a:custGeom>
                    <a:avLst/>
                    <a:gdLst/>
                    <a:ahLst/>
                    <a:cxnLst/>
                    <a:rect l="l" t="t" r="r" b="b"/>
                    <a:pathLst>
                      <a:path w="2025" h="1930" extrusionOk="0">
                        <a:moveTo>
                          <a:pt x="0" y="0"/>
                        </a:moveTo>
                        <a:cubicBezTo>
                          <a:pt x="179" y="1024"/>
                          <a:pt x="1000" y="1798"/>
                          <a:pt x="2024" y="1929"/>
                        </a:cubicBezTo>
                        <a:cubicBezTo>
                          <a:pt x="1405" y="1203"/>
                          <a:pt x="822" y="50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4" name="Google Shape;514;p42"/>
                  <p:cNvSpPr/>
                  <p:nvPr/>
                </p:nvSpPr>
                <p:spPr>
                  <a:xfrm flipH="1">
                    <a:off x="4000482" y="1318270"/>
                    <a:ext cx="1683053" cy="2034115"/>
                  </a:xfrm>
                  <a:custGeom>
                    <a:avLst/>
                    <a:gdLst/>
                    <a:ahLst/>
                    <a:cxnLst/>
                    <a:rect l="l" t="t" r="r" b="b"/>
                    <a:pathLst>
                      <a:path w="18587" h="22464" extrusionOk="0">
                        <a:moveTo>
                          <a:pt x="486" y="0"/>
                        </a:moveTo>
                        <a:cubicBezTo>
                          <a:pt x="324" y="0"/>
                          <a:pt x="161" y="20"/>
                          <a:pt x="1" y="62"/>
                        </a:cubicBezTo>
                        <a:cubicBezTo>
                          <a:pt x="1013" y="455"/>
                          <a:pt x="1465" y="1563"/>
                          <a:pt x="1573" y="2646"/>
                        </a:cubicBezTo>
                        <a:cubicBezTo>
                          <a:pt x="1680" y="3730"/>
                          <a:pt x="1453" y="4825"/>
                          <a:pt x="1370" y="5908"/>
                        </a:cubicBezTo>
                        <a:cubicBezTo>
                          <a:pt x="1251" y="7659"/>
                          <a:pt x="1561" y="9468"/>
                          <a:pt x="2465" y="10969"/>
                        </a:cubicBezTo>
                        <a:cubicBezTo>
                          <a:pt x="3382" y="12469"/>
                          <a:pt x="5740" y="14243"/>
                          <a:pt x="7478" y="14457"/>
                        </a:cubicBezTo>
                        <a:cubicBezTo>
                          <a:pt x="7038" y="14625"/>
                          <a:pt x="6489" y="14689"/>
                          <a:pt x="5912" y="14689"/>
                        </a:cubicBezTo>
                        <a:cubicBezTo>
                          <a:pt x="4974" y="14689"/>
                          <a:pt x="3960" y="14519"/>
                          <a:pt x="3216" y="14350"/>
                        </a:cubicBezTo>
                        <a:cubicBezTo>
                          <a:pt x="2001" y="14064"/>
                          <a:pt x="930" y="13302"/>
                          <a:pt x="620" y="12100"/>
                        </a:cubicBezTo>
                        <a:lnTo>
                          <a:pt x="620" y="12100"/>
                        </a:lnTo>
                        <a:cubicBezTo>
                          <a:pt x="263" y="13243"/>
                          <a:pt x="989" y="14481"/>
                          <a:pt x="1918" y="15231"/>
                        </a:cubicBezTo>
                        <a:cubicBezTo>
                          <a:pt x="2858" y="15969"/>
                          <a:pt x="4001" y="16422"/>
                          <a:pt x="4978" y="17136"/>
                        </a:cubicBezTo>
                        <a:cubicBezTo>
                          <a:pt x="6418" y="18207"/>
                          <a:pt x="7371" y="19851"/>
                          <a:pt x="8764" y="20994"/>
                        </a:cubicBezTo>
                        <a:cubicBezTo>
                          <a:pt x="9890" y="21920"/>
                          <a:pt x="11362" y="22463"/>
                          <a:pt x="12804" y="22463"/>
                        </a:cubicBezTo>
                        <a:cubicBezTo>
                          <a:pt x="13679" y="22463"/>
                          <a:pt x="14543" y="22263"/>
                          <a:pt x="15312" y="21827"/>
                        </a:cubicBezTo>
                        <a:cubicBezTo>
                          <a:pt x="15610" y="21648"/>
                          <a:pt x="15896" y="21446"/>
                          <a:pt x="16146" y="21220"/>
                        </a:cubicBezTo>
                        <a:lnTo>
                          <a:pt x="16146" y="21220"/>
                        </a:lnTo>
                        <a:cubicBezTo>
                          <a:pt x="15462" y="21708"/>
                          <a:pt x="14649" y="21972"/>
                          <a:pt x="13814" y="21972"/>
                        </a:cubicBezTo>
                        <a:cubicBezTo>
                          <a:pt x="13632" y="21972"/>
                          <a:pt x="13448" y="21960"/>
                          <a:pt x="13264" y="21934"/>
                        </a:cubicBezTo>
                        <a:cubicBezTo>
                          <a:pt x="12169" y="21767"/>
                          <a:pt x="11240" y="21041"/>
                          <a:pt x="11121" y="19934"/>
                        </a:cubicBezTo>
                        <a:lnTo>
                          <a:pt x="11121" y="19934"/>
                        </a:lnTo>
                        <a:cubicBezTo>
                          <a:pt x="11529" y="20260"/>
                          <a:pt x="12017" y="20530"/>
                          <a:pt x="12529" y="20530"/>
                        </a:cubicBezTo>
                        <a:cubicBezTo>
                          <a:pt x="12540" y="20530"/>
                          <a:pt x="12551" y="20529"/>
                          <a:pt x="12562" y="20529"/>
                        </a:cubicBezTo>
                        <a:cubicBezTo>
                          <a:pt x="13098" y="20505"/>
                          <a:pt x="13634" y="20101"/>
                          <a:pt x="13645" y="19565"/>
                        </a:cubicBezTo>
                        <a:cubicBezTo>
                          <a:pt x="13645" y="19148"/>
                          <a:pt x="13324" y="18767"/>
                          <a:pt x="12931" y="18612"/>
                        </a:cubicBezTo>
                        <a:cubicBezTo>
                          <a:pt x="12692" y="18535"/>
                          <a:pt x="12444" y="18495"/>
                          <a:pt x="12195" y="18495"/>
                        </a:cubicBezTo>
                        <a:cubicBezTo>
                          <a:pt x="12023" y="18495"/>
                          <a:pt x="11851" y="18514"/>
                          <a:pt x="11681" y="18553"/>
                        </a:cubicBezTo>
                        <a:cubicBezTo>
                          <a:pt x="11264" y="18624"/>
                          <a:pt x="10859" y="18755"/>
                          <a:pt x="10431" y="18791"/>
                        </a:cubicBezTo>
                        <a:cubicBezTo>
                          <a:pt x="10348" y="18799"/>
                          <a:pt x="10265" y="18803"/>
                          <a:pt x="10183" y="18803"/>
                        </a:cubicBezTo>
                        <a:cubicBezTo>
                          <a:pt x="9645" y="18803"/>
                          <a:pt x="9109" y="18638"/>
                          <a:pt x="8645" y="18338"/>
                        </a:cubicBezTo>
                        <a:cubicBezTo>
                          <a:pt x="8133" y="17993"/>
                          <a:pt x="7883" y="17481"/>
                          <a:pt x="7788" y="16862"/>
                        </a:cubicBezTo>
                        <a:lnTo>
                          <a:pt x="7788" y="16862"/>
                        </a:lnTo>
                        <a:cubicBezTo>
                          <a:pt x="8228" y="17434"/>
                          <a:pt x="8978" y="17684"/>
                          <a:pt x="9693" y="17731"/>
                        </a:cubicBezTo>
                        <a:cubicBezTo>
                          <a:pt x="9791" y="17738"/>
                          <a:pt x="9890" y="17741"/>
                          <a:pt x="9989" y="17741"/>
                        </a:cubicBezTo>
                        <a:cubicBezTo>
                          <a:pt x="10604" y="17741"/>
                          <a:pt x="11220" y="17626"/>
                          <a:pt x="11836" y="17565"/>
                        </a:cubicBezTo>
                        <a:cubicBezTo>
                          <a:pt x="12071" y="17541"/>
                          <a:pt x="12309" y="17525"/>
                          <a:pt x="12547" y="17525"/>
                        </a:cubicBezTo>
                        <a:cubicBezTo>
                          <a:pt x="13033" y="17525"/>
                          <a:pt x="13515" y="17591"/>
                          <a:pt x="13955" y="17791"/>
                        </a:cubicBezTo>
                        <a:cubicBezTo>
                          <a:pt x="14610" y="18100"/>
                          <a:pt x="15205" y="18648"/>
                          <a:pt x="15146" y="19374"/>
                        </a:cubicBezTo>
                        <a:cubicBezTo>
                          <a:pt x="15562" y="17981"/>
                          <a:pt x="14955" y="16493"/>
                          <a:pt x="13705" y="15779"/>
                        </a:cubicBezTo>
                        <a:cubicBezTo>
                          <a:pt x="12788" y="15290"/>
                          <a:pt x="11669" y="15302"/>
                          <a:pt x="10740" y="14826"/>
                        </a:cubicBezTo>
                        <a:cubicBezTo>
                          <a:pt x="9371" y="14112"/>
                          <a:pt x="8728" y="12278"/>
                          <a:pt x="9347" y="10861"/>
                        </a:cubicBezTo>
                        <a:lnTo>
                          <a:pt x="9347" y="10861"/>
                        </a:lnTo>
                        <a:cubicBezTo>
                          <a:pt x="9276" y="12254"/>
                          <a:pt x="10324" y="13457"/>
                          <a:pt x="11645" y="13897"/>
                        </a:cubicBezTo>
                        <a:cubicBezTo>
                          <a:pt x="12645" y="14231"/>
                          <a:pt x="13741" y="14064"/>
                          <a:pt x="14765" y="14302"/>
                        </a:cubicBezTo>
                        <a:cubicBezTo>
                          <a:pt x="17063" y="14862"/>
                          <a:pt x="18325" y="17315"/>
                          <a:pt x="17467" y="19493"/>
                        </a:cubicBezTo>
                        <a:cubicBezTo>
                          <a:pt x="17944" y="18541"/>
                          <a:pt x="18265" y="17505"/>
                          <a:pt x="18384" y="16433"/>
                        </a:cubicBezTo>
                        <a:cubicBezTo>
                          <a:pt x="18587" y="14802"/>
                          <a:pt x="18432" y="13076"/>
                          <a:pt x="17575" y="11671"/>
                        </a:cubicBezTo>
                        <a:cubicBezTo>
                          <a:pt x="16586" y="10064"/>
                          <a:pt x="14800" y="9123"/>
                          <a:pt x="13050" y="8421"/>
                        </a:cubicBezTo>
                        <a:cubicBezTo>
                          <a:pt x="12264" y="8111"/>
                          <a:pt x="11419" y="7790"/>
                          <a:pt x="10978" y="7087"/>
                        </a:cubicBezTo>
                        <a:cubicBezTo>
                          <a:pt x="10574" y="6432"/>
                          <a:pt x="10609" y="5599"/>
                          <a:pt x="10586" y="4825"/>
                        </a:cubicBezTo>
                        <a:cubicBezTo>
                          <a:pt x="10526" y="3539"/>
                          <a:pt x="10205" y="2182"/>
                          <a:pt x="9300" y="1253"/>
                        </a:cubicBezTo>
                        <a:cubicBezTo>
                          <a:pt x="8744" y="683"/>
                          <a:pt x="7932" y="337"/>
                          <a:pt x="7152" y="337"/>
                        </a:cubicBezTo>
                        <a:cubicBezTo>
                          <a:pt x="6661" y="337"/>
                          <a:pt x="6182" y="474"/>
                          <a:pt x="5787" y="777"/>
                        </a:cubicBezTo>
                        <a:cubicBezTo>
                          <a:pt x="6478" y="848"/>
                          <a:pt x="7109" y="1015"/>
                          <a:pt x="7645" y="1455"/>
                        </a:cubicBezTo>
                        <a:cubicBezTo>
                          <a:pt x="8180" y="1896"/>
                          <a:pt x="8538" y="2587"/>
                          <a:pt x="8490" y="3277"/>
                        </a:cubicBezTo>
                        <a:cubicBezTo>
                          <a:pt x="8442" y="3932"/>
                          <a:pt x="8061" y="4503"/>
                          <a:pt x="7490" y="4801"/>
                        </a:cubicBezTo>
                        <a:cubicBezTo>
                          <a:pt x="7241" y="4918"/>
                          <a:pt x="6973" y="4976"/>
                          <a:pt x="6706" y="4976"/>
                        </a:cubicBezTo>
                        <a:cubicBezTo>
                          <a:pt x="6346" y="4976"/>
                          <a:pt x="5988" y="4870"/>
                          <a:pt x="5680" y="4658"/>
                        </a:cubicBezTo>
                        <a:cubicBezTo>
                          <a:pt x="5156" y="4277"/>
                          <a:pt x="4882" y="3634"/>
                          <a:pt x="4978" y="2991"/>
                        </a:cubicBezTo>
                        <a:lnTo>
                          <a:pt x="4978" y="2991"/>
                        </a:lnTo>
                        <a:cubicBezTo>
                          <a:pt x="4263" y="3456"/>
                          <a:pt x="4180" y="4480"/>
                          <a:pt x="4561" y="5230"/>
                        </a:cubicBezTo>
                        <a:cubicBezTo>
                          <a:pt x="4954" y="5968"/>
                          <a:pt x="5716" y="6480"/>
                          <a:pt x="6490" y="6825"/>
                        </a:cubicBezTo>
                        <a:cubicBezTo>
                          <a:pt x="7168" y="7135"/>
                          <a:pt x="7990" y="7492"/>
                          <a:pt x="8109" y="8218"/>
                        </a:cubicBezTo>
                        <a:cubicBezTo>
                          <a:pt x="8157" y="8623"/>
                          <a:pt x="8014" y="9016"/>
                          <a:pt x="7728" y="9302"/>
                        </a:cubicBezTo>
                        <a:cubicBezTo>
                          <a:pt x="7378" y="9658"/>
                          <a:pt x="6893" y="9821"/>
                          <a:pt x="6396" y="9821"/>
                        </a:cubicBezTo>
                        <a:cubicBezTo>
                          <a:pt x="5913" y="9821"/>
                          <a:pt x="5419" y="9667"/>
                          <a:pt x="5025" y="9385"/>
                        </a:cubicBezTo>
                        <a:cubicBezTo>
                          <a:pt x="4228" y="8813"/>
                          <a:pt x="3799" y="7837"/>
                          <a:pt x="3608" y="6873"/>
                        </a:cubicBezTo>
                        <a:cubicBezTo>
                          <a:pt x="3430" y="5908"/>
                          <a:pt x="3466" y="4920"/>
                          <a:pt x="3394" y="3932"/>
                        </a:cubicBezTo>
                        <a:cubicBezTo>
                          <a:pt x="3323" y="2956"/>
                          <a:pt x="3120" y="1944"/>
                          <a:pt x="2549" y="1146"/>
                        </a:cubicBezTo>
                        <a:cubicBezTo>
                          <a:pt x="2074" y="483"/>
                          <a:pt x="1286" y="0"/>
                          <a:pt x="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5" name="Google Shape;515;p42"/>
                  <p:cNvSpPr/>
                  <p:nvPr/>
                </p:nvSpPr>
                <p:spPr>
                  <a:xfrm flipH="1">
                    <a:off x="4450066" y="1728189"/>
                    <a:ext cx="262052" cy="285776"/>
                  </a:xfrm>
                  <a:custGeom>
                    <a:avLst/>
                    <a:gdLst/>
                    <a:ahLst/>
                    <a:cxnLst/>
                    <a:rect l="l" t="t" r="r" b="b"/>
                    <a:pathLst>
                      <a:path w="2894" h="3156" extrusionOk="0">
                        <a:moveTo>
                          <a:pt x="370" y="0"/>
                        </a:moveTo>
                        <a:cubicBezTo>
                          <a:pt x="0" y="1596"/>
                          <a:pt x="1191" y="3120"/>
                          <a:pt x="2834" y="3155"/>
                        </a:cubicBezTo>
                        <a:cubicBezTo>
                          <a:pt x="2894" y="2941"/>
                          <a:pt x="2596" y="2715"/>
                          <a:pt x="2417" y="2584"/>
                        </a:cubicBezTo>
                        <a:cubicBezTo>
                          <a:pt x="2227" y="2465"/>
                          <a:pt x="2024" y="2370"/>
                          <a:pt x="1810" y="2298"/>
                        </a:cubicBezTo>
                        <a:cubicBezTo>
                          <a:pt x="893" y="1905"/>
                          <a:pt x="322" y="1000"/>
                          <a:pt x="3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16" name="Google Shape;516;p42"/>
                <p:cNvSpPr/>
                <p:nvPr/>
              </p:nvSpPr>
              <p:spPr>
                <a:xfrm>
                  <a:off x="3912725" y="2095500"/>
                  <a:ext cx="1228800" cy="1228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517" name="Google Shape;517;p42"/>
              <p:cNvGrpSpPr/>
              <p:nvPr/>
            </p:nvGrpSpPr>
            <p:grpSpPr>
              <a:xfrm flipH="1">
                <a:off x="4075634" y="3209032"/>
                <a:ext cx="992740" cy="963358"/>
                <a:chOff x="2446425" y="1033300"/>
                <a:chExt cx="1176650" cy="1141825"/>
              </a:xfrm>
            </p:grpSpPr>
            <p:sp>
              <p:nvSpPr>
                <p:cNvPr id="518" name="Google Shape;518;p42"/>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9" name="Google Shape;519;p42"/>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sp>
          <p:nvSpPr>
            <p:cNvPr id="520" name="Google Shape;520;p42"/>
            <p:cNvSpPr/>
            <p:nvPr/>
          </p:nvSpPr>
          <p:spPr>
            <a:xfrm>
              <a:off x="4245925" y="3442950"/>
              <a:ext cx="441114" cy="413219"/>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21" name="Google Shape;521;p42"/>
          <p:cNvSpPr/>
          <p:nvPr/>
        </p:nvSpPr>
        <p:spPr>
          <a:xfrm>
            <a:off x="4552000" y="3320900"/>
            <a:ext cx="276300" cy="657300"/>
          </a:xfrm>
          <a:prstGeom prst="star4">
            <a:avLst>
              <a:gd name="adj" fmla="val 1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57828FE7-BE38-4AE3-F1B4-312847AB2ACC}"/>
              </a:ext>
            </a:extLst>
          </p:cNvPr>
          <p:cNvSpPr/>
          <p:nvPr/>
        </p:nvSpPr>
        <p:spPr>
          <a:xfrm>
            <a:off x="3790371" y="2858561"/>
            <a:ext cx="1296822" cy="1241907"/>
          </a:xfrm>
          <a:prstGeom prst="ellipse">
            <a:avLst/>
          </a:prstGeom>
          <a:solidFill>
            <a:schemeClr val="accent3">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latin typeface="Times New Roman" panose="02020603050405020304" pitchFamily="18" charset="0"/>
              <a:cs typeface="Times New Roman" panose="02020603050405020304" pitchFamily="18" charset="0"/>
            </a:endParaRPr>
          </a:p>
        </p:txBody>
      </p:sp>
      <p:sp>
        <p:nvSpPr>
          <p:cNvPr id="8" name="Oval 7">
            <a:extLst>
              <a:ext uri="{FF2B5EF4-FFF2-40B4-BE49-F238E27FC236}">
                <a16:creationId xmlns:a16="http://schemas.microsoft.com/office/drawing/2014/main" id="{A522A5C2-7975-91C6-918D-7214F24DD3E6}"/>
              </a:ext>
            </a:extLst>
          </p:cNvPr>
          <p:cNvSpPr/>
          <p:nvPr/>
        </p:nvSpPr>
        <p:spPr>
          <a:xfrm>
            <a:off x="3786856" y="2840073"/>
            <a:ext cx="1296822" cy="124190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wipe(down)">
                                      <p:cBhvr>
                                        <p:cTn id="7" dur="580">
                                          <p:stCondLst>
                                            <p:cond delay="0"/>
                                          </p:stCondLst>
                                        </p:cTn>
                                        <p:tgtEl>
                                          <p:spTgt spid="507"/>
                                        </p:tgtEl>
                                      </p:cBhvr>
                                    </p:animEffect>
                                    <p:anim calcmode="lin" valueType="num">
                                      <p:cBhvr>
                                        <p:cTn id="8" dur="1822" tmFilter="0,0; 0.14,0.36; 0.43,0.73; 0.71,0.91; 1.0,1.0">
                                          <p:stCondLst>
                                            <p:cond delay="0"/>
                                          </p:stCondLst>
                                        </p:cTn>
                                        <p:tgtEl>
                                          <p:spTgt spid="50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0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0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0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07"/>
                                        </p:tgtEl>
                                        <p:attrNameLst>
                                          <p:attrName>ppt_y</p:attrName>
                                        </p:attrNameLst>
                                      </p:cBhvr>
                                      <p:tavLst>
                                        <p:tav tm="0" fmla="#ppt_y-sin(pi*$)/81">
                                          <p:val>
                                            <p:fltVal val="0"/>
                                          </p:val>
                                        </p:tav>
                                        <p:tav tm="100000">
                                          <p:val>
                                            <p:fltVal val="1"/>
                                          </p:val>
                                        </p:tav>
                                      </p:tavLst>
                                    </p:anim>
                                    <p:animScale>
                                      <p:cBhvr>
                                        <p:cTn id="13" dur="26">
                                          <p:stCondLst>
                                            <p:cond delay="650"/>
                                          </p:stCondLst>
                                        </p:cTn>
                                        <p:tgtEl>
                                          <p:spTgt spid="507"/>
                                        </p:tgtEl>
                                      </p:cBhvr>
                                      <p:to x="100000" y="60000"/>
                                    </p:animScale>
                                    <p:animScale>
                                      <p:cBhvr>
                                        <p:cTn id="14" dur="166" decel="50000">
                                          <p:stCondLst>
                                            <p:cond delay="676"/>
                                          </p:stCondLst>
                                        </p:cTn>
                                        <p:tgtEl>
                                          <p:spTgt spid="507"/>
                                        </p:tgtEl>
                                      </p:cBhvr>
                                      <p:to x="100000" y="100000"/>
                                    </p:animScale>
                                    <p:animScale>
                                      <p:cBhvr>
                                        <p:cTn id="15" dur="26">
                                          <p:stCondLst>
                                            <p:cond delay="1312"/>
                                          </p:stCondLst>
                                        </p:cTn>
                                        <p:tgtEl>
                                          <p:spTgt spid="507"/>
                                        </p:tgtEl>
                                      </p:cBhvr>
                                      <p:to x="100000" y="80000"/>
                                    </p:animScale>
                                    <p:animScale>
                                      <p:cBhvr>
                                        <p:cTn id="16" dur="166" decel="50000">
                                          <p:stCondLst>
                                            <p:cond delay="1338"/>
                                          </p:stCondLst>
                                        </p:cTn>
                                        <p:tgtEl>
                                          <p:spTgt spid="507"/>
                                        </p:tgtEl>
                                      </p:cBhvr>
                                      <p:to x="100000" y="100000"/>
                                    </p:animScale>
                                    <p:animScale>
                                      <p:cBhvr>
                                        <p:cTn id="17" dur="26">
                                          <p:stCondLst>
                                            <p:cond delay="1642"/>
                                          </p:stCondLst>
                                        </p:cTn>
                                        <p:tgtEl>
                                          <p:spTgt spid="507"/>
                                        </p:tgtEl>
                                      </p:cBhvr>
                                      <p:to x="100000" y="90000"/>
                                    </p:animScale>
                                    <p:animScale>
                                      <p:cBhvr>
                                        <p:cTn id="18" dur="166" decel="50000">
                                          <p:stCondLst>
                                            <p:cond delay="1668"/>
                                          </p:stCondLst>
                                        </p:cTn>
                                        <p:tgtEl>
                                          <p:spTgt spid="507"/>
                                        </p:tgtEl>
                                      </p:cBhvr>
                                      <p:to x="100000" y="100000"/>
                                    </p:animScale>
                                    <p:animScale>
                                      <p:cBhvr>
                                        <p:cTn id="19" dur="26">
                                          <p:stCondLst>
                                            <p:cond delay="1808"/>
                                          </p:stCondLst>
                                        </p:cTn>
                                        <p:tgtEl>
                                          <p:spTgt spid="507"/>
                                        </p:tgtEl>
                                      </p:cBhvr>
                                      <p:to x="100000" y="95000"/>
                                    </p:animScale>
                                    <p:animScale>
                                      <p:cBhvr>
                                        <p:cTn id="20" dur="166" decel="50000">
                                          <p:stCondLst>
                                            <p:cond delay="1834"/>
                                          </p:stCondLst>
                                        </p:cTn>
                                        <p:tgtEl>
                                          <p:spTgt spid="50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6"/>
                                        </p:tgtEl>
                                        <p:attrNameLst>
                                          <p:attrName>fillcolor</p:attrName>
                                        </p:attrNameLst>
                                      </p:cBhvr>
                                      <p:to>
                                        <a:srgbClr val="FF0000"/>
                                      </p:to>
                                    </p:animClr>
                                    <p:set>
                                      <p:cBhvr>
                                        <p:cTn id="25" dur="2000" fill="hold"/>
                                        <p:tgtEl>
                                          <p:spTgt spid="6"/>
                                        </p:tgtEl>
                                        <p:attrNameLst>
                                          <p:attrName>fill.type</p:attrName>
                                        </p:attrNameLst>
                                      </p:cBhvr>
                                      <p:to>
                                        <p:strVal val="solid"/>
                                      </p:to>
                                    </p:set>
                                    <p:set>
                                      <p:cBhvr>
                                        <p:cTn id="26" dur="2000" fill="hold"/>
                                        <p:tgtEl>
                                          <p:spTgt spid="6"/>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1000"/>
                                  </p:stCondLst>
                                  <p:childTnLst>
                                    <p:set>
                                      <p:cBhvr>
                                        <p:cTn id="30"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1000"/>
                                  </p:stCondLst>
                                  <p:childTnLst>
                                    <p:set>
                                      <p:cBhvr>
                                        <p:cTn id="34" dur="1" fill="hold">
                                          <p:stCondLst>
                                            <p:cond delay="0"/>
                                          </p:stCondLst>
                                        </p:cTn>
                                        <p:tgtEl>
                                          <p:spTgt spid="49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1000"/>
                                  </p:stCondLst>
                                  <p:childTnLst>
                                    <p:set>
                                      <p:cBhvr>
                                        <p:cTn id="38" dur="1" fill="hold">
                                          <p:stCondLst>
                                            <p:cond delay="0"/>
                                          </p:stCondLst>
                                        </p:cTn>
                                        <p:tgtEl>
                                          <p:spTgt spid="49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1000"/>
                                  </p:stCondLst>
                                  <p:childTnLst>
                                    <p:set>
                                      <p:cBhvr>
                                        <p:cTn id="4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1000"/>
                                  </p:stCondLst>
                                  <p:childTnLst>
                                    <p:set>
                                      <p:cBhvr>
                                        <p:cTn id="50" dur="1" fill="hold">
                                          <p:stCondLst>
                                            <p:cond delay="0"/>
                                          </p:stCondLst>
                                        </p:cTn>
                                        <p:tgtEl>
                                          <p:spTgt spid="50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1000"/>
                                  </p:stCondLst>
                                  <p:childTnLst>
                                    <p:set>
                                      <p:cBhvr>
                                        <p:cTn id="54" dur="1" fill="hold">
                                          <p:stCondLst>
                                            <p:cond delay="0"/>
                                          </p:stCondLst>
                                        </p:cTn>
                                        <p:tgtEl>
                                          <p:spTgt spid="501">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1000"/>
                                  </p:stCondLst>
                                  <p:childTnLst>
                                    <p:set>
                                      <p:cBhvr>
                                        <p:cTn id="58"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1000"/>
                                  </p:stCondLst>
                                  <p:childTnLst>
                                    <p:set>
                                      <p:cBhvr>
                                        <p:cTn id="62" dur="1" fill="hold">
                                          <p:stCondLst>
                                            <p:cond delay="0"/>
                                          </p:stCondLst>
                                        </p:cTn>
                                        <p:tgtEl>
                                          <p:spTgt spid="503">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1000"/>
                                  </p:stCondLst>
                                  <p:childTnLst>
                                    <p:set>
                                      <p:cBhvr>
                                        <p:cTn id="66" dur="1" fill="hold">
                                          <p:stCondLst>
                                            <p:cond delay="0"/>
                                          </p:stCondLst>
                                        </p:cTn>
                                        <p:tgtEl>
                                          <p:spTgt spid="504">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1000"/>
                                  </p:stCondLst>
                                  <p:childTnLst>
                                    <p:set>
                                      <p:cBhvr>
                                        <p:cTn id="70" dur="1" fill="hold">
                                          <p:stCondLst>
                                            <p:cond delay="0"/>
                                          </p:stCondLst>
                                        </p:cTn>
                                        <p:tgtEl>
                                          <p:spTgt spid="505">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1000"/>
                                  </p:stCondLst>
                                  <p:childTnLst>
                                    <p:set>
                                      <p:cBhvr>
                                        <p:cTn id="74" dur="1" fill="hold">
                                          <p:stCondLst>
                                            <p:cond delay="0"/>
                                          </p:stCondLst>
                                        </p:cTn>
                                        <p:tgtEl>
                                          <p:spTgt spid="5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 grpId="0" build="p"/>
      <p:bldP spid="496" grpId="0" build="p"/>
      <p:bldP spid="497" grpId="0" build="p"/>
      <p:bldP spid="498" grpId="0" build="p"/>
      <p:bldP spid="499" grpId="0" build="p"/>
      <p:bldP spid="500" grpId="0" build="p"/>
      <p:bldP spid="501" grpId="0" build="p"/>
      <p:bldP spid="502" grpId="0" build="p"/>
      <p:bldP spid="503" grpId="0" build="p"/>
      <p:bldP spid="504" grpId="0" build="p"/>
      <p:bldP spid="505" grpId="0" build="p"/>
      <p:bldP spid="506" grpId="0" build="p"/>
      <p:bldP spid="50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8"/>
          <p:cNvSpPr txBox="1">
            <a:spLocks noGrp="1"/>
          </p:cNvSpPr>
          <p:nvPr>
            <p:ph type="title"/>
          </p:nvPr>
        </p:nvSpPr>
        <p:spPr>
          <a:xfrm>
            <a:off x="720000" y="348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latin typeface="Times New Roman" panose="02020603050405020304" pitchFamily="18" charset="0"/>
                <a:cs typeface="Times New Roman" panose="02020603050405020304" pitchFamily="18" charset="0"/>
              </a:rPr>
              <a:t>Cita-cita</a:t>
            </a:r>
            <a:endParaRPr dirty="0">
              <a:latin typeface="Times New Roman" panose="02020603050405020304" pitchFamily="18" charset="0"/>
              <a:cs typeface="Times New Roman" panose="02020603050405020304" pitchFamily="18" charset="0"/>
            </a:endParaRPr>
          </a:p>
        </p:txBody>
      </p:sp>
      <p:sp>
        <p:nvSpPr>
          <p:cNvPr id="347" name="Google Shape;347;p38"/>
          <p:cNvSpPr txBox="1"/>
          <p:nvPr/>
        </p:nvSpPr>
        <p:spPr>
          <a:xfrm flipH="1">
            <a:off x="3521539" y="2239026"/>
            <a:ext cx="2100900" cy="34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600">
                <a:solidFill>
                  <a:schemeClr val="accent2"/>
                </a:solidFill>
                <a:highlight>
                  <a:schemeClr val="dk1"/>
                </a:highlight>
                <a:latin typeface="Times New Roman" panose="02020603050405020304" pitchFamily="18" charset="0"/>
                <a:ea typeface="Roboto Mono"/>
                <a:cs typeface="Times New Roman" panose="02020603050405020304" pitchFamily="18" charset="0"/>
                <a:sym typeface="Roboto Mono"/>
              </a:rPr>
              <a:t>Step 3</a:t>
            </a:r>
            <a:endParaRPr sz="1600">
              <a:solidFill>
                <a:schemeClr val="accent2"/>
              </a:solidFill>
              <a:highlight>
                <a:schemeClr val="dk1"/>
              </a:highlight>
              <a:latin typeface="Times New Roman" panose="02020603050405020304" pitchFamily="18" charset="0"/>
              <a:ea typeface="Roboto Mono"/>
              <a:cs typeface="Times New Roman" panose="02020603050405020304" pitchFamily="18" charset="0"/>
              <a:sym typeface="Roboto Mono"/>
            </a:endParaRPr>
          </a:p>
        </p:txBody>
      </p:sp>
      <p:sp>
        <p:nvSpPr>
          <p:cNvPr id="348" name="Google Shape;348;p38"/>
          <p:cNvSpPr txBox="1"/>
          <p:nvPr/>
        </p:nvSpPr>
        <p:spPr>
          <a:xfrm flipH="1">
            <a:off x="3521561" y="1498651"/>
            <a:ext cx="2100900" cy="7707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dirty="0" err="1">
                <a:solidFill>
                  <a:schemeClr val="lt1"/>
                </a:solidFill>
                <a:highlight>
                  <a:schemeClr val="dk1"/>
                </a:highlight>
                <a:latin typeface="Times New Roman" panose="02020603050405020304" pitchFamily="18" charset="0"/>
                <a:ea typeface="Roboto Mono"/>
                <a:cs typeface="Times New Roman" panose="02020603050405020304" pitchFamily="18" charset="0"/>
                <a:sym typeface="Roboto Mono"/>
              </a:rPr>
              <a:t>Pengusaga</a:t>
            </a:r>
            <a:endParaRPr dirty="0">
              <a:solidFill>
                <a:schemeClr val="lt1"/>
              </a:solidFill>
              <a:highlight>
                <a:schemeClr val="dk1"/>
              </a:highlight>
              <a:latin typeface="Times New Roman" panose="02020603050405020304" pitchFamily="18" charset="0"/>
              <a:ea typeface="Roboto Mono"/>
              <a:cs typeface="Times New Roman" panose="02020603050405020304" pitchFamily="18" charset="0"/>
              <a:sym typeface="Roboto Mono"/>
            </a:endParaRPr>
          </a:p>
        </p:txBody>
      </p:sp>
      <p:sp>
        <p:nvSpPr>
          <p:cNvPr id="349" name="Google Shape;349;p38"/>
          <p:cNvSpPr txBox="1"/>
          <p:nvPr/>
        </p:nvSpPr>
        <p:spPr>
          <a:xfrm flipH="1">
            <a:off x="773699" y="2239586"/>
            <a:ext cx="2200800" cy="34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600">
                <a:solidFill>
                  <a:schemeClr val="accent2"/>
                </a:solidFill>
                <a:highlight>
                  <a:schemeClr val="dk1"/>
                </a:highlight>
                <a:latin typeface="Times New Roman" panose="02020603050405020304" pitchFamily="18" charset="0"/>
                <a:ea typeface="Roboto Mono"/>
                <a:cs typeface="Times New Roman" panose="02020603050405020304" pitchFamily="18" charset="0"/>
                <a:sym typeface="Roboto Mono"/>
              </a:rPr>
              <a:t>Step 1</a:t>
            </a:r>
            <a:endParaRPr sz="1600">
              <a:solidFill>
                <a:schemeClr val="accent2"/>
              </a:solidFill>
              <a:highlight>
                <a:schemeClr val="dk1"/>
              </a:highlight>
              <a:latin typeface="Times New Roman" panose="02020603050405020304" pitchFamily="18" charset="0"/>
              <a:ea typeface="Roboto Mono"/>
              <a:cs typeface="Times New Roman" panose="02020603050405020304" pitchFamily="18" charset="0"/>
              <a:sym typeface="Roboto Mono"/>
            </a:endParaRPr>
          </a:p>
        </p:txBody>
      </p:sp>
      <p:sp>
        <p:nvSpPr>
          <p:cNvPr id="350" name="Google Shape;350;p38"/>
          <p:cNvSpPr txBox="1"/>
          <p:nvPr/>
        </p:nvSpPr>
        <p:spPr>
          <a:xfrm flipH="1">
            <a:off x="773705" y="1503427"/>
            <a:ext cx="2200800" cy="7707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dirty="0">
                <a:solidFill>
                  <a:schemeClr val="lt1"/>
                </a:solidFill>
                <a:highlight>
                  <a:schemeClr val="dk1"/>
                </a:highlight>
                <a:latin typeface="Times New Roman" panose="02020603050405020304" pitchFamily="18" charset="0"/>
                <a:ea typeface="Roboto Mono"/>
                <a:cs typeface="Times New Roman" panose="02020603050405020304" pitchFamily="18" charset="0"/>
                <a:sym typeface="Roboto Mono"/>
              </a:rPr>
              <a:t>Youtuber</a:t>
            </a:r>
          </a:p>
        </p:txBody>
      </p:sp>
      <p:sp>
        <p:nvSpPr>
          <p:cNvPr id="351" name="Google Shape;351;p38"/>
          <p:cNvSpPr txBox="1"/>
          <p:nvPr/>
        </p:nvSpPr>
        <p:spPr>
          <a:xfrm flipH="1">
            <a:off x="4826850" y="3609975"/>
            <a:ext cx="2200800" cy="2586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600">
                <a:solidFill>
                  <a:schemeClr val="accent2"/>
                </a:solidFill>
                <a:highlight>
                  <a:schemeClr val="dk1"/>
                </a:highlight>
                <a:latin typeface="Times New Roman" panose="02020603050405020304" pitchFamily="18" charset="0"/>
                <a:ea typeface="Roboto Mono"/>
                <a:cs typeface="Times New Roman" panose="02020603050405020304" pitchFamily="18" charset="0"/>
                <a:sym typeface="Roboto Mono"/>
              </a:rPr>
              <a:t>Step 4</a:t>
            </a:r>
            <a:endParaRPr sz="1600">
              <a:solidFill>
                <a:schemeClr val="accent2"/>
              </a:solidFill>
              <a:highlight>
                <a:schemeClr val="dk1"/>
              </a:highlight>
              <a:latin typeface="Times New Roman" panose="02020603050405020304" pitchFamily="18" charset="0"/>
              <a:ea typeface="Roboto Mono"/>
              <a:cs typeface="Times New Roman" panose="02020603050405020304" pitchFamily="18" charset="0"/>
              <a:sym typeface="Roboto Mono"/>
            </a:endParaRPr>
          </a:p>
        </p:txBody>
      </p:sp>
      <p:sp>
        <p:nvSpPr>
          <p:cNvPr id="352" name="Google Shape;352;p38"/>
          <p:cNvSpPr txBox="1"/>
          <p:nvPr/>
        </p:nvSpPr>
        <p:spPr>
          <a:xfrm flipH="1">
            <a:off x="4826850" y="3827952"/>
            <a:ext cx="2200800" cy="7755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dirty="0">
                <a:solidFill>
                  <a:schemeClr val="lt1"/>
                </a:solidFill>
                <a:highlight>
                  <a:schemeClr val="dk1"/>
                </a:highlight>
                <a:latin typeface="Roboto Mono"/>
                <a:ea typeface="Roboto Mono"/>
                <a:cs typeface="Roboto Mono"/>
                <a:sym typeface="Roboto Mono"/>
              </a:rPr>
              <a:t>Trader</a:t>
            </a:r>
          </a:p>
        </p:txBody>
      </p:sp>
      <p:sp>
        <p:nvSpPr>
          <p:cNvPr id="353" name="Google Shape;353;p38"/>
          <p:cNvSpPr txBox="1"/>
          <p:nvPr/>
        </p:nvSpPr>
        <p:spPr>
          <a:xfrm flipH="1">
            <a:off x="2125050" y="3609975"/>
            <a:ext cx="2200800" cy="2586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600">
                <a:solidFill>
                  <a:schemeClr val="accent2"/>
                </a:solidFill>
                <a:highlight>
                  <a:schemeClr val="dk1"/>
                </a:highlight>
                <a:latin typeface="Times New Roman" panose="02020603050405020304" pitchFamily="18" charset="0"/>
                <a:ea typeface="Roboto Mono"/>
                <a:cs typeface="Times New Roman" panose="02020603050405020304" pitchFamily="18" charset="0"/>
                <a:sym typeface="Roboto Mono"/>
              </a:rPr>
              <a:t>Step 2</a:t>
            </a:r>
            <a:endParaRPr sz="1600">
              <a:solidFill>
                <a:schemeClr val="accent2"/>
              </a:solidFill>
              <a:highlight>
                <a:schemeClr val="dk1"/>
              </a:highlight>
              <a:latin typeface="Times New Roman" panose="02020603050405020304" pitchFamily="18" charset="0"/>
              <a:ea typeface="Roboto Mono"/>
              <a:cs typeface="Times New Roman" panose="02020603050405020304" pitchFamily="18" charset="0"/>
              <a:sym typeface="Roboto Mono"/>
            </a:endParaRPr>
          </a:p>
        </p:txBody>
      </p:sp>
      <p:sp>
        <p:nvSpPr>
          <p:cNvPr id="354" name="Google Shape;354;p38"/>
          <p:cNvSpPr txBox="1"/>
          <p:nvPr/>
        </p:nvSpPr>
        <p:spPr>
          <a:xfrm flipH="1">
            <a:off x="2125050" y="3827950"/>
            <a:ext cx="2200800" cy="775500"/>
          </a:xfrm>
          <a:prstGeom prst="rect">
            <a:avLst/>
          </a:prstGeom>
          <a:noFill/>
          <a:ln>
            <a:noFill/>
          </a:ln>
        </p:spPr>
        <p:txBody>
          <a:bodyPr spcFirstLastPara="1" wrap="square" lIns="0" tIns="91425" rIns="0" bIns="91425" anchor="t" anchorCtr="0">
            <a:noAutofit/>
          </a:bodyPr>
          <a:lstStyle/>
          <a:p>
            <a:pPr marL="0" lvl="0" indent="0" algn="ctr" rtl="0">
              <a:lnSpc>
                <a:spcPct val="100000"/>
              </a:lnSpc>
              <a:spcBef>
                <a:spcPts val="0"/>
              </a:spcBef>
              <a:spcAft>
                <a:spcPts val="0"/>
              </a:spcAft>
              <a:buNone/>
            </a:pPr>
            <a:r>
              <a:rPr dirty="0">
                <a:solidFill>
                  <a:schemeClr val="lt1"/>
                </a:solidFill>
                <a:highlight>
                  <a:schemeClr val="dk1"/>
                </a:highlight>
                <a:latin typeface="Roboto Mono"/>
                <a:ea typeface="Roboto Mono"/>
                <a:cs typeface="Roboto Mono"/>
                <a:sym typeface="Roboto Mono"/>
              </a:rPr>
              <a:t>Vlogger</a:t>
            </a:r>
          </a:p>
        </p:txBody>
      </p:sp>
      <p:sp>
        <p:nvSpPr>
          <p:cNvPr id="355" name="Google Shape;355;p38"/>
          <p:cNvSpPr txBox="1"/>
          <p:nvPr/>
        </p:nvSpPr>
        <p:spPr>
          <a:xfrm flipH="1">
            <a:off x="6184488" y="2239026"/>
            <a:ext cx="2200800" cy="349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600">
                <a:solidFill>
                  <a:schemeClr val="accent2"/>
                </a:solidFill>
                <a:highlight>
                  <a:schemeClr val="dk1"/>
                </a:highlight>
                <a:latin typeface="Times New Roman" panose="02020603050405020304" pitchFamily="18" charset="0"/>
                <a:ea typeface="Roboto Mono"/>
                <a:cs typeface="Times New Roman" panose="02020603050405020304" pitchFamily="18" charset="0"/>
                <a:sym typeface="Roboto Mono"/>
              </a:rPr>
              <a:t>Step 5</a:t>
            </a:r>
            <a:endParaRPr sz="1600">
              <a:solidFill>
                <a:schemeClr val="accent2"/>
              </a:solidFill>
              <a:highlight>
                <a:schemeClr val="dk1"/>
              </a:highlight>
              <a:latin typeface="Times New Roman" panose="02020603050405020304" pitchFamily="18" charset="0"/>
              <a:ea typeface="Roboto Mono"/>
              <a:cs typeface="Times New Roman" panose="02020603050405020304" pitchFamily="18" charset="0"/>
              <a:sym typeface="Roboto Mono"/>
            </a:endParaRPr>
          </a:p>
        </p:txBody>
      </p:sp>
      <p:sp>
        <p:nvSpPr>
          <p:cNvPr id="356" name="Google Shape;356;p38"/>
          <p:cNvSpPr txBox="1"/>
          <p:nvPr/>
        </p:nvSpPr>
        <p:spPr>
          <a:xfrm flipH="1">
            <a:off x="6184525" y="1498651"/>
            <a:ext cx="2200800" cy="770700"/>
          </a:xfrm>
          <a:prstGeom prst="rect">
            <a:avLst/>
          </a:prstGeom>
          <a:noFill/>
          <a:ln>
            <a:noFill/>
          </a:ln>
        </p:spPr>
        <p:txBody>
          <a:bodyPr spcFirstLastPara="1" wrap="square" lIns="0" tIns="91425" rIns="0" bIns="91425" anchor="t" anchorCtr="0">
            <a:noAutofit/>
          </a:bodyPr>
          <a:lstStyle/>
          <a:p>
            <a:pPr marL="0" lvl="0" indent="0" algn="ctr" rtl="0">
              <a:lnSpc>
                <a:spcPct val="100000"/>
              </a:lnSpc>
              <a:spcBef>
                <a:spcPts val="0"/>
              </a:spcBef>
              <a:spcAft>
                <a:spcPts val="0"/>
              </a:spcAft>
              <a:buNone/>
            </a:pPr>
            <a:r>
              <a:rPr lang="id-ID" dirty="0">
                <a:solidFill>
                  <a:schemeClr val="lt1"/>
                </a:solidFill>
                <a:highlight>
                  <a:schemeClr val="dk1"/>
                </a:highlight>
                <a:latin typeface="Times New Roman" panose="02020603050405020304" pitchFamily="18" charset="0"/>
                <a:ea typeface="Roboto Mono"/>
                <a:cs typeface="Times New Roman" panose="02020603050405020304" pitchFamily="18" charset="0"/>
                <a:sym typeface="Roboto Mono"/>
              </a:rPr>
              <a:t>Cheft</a:t>
            </a:r>
            <a:endParaRPr dirty="0">
              <a:solidFill>
                <a:schemeClr val="lt1"/>
              </a:solidFill>
              <a:highlight>
                <a:schemeClr val="dk1"/>
              </a:highlight>
              <a:latin typeface="Times New Roman" panose="02020603050405020304" pitchFamily="18" charset="0"/>
              <a:ea typeface="Roboto Mono"/>
              <a:cs typeface="Times New Roman" panose="02020603050405020304" pitchFamily="18" charset="0"/>
              <a:sym typeface="Roboto Mono"/>
            </a:endParaRPr>
          </a:p>
        </p:txBody>
      </p:sp>
      <p:cxnSp>
        <p:nvCxnSpPr>
          <p:cNvPr id="357" name="Google Shape;357;p38"/>
          <p:cNvCxnSpPr/>
          <p:nvPr/>
        </p:nvCxnSpPr>
        <p:spPr>
          <a:xfrm>
            <a:off x="723900" y="3138475"/>
            <a:ext cx="7705800" cy="0"/>
          </a:xfrm>
          <a:prstGeom prst="straightConnector1">
            <a:avLst/>
          </a:prstGeom>
          <a:noFill/>
          <a:ln w="76200" cap="flat" cmpd="sng">
            <a:solidFill>
              <a:schemeClr val="lt2"/>
            </a:solidFill>
            <a:prstDash val="dash"/>
            <a:round/>
            <a:headEnd type="none" w="med" len="med"/>
            <a:tailEnd type="none" w="med" len="med"/>
          </a:ln>
        </p:spPr>
      </p:cxnSp>
      <p:grpSp>
        <p:nvGrpSpPr>
          <p:cNvPr id="358" name="Google Shape;358;p38"/>
          <p:cNvGrpSpPr/>
          <p:nvPr/>
        </p:nvGrpSpPr>
        <p:grpSpPr>
          <a:xfrm>
            <a:off x="1587750" y="2790437"/>
            <a:ext cx="572700" cy="572700"/>
            <a:chOff x="1587750" y="2790437"/>
            <a:chExt cx="572700" cy="572700"/>
          </a:xfrm>
        </p:grpSpPr>
        <p:sp>
          <p:nvSpPr>
            <p:cNvPr id="359" name="Google Shape;359;p38"/>
            <p:cNvSpPr/>
            <p:nvPr/>
          </p:nvSpPr>
          <p:spPr>
            <a:xfrm>
              <a:off x="1587750" y="2790437"/>
              <a:ext cx="572700" cy="5727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360" name="Google Shape;360;p38"/>
            <p:cNvGrpSpPr/>
            <p:nvPr/>
          </p:nvGrpSpPr>
          <p:grpSpPr>
            <a:xfrm>
              <a:off x="1699059" y="2901736"/>
              <a:ext cx="350079" cy="350079"/>
              <a:chOff x="3497300" y="3227275"/>
              <a:chExt cx="296175" cy="296175"/>
            </a:xfrm>
          </p:grpSpPr>
          <p:sp>
            <p:nvSpPr>
              <p:cNvPr id="361" name="Google Shape;361;p3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2" name="Google Shape;362;p3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3" name="Google Shape;363;p3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4" name="Google Shape;364;p3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5" name="Google Shape;365;p3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6" name="Google Shape;366;p3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7" name="Google Shape;367;p3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8" name="Google Shape;368;p3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nvGrpSpPr>
          <p:cNvPr id="369" name="Google Shape;369;p38"/>
          <p:cNvGrpSpPr/>
          <p:nvPr/>
        </p:nvGrpSpPr>
        <p:grpSpPr>
          <a:xfrm>
            <a:off x="2938800" y="2790437"/>
            <a:ext cx="572700" cy="572700"/>
            <a:chOff x="2938800" y="2790437"/>
            <a:chExt cx="572700" cy="572700"/>
          </a:xfrm>
        </p:grpSpPr>
        <p:sp>
          <p:nvSpPr>
            <p:cNvPr id="370" name="Google Shape;370;p38"/>
            <p:cNvSpPr/>
            <p:nvPr/>
          </p:nvSpPr>
          <p:spPr>
            <a:xfrm>
              <a:off x="2938800" y="2790437"/>
              <a:ext cx="572700" cy="5727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371" name="Google Shape;371;p38"/>
            <p:cNvGrpSpPr/>
            <p:nvPr/>
          </p:nvGrpSpPr>
          <p:grpSpPr>
            <a:xfrm>
              <a:off x="3049638" y="2903126"/>
              <a:ext cx="351024" cy="347301"/>
              <a:chOff x="946175" y="3619500"/>
              <a:chExt cx="296975" cy="293825"/>
            </a:xfrm>
          </p:grpSpPr>
          <p:sp>
            <p:nvSpPr>
              <p:cNvPr id="372" name="Google Shape;372;p3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3" name="Google Shape;373;p3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4" name="Google Shape;374;p3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5" name="Google Shape;375;p3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6" name="Google Shape;376;p3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7" name="Google Shape;377;p3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nvGrpSpPr>
          <p:cNvPr id="378" name="Google Shape;378;p38"/>
          <p:cNvGrpSpPr/>
          <p:nvPr/>
        </p:nvGrpSpPr>
        <p:grpSpPr>
          <a:xfrm>
            <a:off x="4289850" y="2790437"/>
            <a:ext cx="572700" cy="572700"/>
            <a:chOff x="4289850" y="2790437"/>
            <a:chExt cx="572700" cy="572700"/>
          </a:xfrm>
        </p:grpSpPr>
        <p:sp>
          <p:nvSpPr>
            <p:cNvPr id="379" name="Google Shape;379;p38"/>
            <p:cNvSpPr/>
            <p:nvPr/>
          </p:nvSpPr>
          <p:spPr>
            <a:xfrm>
              <a:off x="4289850" y="2790437"/>
              <a:ext cx="572700" cy="5727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380" name="Google Shape;380;p38"/>
            <p:cNvGrpSpPr/>
            <p:nvPr/>
          </p:nvGrpSpPr>
          <p:grpSpPr>
            <a:xfrm>
              <a:off x="4426938" y="2909149"/>
              <a:ext cx="298503" cy="335275"/>
              <a:chOff x="6264300" y="3809300"/>
              <a:chExt cx="423950" cy="476175"/>
            </a:xfrm>
          </p:grpSpPr>
          <p:sp>
            <p:nvSpPr>
              <p:cNvPr id="381" name="Google Shape;381;p3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sp>
            <p:nvSpPr>
              <p:cNvPr id="382" name="Google Shape;382;p3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sp>
            <p:nvSpPr>
              <p:cNvPr id="383" name="Google Shape;383;p3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grpSp>
      </p:grpSp>
      <p:grpSp>
        <p:nvGrpSpPr>
          <p:cNvPr id="384" name="Google Shape;384;p38"/>
          <p:cNvGrpSpPr/>
          <p:nvPr/>
        </p:nvGrpSpPr>
        <p:grpSpPr>
          <a:xfrm>
            <a:off x="5640900" y="2790437"/>
            <a:ext cx="572700" cy="572700"/>
            <a:chOff x="5640900" y="2790437"/>
            <a:chExt cx="572700" cy="572700"/>
          </a:xfrm>
        </p:grpSpPr>
        <p:sp>
          <p:nvSpPr>
            <p:cNvPr id="385" name="Google Shape;385;p38"/>
            <p:cNvSpPr/>
            <p:nvPr/>
          </p:nvSpPr>
          <p:spPr>
            <a:xfrm>
              <a:off x="5640900" y="2790437"/>
              <a:ext cx="572700" cy="5727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386" name="Google Shape;386;p38"/>
            <p:cNvGrpSpPr/>
            <p:nvPr/>
          </p:nvGrpSpPr>
          <p:grpSpPr>
            <a:xfrm>
              <a:off x="5757625" y="2907155"/>
              <a:ext cx="339253" cy="339253"/>
              <a:chOff x="2085525" y="4992125"/>
              <a:chExt cx="481825" cy="481825"/>
            </a:xfrm>
          </p:grpSpPr>
          <p:sp>
            <p:nvSpPr>
              <p:cNvPr id="387" name="Google Shape;387;p3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sp>
            <p:nvSpPr>
              <p:cNvPr id="388" name="Google Shape;388;p3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grpSp>
      </p:grpSp>
      <p:grpSp>
        <p:nvGrpSpPr>
          <p:cNvPr id="389" name="Google Shape;389;p38"/>
          <p:cNvGrpSpPr/>
          <p:nvPr/>
        </p:nvGrpSpPr>
        <p:grpSpPr>
          <a:xfrm>
            <a:off x="6991950" y="2790437"/>
            <a:ext cx="572700" cy="572700"/>
            <a:chOff x="6991950" y="2790437"/>
            <a:chExt cx="572700" cy="572700"/>
          </a:xfrm>
        </p:grpSpPr>
        <p:sp>
          <p:nvSpPr>
            <p:cNvPr id="390" name="Google Shape;390;p38"/>
            <p:cNvSpPr/>
            <p:nvPr/>
          </p:nvSpPr>
          <p:spPr>
            <a:xfrm>
              <a:off x="6991950" y="2790437"/>
              <a:ext cx="572700" cy="5727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391" name="Google Shape;391;p38"/>
            <p:cNvGrpSpPr/>
            <p:nvPr/>
          </p:nvGrpSpPr>
          <p:grpSpPr>
            <a:xfrm>
              <a:off x="7103240" y="2900003"/>
              <a:ext cx="363316" cy="315437"/>
              <a:chOff x="6218300" y="4416175"/>
              <a:chExt cx="516000" cy="448000"/>
            </a:xfrm>
          </p:grpSpPr>
          <p:sp>
            <p:nvSpPr>
              <p:cNvPr id="392" name="Google Shape;392;p3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sp>
            <p:nvSpPr>
              <p:cNvPr id="393" name="Google Shape;393;p3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sp>
            <p:nvSpPr>
              <p:cNvPr id="394" name="Google Shape;394;p3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grpSp>
      </p:grpSp>
      <p:cxnSp>
        <p:nvCxnSpPr>
          <p:cNvPr id="395" name="Google Shape;395;p38"/>
          <p:cNvCxnSpPr>
            <a:stCxn id="359" idx="0"/>
            <a:endCxn id="349" idx="2"/>
          </p:cNvCxnSpPr>
          <p:nvPr/>
        </p:nvCxnSpPr>
        <p:spPr>
          <a:xfrm rot="10800000">
            <a:off x="1874100" y="2589137"/>
            <a:ext cx="0" cy="201300"/>
          </a:xfrm>
          <a:prstGeom prst="straightConnector1">
            <a:avLst/>
          </a:prstGeom>
          <a:noFill/>
          <a:ln w="9525" cap="flat" cmpd="sng">
            <a:solidFill>
              <a:schemeClr val="accent1"/>
            </a:solidFill>
            <a:prstDash val="solid"/>
            <a:round/>
            <a:headEnd type="none" w="med" len="med"/>
            <a:tailEnd type="oval" w="med" len="med"/>
          </a:ln>
        </p:spPr>
      </p:cxnSp>
      <p:cxnSp>
        <p:nvCxnSpPr>
          <p:cNvPr id="396" name="Google Shape;396;p38"/>
          <p:cNvCxnSpPr/>
          <p:nvPr/>
        </p:nvCxnSpPr>
        <p:spPr>
          <a:xfrm rot="10800000">
            <a:off x="4576800" y="2598737"/>
            <a:ext cx="0" cy="191700"/>
          </a:xfrm>
          <a:prstGeom prst="straightConnector1">
            <a:avLst/>
          </a:prstGeom>
          <a:noFill/>
          <a:ln w="9525" cap="flat" cmpd="sng">
            <a:solidFill>
              <a:schemeClr val="accent1"/>
            </a:solidFill>
            <a:prstDash val="solid"/>
            <a:round/>
            <a:headEnd type="none" w="med" len="med"/>
            <a:tailEnd type="oval" w="med" len="med"/>
          </a:ln>
        </p:spPr>
      </p:cxnSp>
      <p:cxnSp>
        <p:nvCxnSpPr>
          <p:cNvPr id="397" name="Google Shape;397;p38"/>
          <p:cNvCxnSpPr/>
          <p:nvPr/>
        </p:nvCxnSpPr>
        <p:spPr>
          <a:xfrm rot="10800000">
            <a:off x="7284900" y="2598737"/>
            <a:ext cx="0" cy="191700"/>
          </a:xfrm>
          <a:prstGeom prst="straightConnector1">
            <a:avLst/>
          </a:prstGeom>
          <a:noFill/>
          <a:ln w="9525" cap="flat" cmpd="sng">
            <a:solidFill>
              <a:schemeClr val="accent1"/>
            </a:solidFill>
            <a:prstDash val="solid"/>
            <a:round/>
            <a:headEnd type="none" w="med" len="med"/>
            <a:tailEnd type="oval" w="med" len="med"/>
          </a:ln>
        </p:spPr>
      </p:cxnSp>
      <p:cxnSp>
        <p:nvCxnSpPr>
          <p:cNvPr id="398" name="Google Shape;398;p38"/>
          <p:cNvCxnSpPr/>
          <p:nvPr/>
        </p:nvCxnSpPr>
        <p:spPr>
          <a:xfrm>
            <a:off x="5948400" y="3360737"/>
            <a:ext cx="0" cy="191700"/>
          </a:xfrm>
          <a:prstGeom prst="straightConnector1">
            <a:avLst/>
          </a:prstGeom>
          <a:noFill/>
          <a:ln w="9525" cap="flat" cmpd="sng">
            <a:solidFill>
              <a:schemeClr val="accent1"/>
            </a:solidFill>
            <a:prstDash val="solid"/>
            <a:round/>
            <a:headEnd type="none" w="med" len="med"/>
            <a:tailEnd type="oval" w="med" len="med"/>
          </a:ln>
        </p:spPr>
      </p:cxnSp>
      <p:cxnSp>
        <p:nvCxnSpPr>
          <p:cNvPr id="399" name="Google Shape;399;p38"/>
          <p:cNvCxnSpPr/>
          <p:nvPr/>
        </p:nvCxnSpPr>
        <p:spPr>
          <a:xfrm>
            <a:off x="3245700" y="3360737"/>
            <a:ext cx="0" cy="191700"/>
          </a:xfrm>
          <a:prstGeom prst="straightConnector1">
            <a:avLst/>
          </a:prstGeom>
          <a:noFill/>
          <a:ln w="9525" cap="flat" cmpd="sng">
            <a:solidFill>
              <a:schemeClr val="accent1"/>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wipe(down)">
                                      <p:cBhvr>
                                        <p:cTn id="7" dur="580">
                                          <p:stCondLst>
                                            <p:cond delay="0"/>
                                          </p:stCondLst>
                                        </p:cTn>
                                        <p:tgtEl>
                                          <p:spTgt spid="346"/>
                                        </p:tgtEl>
                                      </p:cBhvr>
                                    </p:animEffect>
                                    <p:anim calcmode="lin" valueType="num">
                                      <p:cBhvr>
                                        <p:cTn id="8" dur="1822" tmFilter="0,0; 0.14,0.36; 0.43,0.73; 0.71,0.91; 1.0,1.0">
                                          <p:stCondLst>
                                            <p:cond delay="0"/>
                                          </p:stCondLst>
                                        </p:cTn>
                                        <p:tgtEl>
                                          <p:spTgt spid="34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4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4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4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46"/>
                                        </p:tgtEl>
                                        <p:attrNameLst>
                                          <p:attrName>ppt_y</p:attrName>
                                        </p:attrNameLst>
                                      </p:cBhvr>
                                      <p:tavLst>
                                        <p:tav tm="0" fmla="#ppt_y-sin(pi*$)/81">
                                          <p:val>
                                            <p:fltVal val="0"/>
                                          </p:val>
                                        </p:tav>
                                        <p:tav tm="100000">
                                          <p:val>
                                            <p:fltVal val="1"/>
                                          </p:val>
                                        </p:tav>
                                      </p:tavLst>
                                    </p:anim>
                                    <p:animScale>
                                      <p:cBhvr>
                                        <p:cTn id="13" dur="26">
                                          <p:stCondLst>
                                            <p:cond delay="650"/>
                                          </p:stCondLst>
                                        </p:cTn>
                                        <p:tgtEl>
                                          <p:spTgt spid="346"/>
                                        </p:tgtEl>
                                      </p:cBhvr>
                                      <p:to x="100000" y="60000"/>
                                    </p:animScale>
                                    <p:animScale>
                                      <p:cBhvr>
                                        <p:cTn id="14" dur="166" decel="50000">
                                          <p:stCondLst>
                                            <p:cond delay="676"/>
                                          </p:stCondLst>
                                        </p:cTn>
                                        <p:tgtEl>
                                          <p:spTgt spid="346"/>
                                        </p:tgtEl>
                                      </p:cBhvr>
                                      <p:to x="100000" y="100000"/>
                                    </p:animScale>
                                    <p:animScale>
                                      <p:cBhvr>
                                        <p:cTn id="15" dur="26">
                                          <p:stCondLst>
                                            <p:cond delay="1312"/>
                                          </p:stCondLst>
                                        </p:cTn>
                                        <p:tgtEl>
                                          <p:spTgt spid="346"/>
                                        </p:tgtEl>
                                      </p:cBhvr>
                                      <p:to x="100000" y="80000"/>
                                    </p:animScale>
                                    <p:animScale>
                                      <p:cBhvr>
                                        <p:cTn id="16" dur="166" decel="50000">
                                          <p:stCondLst>
                                            <p:cond delay="1338"/>
                                          </p:stCondLst>
                                        </p:cTn>
                                        <p:tgtEl>
                                          <p:spTgt spid="346"/>
                                        </p:tgtEl>
                                      </p:cBhvr>
                                      <p:to x="100000" y="100000"/>
                                    </p:animScale>
                                    <p:animScale>
                                      <p:cBhvr>
                                        <p:cTn id="17" dur="26">
                                          <p:stCondLst>
                                            <p:cond delay="1642"/>
                                          </p:stCondLst>
                                        </p:cTn>
                                        <p:tgtEl>
                                          <p:spTgt spid="346"/>
                                        </p:tgtEl>
                                      </p:cBhvr>
                                      <p:to x="100000" y="90000"/>
                                    </p:animScale>
                                    <p:animScale>
                                      <p:cBhvr>
                                        <p:cTn id="18" dur="166" decel="50000">
                                          <p:stCondLst>
                                            <p:cond delay="1668"/>
                                          </p:stCondLst>
                                        </p:cTn>
                                        <p:tgtEl>
                                          <p:spTgt spid="346"/>
                                        </p:tgtEl>
                                      </p:cBhvr>
                                      <p:to x="100000" y="100000"/>
                                    </p:animScale>
                                    <p:animScale>
                                      <p:cBhvr>
                                        <p:cTn id="19" dur="26">
                                          <p:stCondLst>
                                            <p:cond delay="1808"/>
                                          </p:stCondLst>
                                        </p:cTn>
                                        <p:tgtEl>
                                          <p:spTgt spid="346"/>
                                        </p:tgtEl>
                                      </p:cBhvr>
                                      <p:to x="100000" y="95000"/>
                                    </p:animScale>
                                    <p:animScale>
                                      <p:cBhvr>
                                        <p:cTn id="20" dur="166" decel="50000">
                                          <p:stCondLst>
                                            <p:cond delay="1834"/>
                                          </p:stCondLst>
                                        </p:cTn>
                                        <p:tgtEl>
                                          <p:spTgt spid="34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4" presetClass="emph" presetSubtype="0" fill="hold" grpId="0" nodeType="clickEffect">
                                  <p:stCondLst>
                                    <p:cond delay="0"/>
                                  </p:stCondLst>
                                  <p:iterate type="lt">
                                    <p:tmPct val="10000"/>
                                  </p:iterate>
                                  <p:childTnLst>
                                    <p:animMotion origin="layout" path="M 0.0 0.0 L 0.0 -0.07213" pathEditMode="relative" ptsTypes="">
                                      <p:cBhvr>
                                        <p:cTn id="24" dur="250" accel="50000" decel="50000" autoRev="1" fill="hold">
                                          <p:stCondLst>
                                            <p:cond delay="0"/>
                                          </p:stCondLst>
                                        </p:cTn>
                                        <p:tgtEl>
                                          <p:spTgt spid="350"/>
                                        </p:tgtEl>
                                        <p:attrNameLst>
                                          <p:attrName>ppt_x</p:attrName>
                                          <p:attrName>ppt_y</p:attrName>
                                        </p:attrNameLst>
                                      </p:cBhvr>
                                    </p:animMotion>
                                    <p:animRot by="1500000">
                                      <p:cBhvr>
                                        <p:cTn id="25" dur="125" fill="hold">
                                          <p:stCondLst>
                                            <p:cond delay="0"/>
                                          </p:stCondLst>
                                        </p:cTn>
                                        <p:tgtEl>
                                          <p:spTgt spid="350"/>
                                        </p:tgtEl>
                                        <p:attrNameLst>
                                          <p:attrName>r</p:attrName>
                                        </p:attrNameLst>
                                      </p:cBhvr>
                                    </p:animRot>
                                    <p:animRot by="-1500000">
                                      <p:cBhvr>
                                        <p:cTn id="26" dur="125" fill="hold">
                                          <p:stCondLst>
                                            <p:cond delay="125"/>
                                          </p:stCondLst>
                                        </p:cTn>
                                        <p:tgtEl>
                                          <p:spTgt spid="350"/>
                                        </p:tgtEl>
                                        <p:attrNameLst>
                                          <p:attrName>r</p:attrName>
                                        </p:attrNameLst>
                                      </p:cBhvr>
                                    </p:animRot>
                                    <p:animRot by="-1500000">
                                      <p:cBhvr>
                                        <p:cTn id="27" dur="125" fill="hold">
                                          <p:stCondLst>
                                            <p:cond delay="250"/>
                                          </p:stCondLst>
                                        </p:cTn>
                                        <p:tgtEl>
                                          <p:spTgt spid="350"/>
                                        </p:tgtEl>
                                        <p:attrNameLst>
                                          <p:attrName>r</p:attrName>
                                        </p:attrNameLst>
                                      </p:cBhvr>
                                    </p:animRot>
                                    <p:animRot by="1500000">
                                      <p:cBhvr>
                                        <p:cTn id="28" dur="125" fill="hold">
                                          <p:stCondLst>
                                            <p:cond delay="375"/>
                                          </p:stCondLst>
                                        </p:cTn>
                                        <p:tgtEl>
                                          <p:spTgt spid="350"/>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34" presetClass="emph" presetSubtype="0" fill="hold" grpId="0" nodeType="clickEffect">
                                  <p:stCondLst>
                                    <p:cond delay="0"/>
                                  </p:stCondLst>
                                  <p:iterate type="lt">
                                    <p:tmPct val="10000"/>
                                  </p:iterate>
                                  <p:childTnLst>
                                    <p:animMotion origin="layout" path="M 0.0 0.0 L 0.0 -0.07213" pathEditMode="relative" ptsTypes="">
                                      <p:cBhvr>
                                        <p:cTn id="32" dur="250" accel="50000" decel="50000" autoRev="1" fill="hold">
                                          <p:stCondLst>
                                            <p:cond delay="0"/>
                                          </p:stCondLst>
                                        </p:cTn>
                                        <p:tgtEl>
                                          <p:spTgt spid="354"/>
                                        </p:tgtEl>
                                        <p:attrNameLst>
                                          <p:attrName>ppt_x</p:attrName>
                                          <p:attrName>ppt_y</p:attrName>
                                        </p:attrNameLst>
                                      </p:cBhvr>
                                    </p:animMotion>
                                    <p:animRot by="1500000">
                                      <p:cBhvr>
                                        <p:cTn id="33" dur="125" fill="hold">
                                          <p:stCondLst>
                                            <p:cond delay="0"/>
                                          </p:stCondLst>
                                        </p:cTn>
                                        <p:tgtEl>
                                          <p:spTgt spid="354"/>
                                        </p:tgtEl>
                                        <p:attrNameLst>
                                          <p:attrName>r</p:attrName>
                                        </p:attrNameLst>
                                      </p:cBhvr>
                                    </p:animRot>
                                    <p:animRot by="-1500000">
                                      <p:cBhvr>
                                        <p:cTn id="34" dur="125" fill="hold">
                                          <p:stCondLst>
                                            <p:cond delay="125"/>
                                          </p:stCondLst>
                                        </p:cTn>
                                        <p:tgtEl>
                                          <p:spTgt spid="354"/>
                                        </p:tgtEl>
                                        <p:attrNameLst>
                                          <p:attrName>r</p:attrName>
                                        </p:attrNameLst>
                                      </p:cBhvr>
                                    </p:animRot>
                                    <p:animRot by="-1500000">
                                      <p:cBhvr>
                                        <p:cTn id="35" dur="125" fill="hold">
                                          <p:stCondLst>
                                            <p:cond delay="250"/>
                                          </p:stCondLst>
                                        </p:cTn>
                                        <p:tgtEl>
                                          <p:spTgt spid="354"/>
                                        </p:tgtEl>
                                        <p:attrNameLst>
                                          <p:attrName>r</p:attrName>
                                        </p:attrNameLst>
                                      </p:cBhvr>
                                    </p:animRot>
                                    <p:animRot by="1500000">
                                      <p:cBhvr>
                                        <p:cTn id="36" dur="125" fill="hold">
                                          <p:stCondLst>
                                            <p:cond delay="375"/>
                                          </p:stCondLst>
                                        </p:cTn>
                                        <p:tgtEl>
                                          <p:spTgt spid="354"/>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34" presetClass="emph" presetSubtype="0" fill="hold" grpId="0" nodeType="clickEffect">
                                  <p:stCondLst>
                                    <p:cond delay="0"/>
                                  </p:stCondLst>
                                  <p:iterate type="lt">
                                    <p:tmPct val="10000"/>
                                  </p:iterate>
                                  <p:childTnLst>
                                    <p:animMotion origin="layout" path="M 0.0 0.0 L 0.0 -0.07213" pathEditMode="relative" ptsTypes="">
                                      <p:cBhvr>
                                        <p:cTn id="40" dur="250" accel="50000" decel="50000" autoRev="1" fill="hold">
                                          <p:stCondLst>
                                            <p:cond delay="0"/>
                                          </p:stCondLst>
                                        </p:cTn>
                                        <p:tgtEl>
                                          <p:spTgt spid="348"/>
                                        </p:tgtEl>
                                        <p:attrNameLst>
                                          <p:attrName>ppt_x</p:attrName>
                                          <p:attrName>ppt_y</p:attrName>
                                        </p:attrNameLst>
                                      </p:cBhvr>
                                    </p:animMotion>
                                    <p:animRot by="1500000">
                                      <p:cBhvr>
                                        <p:cTn id="41" dur="125" fill="hold">
                                          <p:stCondLst>
                                            <p:cond delay="0"/>
                                          </p:stCondLst>
                                        </p:cTn>
                                        <p:tgtEl>
                                          <p:spTgt spid="348"/>
                                        </p:tgtEl>
                                        <p:attrNameLst>
                                          <p:attrName>r</p:attrName>
                                        </p:attrNameLst>
                                      </p:cBhvr>
                                    </p:animRot>
                                    <p:animRot by="-1500000">
                                      <p:cBhvr>
                                        <p:cTn id="42" dur="125" fill="hold">
                                          <p:stCondLst>
                                            <p:cond delay="125"/>
                                          </p:stCondLst>
                                        </p:cTn>
                                        <p:tgtEl>
                                          <p:spTgt spid="348"/>
                                        </p:tgtEl>
                                        <p:attrNameLst>
                                          <p:attrName>r</p:attrName>
                                        </p:attrNameLst>
                                      </p:cBhvr>
                                    </p:animRot>
                                    <p:animRot by="-1500000">
                                      <p:cBhvr>
                                        <p:cTn id="43" dur="125" fill="hold">
                                          <p:stCondLst>
                                            <p:cond delay="250"/>
                                          </p:stCondLst>
                                        </p:cTn>
                                        <p:tgtEl>
                                          <p:spTgt spid="348"/>
                                        </p:tgtEl>
                                        <p:attrNameLst>
                                          <p:attrName>r</p:attrName>
                                        </p:attrNameLst>
                                      </p:cBhvr>
                                    </p:animRot>
                                    <p:animRot by="1500000">
                                      <p:cBhvr>
                                        <p:cTn id="44" dur="125" fill="hold">
                                          <p:stCondLst>
                                            <p:cond delay="375"/>
                                          </p:stCondLst>
                                        </p:cTn>
                                        <p:tgtEl>
                                          <p:spTgt spid="34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34" presetClass="emph" presetSubtype="0" fill="hold" grpId="0" nodeType="clickEffect">
                                  <p:stCondLst>
                                    <p:cond delay="0"/>
                                  </p:stCondLst>
                                  <p:iterate type="lt">
                                    <p:tmPct val="10000"/>
                                  </p:iterate>
                                  <p:childTnLst>
                                    <p:animMotion origin="layout" path="M 0.0 0.0 L 0.0 -0.07213" pathEditMode="relative" ptsTypes="">
                                      <p:cBhvr>
                                        <p:cTn id="48" dur="250" accel="50000" decel="50000" autoRev="1" fill="hold">
                                          <p:stCondLst>
                                            <p:cond delay="0"/>
                                          </p:stCondLst>
                                        </p:cTn>
                                        <p:tgtEl>
                                          <p:spTgt spid="352"/>
                                        </p:tgtEl>
                                        <p:attrNameLst>
                                          <p:attrName>ppt_x</p:attrName>
                                          <p:attrName>ppt_y</p:attrName>
                                        </p:attrNameLst>
                                      </p:cBhvr>
                                    </p:animMotion>
                                    <p:animRot by="1500000">
                                      <p:cBhvr>
                                        <p:cTn id="49" dur="125" fill="hold">
                                          <p:stCondLst>
                                            <p:cond delay="0"/>
                                          </p:stCondLst>
                                        </p:cTn>
                                        <p:tgtEl>
                                          <p:spTgt spid="352"/>
                                        </p:tgtEl>
                                        <p:attrNameLst>
                                          <p:attrName>r</p:attrName>
                                        </p:attrNameLst>
                                      </p:cBhvr>
                                    </p:animRot>
                                    <p:animRot by="-1500000">
                                      <p:cBhvr>
                                        <p:cTn id="50" dur="125" fill="hold">
                                          <p:stCondLst>
                                            <p:cond delay="125"/>
                                          </p:stCondLst>
                                        </p:cTn>
                                        <p:tgtEl>
                                          <p:spTgt spid="352"/>
                                        </p:tgtEl>
                                        <p:attrNameLst>
                                          <p:attrName>r</p:attrName>
                                        </p:attrNameLst>
                                      </p:cBhvr>
                                    </p:animRot>
                                    <p:animRot by="-1500000">
                                      <p:cBhvr>
                                        <p:cTn id="51" dur="125" fill="hold">
                                          <p:stCondLst>
                                            <p:cond delay="250"/>
                                          </p:stCondLst>
                                        </p:cTn>
                                        <p:tgtEl>
                                          <p:spTgt spid="352"/>
                                        </p:tgtEl>
                                        <p:attrNameLst>
                                          <p:attrName>r</p:attrName>
                                        </p:attrNameLst>
                                      </p:cBhvr>
                                    </p:animRot>
                                    <p:animRot by="1500000">
                                      <p:cBhvr>
                                        <p:cTn id="52" dur="125" fill="hold">
                                          <p:stCondLst>
                                            <p:cond delay="375"/>
                                          </p:stCondLst>
                                        </p:cTn>
                                        <p:tgtEl>
                                          <p:spTgt spid="352"/>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34" presetClass="emph" presetSubtype="0" fill="hold" grpId="0" nodeType="clickEffect">
                                  <p:stCondLst>
                                    <p:cond delay="0"/>
                                  </p:stCondLst>
                                  <p:iterate type="lt">
                                    <p:tmPct val="10000"/>
                                  </p:iterate>
                                  <p:childTnLst>
                                    <p:animMotion origin="layout" path="M 0.0 0.0 L 0.0 -0.07213" pathEditMode="relative" ptsTypes="">
                                      <p:cBhvr>
                                        <p:cTn id="56" dur="250" accel="50000" decel="50000" autoRev="1" fill="hold">
                                          <p:stCondLst>
                                            <p:cond delay="0"/>
                                          </p:stCondLst>
                                        </p:cTn>
                                        <p:tgtEl>
                                          <p:spTgt spid="356"/>
                                        </p:tgtEl>
                                        <p:attrNameLst>
                                          <p:attrName>ppt_x</p:attrName>
                                          <p:attrName>ppt_y</p:attrName>
                                        </p:attrNameLst>
                                      </p:cBhvr>
                                    </p:animMotion>
                                    <p:animRot by="1500000">
                                      <p:cBhvr>
                                        <p:cTn id="57" dur="125" fill="hold">
                                          <p:stCondLst>
                                            <p:cond delay="0"/>
                                          </p:stCondLst>
                                        </p:cTn>
                                        <p:tgtEl>
                                          <p:spTgt spid="356"/>
                                        </p:tgtEl>
                                        <p:attrNameLst>
                                          <p:attrName>r</p:attrName>
                                        </p:attrNameLst>
                                      </p:cBhvr>
                                    </p:animRot>
                                    <p:animRot by="-1500000">
                                      <p:cBhvr>
                                        <p:cTn id="58" dur="125" fill="hold">
                                          <p:stCondLst>
                                            <p:cond delay="125"/>
                                          </p:stCondLst>
                                        </p:cTn>
                                        <p:tgtEl>
                                          <p:spTgt spid="356"/>
                                        </p:tgtEl>
                                        <p:attrNameLst>
                                          <p:attrName>r</p:attrName>
                                        </p:attrNameLst>
                                      </p:cBhvr>
                                    </p:animRot>
                                    <p:animRot by="-1500000">
                                      <p:cBhvr>
                                        <p:cTn id="59" dur="125" fill="hold">
                                          <p:stCondLst>
                                            <p:cond delay="250"/>
                                          </p:stCondLst>
                                        </p:cTn>
                                        <p:tgtEl>
                                          <p:spTgt spid="356"/>
                                        </p:tgtEl>
                                        <p:attrNameLst>
                                          <p:attrName>r</p:attrName>
                                        </p:attrNameLst>
                                      </p:cBhvr>
                                    </p:animRot>
                                    <p:animRot by="1500000">
                                      <p:cBhvr>
                                        <p:cTn id="60" dur="125" fill="hold">
                                          <p:stCondLst>
                                            <p:cond delay="375"/>
                                          </p:stCondLst>
                                        </p:cTn>
                                        <p:tgtEl>
                                          <p:spTgt spid="3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p:bldP spid="348" grpId="0"/>
      <p:bldP spid="350" grpId="0"/>
      <p:bldP spid="352" grpId="0"/>
      <p:bldP spid="354" grpId="0"/>
      <p:bldP spid="3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1817575" y="1157326"/>
            <a:ext cx="522030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dirty="0">
                <a:latin typeface="Times New Roman" panose="02020603050405020304" pitchFamily="18" charset="0"/>
                <a:cs typeface="Times New Roman" panose="02020603050405020304" pitchFamily="18" charset="0"/>
              </a:rPr>
              <a:t>Pengalaman</a:t>
            </a:r>
            <a:br>
              <a:rPr lang="id-ID" sz="3600" dirty="0">
                <a:latin typeface="Times New Roman" panose="02020603050405020304" pitchFamily="18" charset="0"/>
                <a:cs typeface="Times New Roman" panose="02020603050405020304" pitchFamily="18" charset="0"/>
              </a:rPr>
            </a:br>
            <a:endParaRPr sz="3600" dirty="0">
              <a:latin typeface="Times New Roman" panose="02020603050405020304" pitchFamily="18" charset="0"/>
              <a:cs typeface="Times New Roman" panose="02020603050405020304" pitchFamily="18" charset="0"/>
            </a:endParaRPr>
          </a:p>
        </p:txBody>
      </p:sp>
      <p:sp>
        <p:nvSpPr>
          <p:cNvPr id="245" name="Google Shape;245;p34"/>
          <p:cNvSpPr txBox="1">
            <a:spLocks noGrp="1"/>
          </p:cNvSpPr>
          <p:nvPr>
            <p:ph type="subTitle" idx="1"/>
          </p:nvPr>
        </p:nvSpPr>
        <p:spPr>
          <a:xfrm>
            <a:off x="1591020" y="1778305"/>
            <a:ext cx="5627456" cy="768000"/>
          </a:xfrm>
          <a:prstGeom prst="rect">
            <a:avLst/>
          </a:prstGeom>
        </p:spPr>
        <p:txBody>
          <a:bodyPr spcFirstLastPara="1" wrap="square" lIns="91425" tIns="91425" rIns="91425" bIns="91425" anchor="t" anchorCtr="0">
            <a:noAutofit/>
          </a:bodyPr>
          <a:lstStyle/>
          <a:p>
            <a:pPr marL="457200" lvl="1" indent="0"/>
            <a:r>
              <a:rPr dirty="0" err="1">
                <a:latin typeface="Times New Roman" panose="02020603050405020304" pitchFamily="18" charset="0"/>
                <a:cs typeface="Times New Roman" panose="02020603050405020304" pitchFamily="18" charset="0"/>
              </a:rPr>
              <a:t>Sebagai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seorang</a:t>
            </a:r>
            <a:r>
              <a:rPr dirty="0">
                <a:latin typeface="Times New Roman" panose="02020603050405020304" pitchFamily="18" charset="0"/>
                <a:cs typeface="Times New Roman" panose="02020603050405020304" pitchFamily="18" charset="0"/>
              </a:rPr>
              <a:t> yang </a:t>
            </a:r>
            <a:r>
              <a:rPr dirty="0" err="1">
                <a:latin typeface="Times New Roman" panose="02020603050405020304" pitchFamily="18" charset="0"/>
                <a:cs typeface="Times New Roman" panose="02020603050405020304" pitchFamily="18" charset="0"/>
              </a:rPr>
              <a:t>baru</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pertama</a:t>
            </a:r>
            <a:r>
              <a:rPr dirty="0">
                <a:latin typeface="Times New Roman" panose="02020603050405020304" pitchFamily="18" charset="0"/>
                <a:cs typeface="Times New Roman" panose="02020603050405020304" pitchFamily="18" charset="0"/>
              </a:rPr>
              <a:t> kali </a:t>
            </a:r>
            <a:r>
              <a:rPr dirty="0" err="1">
                <a:latin typeface="Times New Roman" panose="02020603050405020304" pitchFamily="18" charset="0"/>
                <a:cs typeface="Times New Roman" panose="02020603050405020304" pitchFamily="18" charset="0"/>
              </a:rPr>
              <a:t>ke</a:t>
            </a:r>
            <a:r>
              <a:rPr dirty="0">
                <a:latin typeface="Times New Roman" panose="02020603050405020304" pitchFamily="18" charset="0"/>
                <a:cs typeface="Times New Roman" panose="02020603050405020304" pitchFamily="18" charset="0"/>
              </a:rPr>
              <a:t> </a:t>
            </a:r>
            <a:r>
              <a:rPr lang="en-ID" dirty="0">
                <a:latin typeface="Times New Roman" panose="02020603050405020304" pitchFamily="18" charset="0"/>
                <a:cs typeface="Times New Roman" panose="02020603050405020304" pitchFamily="18" charset="0"/>
              </a:rPr>
              <a:t>J</a:t>
            </a:r>
            <a:r>
              <a:rPr dirty="0" err="1">
                <a:latin typeface="Times New Roman" panose="02020603050405020304" pitchFamily="18" charset="0"/>
                <a:cs typeface="Times New Roman" panose="02020603050405020304" pitchFamily="18" charset="0"/>
              </a:rPr>
              <a:t>akarta</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tentunya</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banyak</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hal</a:t>
            </a:r>
            <a:r>
              <a:rPr dirty="0">
                <a:latin typeface="Times New Roman" panose="02020603050405020304" pitchFamily="18" charset="0"/>
                <a:cs typeface="Times New Roman" panose="02020603050405020304" pitchFamily="18" charset="0"/>
              </a:rPr>
              <a:t> yang </a:t>
            </a:r>
            <a:r>
              <a:rPr dirty="0" err="1">
                <a:latin typeface="Times New Roman" panose="02020603050405020304" pitchFamily="18" charset="0"/>
                <a:cs typeface="Times New Roman" panose="02020603050405020304" pitchFamily="18" charset="0"/>
              </a:rPr>
              <a:t>menarik</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perhatianku</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Apalagi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aku</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berasal</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dari</a:t>
            </a:r>
            <a:r>
              <a:rPr dirty="0">
                <a:latin typeface="Times New Roman" panose="02020603050405020304" pitchFamily="18" charset="0"/>
                <a:cs typeface="Times New Roman" panose="02020603050405020304" pitchFamily="18" charset="0"/>
              </a:rPr>
              <a:t> </a:t>
            </a:r>
            <a:r>
              <a:rPr lang="id-ID" dirty="0">
                <a:latin typeface="Times New Roman" panose="02020603050405020304" pitchFamily="18" charset="0"/>
                <a:cs typeface="Times New Roman" panose="02020603050405020304" pitchFamily="18" charset="0"/>
              </a:rPr>
              <a:t>Medan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Tapi</a:t>
            </a:r>
            <a:r>
              <a:rPr dirty="0">
                <a:latin typeface="Times New Roman" panose="02020603050405020304" pitchFamily="18" charset="0"/>
                <a:cs typeface="Times New Roman" panose="02020603050405020304" pitchFamily="18" charset="0"/>
              </a:rPr>
              <a:t> 1 </a:t>
            </a:r>
            <a:r>
              <a:rPr dirty="0" err="1">
                <a:latin typeface="Times New Roman" panose="02020603050405020304" pitchFamily="18" charset="0"/>
                <a:cs typeface="Times New Roman" panose="02020603050405020304" pitchFamily="18" charset="0"/>
              </a:rPr>
              <a:t>minggu</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pertama</a:t>
            </a:r>
            <a:r>
              <a:rPr dirty="0">
                <a:latin typeface="Times New Roman" panose="02020603050405020304" pitchFamily="18" charset="0"/>
                <a:cs typeface="Times New Roman" panose="02020603050405020304" pitchFamily="18" charset="0"/>
              </a:rPr>
              <a:t> di </a:t>
            </a:r>
            <a:r>
              <a:rPr lang="en-ID" dirty="0">
                <a:latin typeface="Times New Roman" panose="02020603050405020304" pitchFamily="18" charset="0"/>
                <a:cs typeface="Times New Roman" panose="02020603050405020304" pitchFamily="18" charset="0"/>
              </a:rPr>
              <a:t>J</a:t>
            </a:r>
            <a:r>
              <a:rPr dirty="0" err="1">
                <a:latin typeface="Times New Roman" panose="02020603050405020304" pitchFamily="18" charset="0"/>
                <a:cs typeface="Times New Roman" panose="02020603050405020304" pitchFamily="18" charset="0"/>
              </a:rPr>
              <a:t>akarta</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jadwalku</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sangatlah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padat</a:t>
            </a:r>
            <a:r>
              <a:rPr dirty="0">
                <a:latin typeface="Times New Roman" panose="02020603050405020304" pitchFamily="18" charset="0"/>
                <a:cs typeface="Times New Roman" panose="02020603050405020304" pitchFamily="18" charset="0"/>
              </a:rPr>
              <a:t>. Aku </a:t>
            </a:r>
            <a:r>
              <a:rPr dirty="0" err="1">
                <a:latin typeface="Times New Roman" panose="02020603050405020304" pitchFamily="18" charset="0"/>
                <a:cs typeface="Times New Roman" panose="02020603050405020304" pitchFamily="18" charset="0"/>
              </a:rPr>
              <a:t>pergi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ke</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Dufan</a:t>
            </a:r>
            <a:r>
              <a:rPr dirty="0">
                <a:latin typeface="Times New Roman" panose="02020603050405020304" pitchFamily="18" charset="0"/>
                <a:cs typeface="Times New Roman" panose="02020603050405020304" pitchFamily="18" charset="0"/>
              </a:rPr>
              <a:t>, Taman Mini, Monas, Masjid </a:t>
            </a:r>
            <a:r>
              <a:rPr dirty="0" err="1">
                <a:latin typeface="Times New Roman" panose="02020603050405020304" pitchFamily="18" charset="0"/>
                <a:cs typeface="Times New Roman" panose="02020603050405020304" pitchFamily="18" charset="0"/>
              </a:rPr>
              <a:t>Istiqlal</a:t>
            </a:r>
            <a:r>
              <a:rPr dirty="0">
                <a:latin typeface="Times New Roman" panose="02020603050405020304" pitchFamily="18" charset="0"/>
                <a:cs typeface="Times New Roman" panose="02020603050405020304" pitchFamily="18" charset="0"/>
              </a:rPr>
              <a:t> dan </a:t>
            </a:r>
            <a:r>
              <a:rPr lang="en-ID" dirty="0">
                <a:latin typeface="Times New Roman" panose="02020603050405020304" pitchFamily="18" charset="0"/>
                <a:cs typeface="Times New Roman" panose="02020603050405020304" pitchFamily="18" charset="0"/>
              </a:rPr>
              <a:t>K</a:t>
            </a:r>
            <a:r>
              <a:rPr dirty="0" err="1">
                <a:latin typeface="Times New Roman" panose="02020603050405020304" pitchFamily="18" charset="0"/>
                <a:cs typeface="Times New Roman" panose="02020603050405020304" pitchFamily="18" charset="0"/>
              </a:rPr>
              <a:t>awasan</a:t>
            </a:r>
            <a:r>
              <a:rPr dirty="0">
                <a:latin typeface="Times New Roman" panose="02020603050405020304" pitchFamily="18" charset="0"/>
                <a:cs typeface="Times New Roman" panose="02020603050405020304" pitchFamily="18" charset="0"/>
              </a:rPr>
              <a:t> Kota </a:t>
            </a:r>
            <a:r>
              <a:rPr dirty="0" err="1">
                <a:latin typeface="Times New Roman" panose="02020603050405020304" pitchFamily="18" charset="0"/>
                <a:cs typeface="Times New Roman" panose="02020603050405020304" pitchFamily="18" charset="0"/>
              </a:rPr>
              <a:t>Tua</a:t>
            </a:r>
            <a:r>
              <a:rPr dirty="0">
                <a:latin typeface="Times New Roman" panose="02020603050405020304" pitchFamily="18" charset="0"/>
                <a:cs typeface="Times New Roman" panose="02020603050405020304" pitchFamily="18" charset="0"/>
              </a:rPr>
              <a:t> Jakarta. Aku juga </a:t>
            </a:r>
            <a:r>
              <a:rPr dirty="0" err="1">
                <a:latin typeface="Times New Roman" panose="02020603050405020304" pitchFamily="18" charset="0"/>
                <a:cs typeface="Times New Roman" panose="02020603050405020304" pitchFamily="18" charset="0"/>
              </a:rPr>
              <a:t>mencoba</a:t>
            </a:r>
            <a:r>
              <a:rPr dirty="0">
                <a:latin typeface="Times New Roman" panose="02020603050405020304" pitchFamily="18" charset="0"/>
                <a:cs typeface="Times New Roman" panose="02020603050405020304" pitchFamily="18" charset="0"/>
              </a:rPr>
              <a:t> naik MRT </a:t>
            </a:r>
            <a:r>
              <a:rPr dirty="0" err="1">
                <a:latin typeface="Times New Roman" panose="02020603050405020304" pitchFamily="18" charset="0"/>
                <a:cs typeface="Times New Roman" panose="02020603050405020304" pitchFamily="18" charset="0"/>
              </a:rPr>
              <a:t>dari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Bundaran</a:t>
            </a:r>
            <a:r>
              <a:rPr dirty="0">
                <a:latin typeface="Times New Roman" panose="02020603050405020304" pitchFamily="18" charset="0"/>
                <a:cs typeface="Times New Roman" panose="02020603050405020304" pitchFamily="18" charset="0"/>
              </a:rPr>
              <a:t>  HI </a:t>
            </a:r>
            <a:r>
              <a:rPr dirty="0" err="1">
                <a:latin typeface="Times New Roman" panose="02020603050405020304" pitchFamily="18" charset="0"/>
                <a:cs typeface="Times New Roman" panose="02020603050405020304" pitchFamily="18" charset="0"/>
              </a:rPr>
              <a:t>ke</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Istoral</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Ternyata</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pemandangan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kota</a:t>
            </a:r>
            <a:r>
              <a:rPr dirty="0">
                <a:latin typeface="Times New Roman" panose="02020603050405020304" pitchFamily="18" charset="0"/>
                <a:cs typeface="Times New Roman" panose="02020603050405020304" pitchFamily="18" charset="0"/>
              </a:rPr>
              <a:t> Jakarta di </a:t>
            </a:r>
            <a:r>
              <a:rPr dirty="0" err="1">
                <a:latin typeface="Times New Roman" panose="02020603050405020304" pitchFamily="18" charset="0"/>
                <a:cs typeface="Times New Roman" panose="02020603050405020304" pitchFamily="18" charset="0"/>
              </a:rPr>
              <a:t>malam</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hari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mirip</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suasana</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kota</a:t>
            </a:r>
            <a:r>
              <a:rPr dirty="0">
                <a:latin typeface="Times New Roman" panose="02020603050405020304" pitchFamily="18" charset="0"/>
                <a:cs typeface="Times New Roman" panose="02020603050405020304" pitchFamily="18" charset="0"/>
              </a:rPr>
              <a:t> Singapura. </a:t>
            </a:r>
            <a:r>
              <a:rPr dirty="0" err="1">
                <a:latin typeface="Times New Roman" panose="02020603050405020304" pitchFamily="18" charset="0"/>
                <a:cs typeface="Times New Roman" panose="02020603050405020304" pitchFamily="18" charset="0"/>
              </a:rPr>
              <a:t>Setelah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mencoba</a:t>
            </a:r>
            <a:r>
              <a:rPr dirty="0">
                <a:latin typeface="Times New Roman" panose="02020603050405020304" pitchFamily="18" charset="0"/>
                <a:cs typeface="Times New Roman" panose="02020603050405020304" pitchFamily="18" charset="0"/>
              </a:rPr>
              <a:t> naik MRT, Kami </a:t>
            </a:r>
            <a:r>
              <a:rPr dirty="0" err="1">
                <a:latin typeface="Times New Roman" panose="02020603050405020304" pitchFamily="18" charset="0"/>
                <a:cs typeface="Times New Roman" panose="02020603050405020304" pitchFamily="18" charset="0"/>
              </a:rPr>
              <a:t>pergi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ke</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Bundaran</a:t>
            </a:r>
            <a:r>
              <a:rPr dirty="0">
                <a:latin typeface="Times New Roman" panose="02020603050405020304" pitchFamily="18" charset="0"/>
                <a:cs typeface="Times New Roman" panose="02020603050405020304" pitchFamily="18" charset="0"/>
              </a:rPr>
              <a:t> HI </a:t>
            </a:r>
            <a:r>
              <a:rPr dirty="0" err="1">
                <a:latin typeface="Times New Roman" panose="02020603050405020304" pitchFamily="18" charset="0"/>
                <a:cs typeface="Times New Roman" panose="02020603050405020304" pitchFamily="18" charset="0"/>
              </a:rPr>
              <a:t>tempat</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patung</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selamat</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dat</a:t>
            </a:r>
            <a:r>
              <a:rPr lang="id-ID" dirty="0">
                <a:latin typeface="Times New Roman" panose="02020603050405020304" pitchFamily="18" charset="0"/>
                <a:cs typeface="Times New Roman" panose="02020603050405020304" pitchFamily="18" charset="0"/>
              </a:rPr>
              <a:t>atang. Di situ aku melihat beberapa pengendara nakal yang mengendarai kendaraan nya di jalur khusus busway yang seharusnya di larang bagi kendaraan pribadi ataupun umum. Kemudian setelah merasa bosan kami pun bergegas untuk pulang.</a:t>
            </a:r>
            <a:endParaRPr dirty="0">
              <a:latin typeface="Times New Roman" panose="02020603050405020304" pitchFamily="18" charset="0"/>
              <a:cs typeface="Times New Roman" panose="02020603050405020304" pitchFamily="18" charset="0"/>
            </a:endParaRPr>
          </a:p>
        </p:txBody>
      </p:sp>
      <p:grpSp>
        <p:nvGrpSpPr>
          <p:cNvPr id="247" name="Google Shape;247;p34"/>
          <p:cNvGrpSpPr/>
          <p:nvPr/>
        </p:nvGrpSpPr>
        <p:grpSpPr>
          <a:xfrm rot="703690">
            <a:off x="7578614" y="4067771"/>
            <a:ext cx="805111" cy="1003010"/>
            <a:chOff x="-1778892" y="2016220"/>
            <a:chExt cx="891846" cy="1111064"/>
          </a:xfrm>
        </p:grpSpPr>
        <p:sp>
          <p:nvSpPr>
            <p:cNvPr id="248" name="Google Shape;248;p34"/>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l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249" name="Google Shape;249;p34"/>
            <p:cNvGrpSpPr/>
            <p:nvPr/>
          </p:nvGrpSpPr>
          <p:grpSpPr>
            <a:xfrm>
              <a:off x="-1752744" y="2016220"/>
              <a:ext cx="865698" cy="1111064"/>
              <a:chOff x="1465000" y="899175"/>
              <a:chExt cx="746613" cy="958227"/>
            </a:xfrm>
          </p:grpSpPr>
          <p:sp>
            <p:nvSpPr>
              <p:cNvPr id="250" name="Google Shape;250;p34"/>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l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 name="Google Shape;251;p34"/>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l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52" name="Google Shape;252;p34"/>
            <p:cNvSpPr/>
            <p:nvPr/>
          </p:nvSpPr>
          <p:spPr>
            <a:xfrm>
              <a:off x="-1638203"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53" name="Google Shape;253;p34"/>
          <p:cNvGrpSpPr/>
          <p:nvPr/>
        </p:nvGrpSpPr>
        <p:grpSpPr>
          <a:xfrm rot="-976164" flipH="1">
            <a:off x="6625467" y="501472"/>
            <a:ext cx="756060" cy="941903"/>
            <a:chOff x="-1778892" y="2016220"/>
            <a:chExt cx="891846" cy="1111064"/>
          </a:xfrm>
        </p:grpSpPr>
        <p:sp>
          <p:nvSpPr>
            <p:cNvPr id="254" name="Google Shape;254;p34"/>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5"/>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34"/>
            <p:cNvGrpSpPr/>
            <p:nvPr/>
          </p:nvGrpSpPr>
          <p:grpSpPr>
            <a:xfrm>
              <a:off x="-1752744" y="2016220"/>
              <a:ext cx="865698" cy="1111064"/>
              <a:chOff x="1465000" y="899175"/>
              <a:chExt cx="746613" cy="958227"/>
            </a:xfrm>
          </p:grpSpPr>
          <p:sp>
            <p:nvSpPr>
              <p:cNvPr id="256" name="Google Shape;256;p34"/>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5"/>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5"/>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34"/>
            <p:cNvSpPr/>
            <p:nvPr/>
          </p:nvSpPr>
          <p:spPr>
            <a:xfrm>
              <a:off x="-1638203"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4"/>
          <p:cNvGrpSpPr/>
          <p:nvPr/>
        </p:nvGrpSpPr>
        <p:grpSpPr>
          <a:xfrm rot="1049909">
            <a:off x="7670969" y="2362567"/>
            <a:ext cx="757539" cy="943779"/>
            <a:chOff x="-1778892" y="2016220"/>
            <a:chExt cx="891846" cy="1111064"/>
          </a:xfrm>
        </p:grpSpPr>
        <p:sp>
          <p:nvSpPr>
            <p:cNvPr id="260" name="Google Shape;260;p34"/>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1"/>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261" name="Google Shape;261;p34"/>
            <p:cNvGrpSpPr/>
            <p:nvPr/>
          </p:nvGrpSpPr>
          <p:grpSpPr>
            <a:xfrm>
              <a:off x="-1752744" y="2016220"/>
              <a:ext cx="865698" cy="1111064"/>
              <a:chOff x="1465000" y="899175"/>
              <a:chExt cx="746613" cy="958227"/>
            </a:xfrm>
          </p:grpSpPr>
          <p:sp>
            <p:nvSpPr>
              <p:cNvPr id="262" name="Google Shape;262;p34"/>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1"/>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 name="Google Shape;263;p34"/>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1"/>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64" name="Google Shape;264;p34"/>
            <p:cNvSpPr/>
            <p:nvPr/>
          </p:nvSpPr>
          <p:spPr>
            <a:xfrm>
              <a:off x="-1638203"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65" name="Google Shape;265;p34"/>
          <p:cNvGrpSpPr/>
          <p:nvPr/>
        </p:nvGrpSpPr>
        <p:grpSpPr>
          <a:xfrm rot="900186">
            <a:off x="248138" y="2017374"/>
            <a:ext cx="867828" cy="1081144"/>
            <a:chOff x="-1778892" y="2016220"/>
            <a:chExt cx="891846" cy="1111064"/>
          </a:xfrm>
        </p:grpSpPr>
        <p:sp>
          <p:nvSpPr>
            <p:cNvPr id="266" name="Google Shape;266;p34"/>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6"/>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34"/>
            <p:cNvGrpSpPr/>
            <p:nvPr/>
          </p:nvGrpSpPr>
          <p:grpSpPr>
            <a:xfrm>
              <a:off x="-1752744" y="2016220"/>
              <a:ext cx="865698" cy="1111064"/>
              <a:chOff x="1465000" y="899175"/>
              <a:chExt cx="746613" cy="958227"/>
            </a:xfrm>
          </p:grpSpPr>
          <p:sp>
            <p:nvSpPr>
              <p:cNvPr id="268" name="Google Shape;268;p34"/>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6"/>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6"/>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34"/>
            <p:cNvSpPr/>
            <p:nvPr/>
          </p:nvSpPr>
          <p:spPr>
            <a:xfrm>
              <a:off x="-1638203"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4"/>
          <p:cNvGrpSpPr/>
          <p:nvPr/>
        </p:nvGrpSpPr>
        <p:grpSpPr>
          <a:xfrm rot="-899398">
            <a:off x="490034" y="4161830"/>
            <a:ext cx="758922" cy="945468"/>
            <a:chOff x="-1778892" y="2016220"/>
            <a:chExt cx="891846" cy="1111064"/>
          </a:xfrm>
        </p:grpSpPr>
        <p:sp>
          <p:nvSpPr>
            <p:cNvPr id="272" name="Google Shape;272;p34"/>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4"/>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4"/>
            <p:cNvGrpSpPr/>
            <p:nvPr/>
          </p:nvGrpSpPr>
          <p:grpSpPr>
            <a:xfrm>
              <a:off x="-1752744" y="2016220"/>
              <a:ext cx="865698" cy="1111064"/>
              <a:chOff x="1465000" y="899175"/>
              <a:chExt cx="746613" cy="958227"/>
            </a:xfrm>
          </p:grpSpPr>
          <p:sp>
            <p:nvSpPr>
              <p:cNvPr id="274" name="Google Shape;274;p34"/>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4"/>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4"/>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4"/>
            <p:cNvSpPr/>
            <p:nvPr/>
          </p:nvSpPr>
          <p:spPr>
            <a:xfrm>
              <a:off x="-1481590"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4"/>
          <p:cNvGrpSpPr/>
          <p:nvPr/>
        </p:nvGrpSpPr>
        <p:grpSpPr>
          <a:xfrm rot="-455679">
            <a:off x="4062439" y="252009"/>
            <a:ext cx="807065" cy="1005569"/>
            <a:chOff x="-1778892" y="2016220"/>
            <a:chExt cx="891846" cy="1111064"/>
          </a:xfrm>
        </p:grpSpPr>
        <p:sp>
          <p:nvSpPr>
            <p:cNvPr id="278" name="Google Shape;278;p34"/>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3"/>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4"/>
            <p:cNvGrpSpPr/>
            <p:nvPr/>
          </p:nvGrpSpPr>
          <p:grpSpPr>
            <a:xfrm>
              <a:off x="-1752744" y="2016220"/>
              <a:ext cx="865698" cy="1111064"/>
              <a:chOff x="1465000" y="899175"/>
              <a:chExt cx="746613" cy="958227"/>
            </a:xfrm>
          </p:grpSpPr>
          <p:sp>
            <p:nvSpPr>
              <p:cNvPr id="280" name="Google Shape;280;p34"/>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3"/>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3"/>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34"/>
            <p:cNvSpPr/>
            <p:nvPr/>
          </p:nvSpPr>
          <p:spPr>
            <a:xfrm>
              <a:off x="-1481590"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34"/>
          <p:cNvGrpSpPr/>
          <p:nvPr/>
        </p:nvGrpSpPr>
        <p:grpSpPr>
          <a:xfrm rot="-752801">
            <a:off x="1302667" y="367844"/>
            <a:ext cx="867890" cy="1081220"/>
            <a:chOff x="-1778892" y="2016220"/>
            <a:chExt cx="891846" cy="1111064"/>
          </a:xfrm>
        </p:grpSpPr>
        <p:sp>
          <p:nvSpPr>
            <p:cNvPr id="284" name="Google Shape;284;p34"/>
            <p:cNvSpPr/>
            <p:nvPr/>
          </p:nvSpPr>
          <p:spPr>
            <a:xfrm rot="-2403405" flipH="1">
              <a:off x="-1713636" y="2739091"/>
              <a:ext cx="323562" cy="320750"/>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34"/>
            <p:cNvGrpSpPr/>
            <p:nvPr/>
          </p:nvGrpSpPr>
          <p:grpSpPr>
            <a:xfrm>
              <a:off x="-1752744" y="2016220"/>
              <a:ext cx="865698" cy="1111064"/>
              <a:chOff x="1465000" y="899175"/>
              <a:chExt cx="746613" cy="958227"/>
            </a:xfrm>
          </p:grpSpPr>
          <p:sp>
            <p:nvSpPr>
              <p:cNvPr id="286" name="Google Shape;286;p34"/>
              <p:cNvSpPr/>
              <p:nvPr/>
            </p:nvSpPr>
            <p:spPr>
              <a:xfrm rot="2547290">
                <a:off x="1875788" y="1522865"/>
                <a:ext cx="279046" cy="276621"/>
              </a:xfrm>
              <a:custGeom>
                <a:avLst/>
                <a:gdLst/>
                <a:ahLst/>
                <a:cxnLst/>
                <a:rect l="l" t="t" r="r" b="b"/>
                <a:pathLst>
                  <a:path w="11162" h="11065" extrusionOk="0">
                    <a:moveTo>
                      <a:pt x="4307" y="1"/>
                    </a:moveTo>
                    <a:cubicBezTo>
                      <a:pt x="3987" y="3556"/>
                      <a:pt x="2405" y="6744"/>
                      <a:pt x="0" y="9117"/>
                    </a:cubicBezTo>
                    <a:lnTo>
                      <a:pt x="3356" y="10619"/>
                    </a:lnTo>
                    <a:cubicBezTo>
                      <a:pt x="4027" y="10921"/>
                      <a:pt x="4729" y="11064"/>
                      <a:pt x="5420" y="11064"/>
                    </a:cubicBezTo>
                    <a:cubicBezTo>
                      <a:pt x="7343" y="11064"/>
                      <a:pt x="9179" y="9956"/>
                      <a:pt x="10019" y="8087"/>
                    </a:cubicBezTo>
                    <a:cubicBezTo>
                      <a:pt x="11162" y="5546"/>
                      <a:pt x="10019" y="2566"/>
                      <a:pt x="7487" y="1423"/>
                    </a:cubicBezTo>
                    <a:lnTo>
                      <a:pt x="4307" y="1"/>
                    </a:lnTo>
                    <a:close/>
                  </a:path>
                </a:pathLst>
              </a:custGeom>
              <a:solidFill>
                <a:schemeClr val="accen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1465000" y="899175"/>
                <a:ext cx="735500" cy="735500"/>
              </a:xfrm>
              <a:custGeom>
                <a:avLst/>
                <a:gdLst/>
                <a:ahLst/>
                <a:cxnLst/>
                <a:rect l="l" t="t" r="r" b="b"/>
                <a:pathLst>
                  <a:path w="29420" h="29420" extrusionOk="0">
                    <a:moveTo>
                      <a:pt x="14710" y="1"/>
                    </a:moveTo>
                    <a:cubicBezTo>
                      <a:pt x="6585" y="1"/>
                      <a:pt x="1" y="6584"/>
                      <a:pt x="1" y="14710"/>
                    </a:cubicBezTo>
                    <a:cubicBezTo>
                      <a:pt x="1" y="22836"/>
                      <a:pt x="6585" y="29419"/>
                      <a:pt x="14710" y="29419"/>
                    </a:cubicBezTo>
                    <a:cubicBezTo>
                      <a:pt x="22836" y="29419"/>
                      <a:pt x="29420" y="22836"/>
                      <a:pt x="29420" y="14710"/>
                    </a:cubicBezTo>
                    <a:cubicBezTo>
                      <a:pt x="29420" y="6584"/>
                      <a:pt x="22836" y="1"/>
                      <a:pt x="14710" y="1"/>
                    </a:cubicBezTo>
                    <a:close/>
                  </a:path>
                </a:pathLst>
              </a:custGeom>
              <a:solidFill>
                <a:schemeClr val="accent2"/>
              </a:solidFill>
              <a:ln w="38100" cap="flat" cmpd="sng">
                <a:solidFill>
                  <a:srgbClr val="000000"/>
                </a:solidFill>
                <a:prstDash val="solid"/>
                <a:miter lim="79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4"/>
            <p:cNvSpPr/>
            <p:nvPr/>
          </p:nvSpPr>
          <p:spPr>
            <a:xfrm>
              <a:off x="-1481590" y="2140550"/>
              <a:ext cx="480002" cy="449647"/>
            </a:xfrm>
            <a:custGeom>
              <a:avLst/>
              <a:gdLst/>
              <a:ahLst/>
              <a:cxnLst/>
              <a:rect l="l" t="t" r="r" b="b"/>
              <a:pathLst>
                <a:path w="19640" h="18398" extrusionOk="0">
                  <a:moveTo>
                    <a:pt x="9820" y="0"/>
                  </a:moveTo>
                  <a:cubicBezTo>
                    <a:pt x="8929" y="0"/>
                    <a:pt x="8038" y="276"/>
                    <a:pt x="7279" y="827"/>
                  </a:cubicBezTo>
                  <a:lnTo>
                    <a:pt x="2149" y="4551"/>
                  </a:lnTo>
                  <a:cubicBezTo>
                    <a:pt x="631" y="5653"/>
                    <a:pt x="0" y="7603"/>
                    <a:pt x="575" y="9384"/>
                  </a:cubicBezTo>
                  <a:lnTo>
                    <a:pt x="2541" y="15409"/>
                  </a:lnTo>
                  <a:cubicBezTo>
                    <a:pt x="3116" y="17191"/>
                    <a:pt x="4778" y="18397"/>
                    <a:pt x="6648" y="18397"/>
                  </a:cubicBezTo>
                  <a:lnTo>
                    <a:pt x="12992" y="18397"/>
                  </a:lnTo>
                  <a:cubicBezTo>
                    <a:pt x="14861" y="18397"/>
                    <a:pt x="16523" y="17199"/>
                    <a:pt x="17098" y="15409"/>
                  </a:cubicBezTo>
                  <a:lnTo>
                    <a:pt x="19056" y="9384"/>
                  </a:lnTo>
                  <a:cubicBezTo>
                    <a:pt x="19639" y="7603"/>
                    <a:pt x="19008" y="5653"/>
                    <a:pt x="17490" y="4551"/>
                  </a:cubicBezTo>
                  <a:lnTo>
                    <a:pt x="12360" y="827"/>
                  </a:lnTo>
                  <a:cubicBezTo>
                    <a:pt x="11601" y="276"/>
                    <a:pt x="10711" y="0"/>
                    <a:pt x="9820" y="0"/>
                  </a:cubicBezTo>
                  <a:close/>
                </a:path>
              </a:pathLst>
            </a:custGeom>
            <a:solidFill>
              <a:schemeClr val="dk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down)">
                                      <p:cBhvr>
                                        <p:cTn id="7" dur="5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245">
                                            <p:txEl>
                                              <p:pRg st="0" end="0"/>
                                            </p:txEl>
                                          </p:spTgt>
                                        </p:tgtEl>
                                        <p:attrNameLst>
                                          <p:attrName>ppt_x</p:attrName>
                                          <p:attrName>ppt_y</p:attrName>
                                        </p:attrNameLst>
                                      </p:cBhvr>
                                    </p:animMotion>
                                    <p:animRot by="1500000">
                                      <p:cBhvr>
                                        <p:cTn id="12" dur="125" fill="hold">
                                          <p:stCondLst>
                                            <p:cond delay="0"/>
                                          </p:stCondLst>
                                        </p:cTn>
                                        <p:tgtEl>
                                          <p:spTgt spid="245">
                                            <p:txEl>
                                              <p:pRg st="0" end="0"/>
                                            </p:txEl>
                                          </p:spTgt>
                                        </p:tgtEl>
                                        <p:attrNameLst>
                                          <p:attrName>r</p:attrName>
                                        </p:attrNameLst>
                                      </p:cBhvr>
                                    </p:animRot>
                                    <p:animRot by="-1500000">
                                      <p:cBhvr>
                                        <p:cTn id="13" dur="125" fill="hold">
                                          <p:stCondLst>
                                            <p:cond delay="125"/>
                                          </p:stCondLst>
                                        </p:cTn>
                                        <p:tgtEl>
                                          <p:spTgt spid="245">
                                            <p:txEl>
                                              <p:pRg st="0" end="0"/>
                                            </p:txEl>
                                          </p:spTgt>
                                        </p:tgtEl>
                                        <p:attrNameLst>
                                          <p:attrName>r</p:attrName>
                                        </p:attrNameLst>
                                      </p:cBhvr>
                                    </p:animRot>
                                    <p:animRot by="-1500000">
                                      <p:cBhvr>
                                        <p:cTn id="14" dur="125" fill="hold">
                                          <p:stCondLst>
                                            <p:cond delay="250"/>
                                          </p:stCondLst>
                                        </p:cTn>
                                        <p:tgtEl>
                                          <p:spTgt spid="245">
                                            <p:txEl>
                                              <p:pRg st="0" end="0"/>
                                            </p:txEl>
                                          </p:spTgt>
                                        </p:tgtEl>
                                        <p:attrNameLst>
                                          <p:attrName>r</p:attrName>
                                        </p:attrNameLst>
                                      </p:cBhvr>
                                    </p:animRot>
                                    <p:animRot by="1500000">
                                      <p:cBhvr>
                                        <p:cTn id="15" dur="125" fill="hold">
                                          <p:stCondLst>
                                            <p:cond delay="375"/>
                                          </p:stCondLst>
                                        </p:cTn>
                                        <p:tgtEl>
                                          <p:spTgt spid="245">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7"/>
        <p:cNvGrpSpPr/>
        <p:nvPr/>
      </p:nvGrpSpPr>
      <p:grpSpPr>
        <a:xfrm>
          <a:off x="0" y="0"/>
          <a:ext cx="0" cy="0"/>
          <a:chOff x="0" y="0"/>
          <a:chExt cx="0" cy="0"/>
        </a:xfrm>
      </p:grpSpPr>
      <p:sp>
        <p:nvSpPr>
          <p:cNvPr id="3658" name="Google Shape;3658;p59"/>
          <p:cNvSpPr txBox="1">
            <a:spLocks noGrp="1"/>
          </p:cNvSpPr>
          <p:nvPr>
            <p:ph type="title"/>
          </p:nvPr>
        </p:nvSpPr>
        <p:spPr>
          <a:xfrm>
            <a:off x="2674500" y="268523"/>
            <a:ext cx="3795000" cy="12483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dirty="0" err="1">
                <a:latin typeface="Times New Roman" panose="02020603050405020304" pitchFamily="18" charset="0"/>
                <a:cs typeface="Times New Roman" panose="02020603050405020304" pitchFamily="18" charset="0"/>
              </a:rPr>
              <a:t>Motivasi</a:t>
            </a:r>
            <a:endParaRPr dirty="0">
              <a:latin typeface="Times New Roman" panose="02020603050405020304" pitchFamily="18" charset="0"/>
              <a:cs typeface="Times New Roman" panose="02020603050405020304" pitchFamily="18" charset="0"/>
            </a:endParaRPr>
          </a:p>
        </p:txBody>
      </p:sp>
      <p:sp>
        <p:nvSpPr>
          <p:cNvPr id="2" name="Oval 1">
            <a:extLst>
              <a:ext uri="{FF2B5EF4-FFF2-40B4-BE49-F238E27FC236}">
                <a16:creationId xmlns:a16="http://schemas.microsoft.com/office/drawing/2014/main" id="{8D436F4F-5592-0332-99B6-47B2372C658E}"/>
              </a:ext>
              <a:ext uri="{C183D7F6-B498-43B3-948B-1728B52AA6E4}">
                <adec:decorative xmlns:adec="http://schemas.microsoft.com/office/drawing/2017/decorative" val="0"/>
              </a:ext>
            </a:extLst>
          </p:cNvPr>
          <p:cNvSpPr/>
          <p:nvPr/>
        </p:nvSpPr>
        <p:spPr>
          <a:xfrm>
            <a:off x="2915544" y="1625679"/>
            <a:ext cx="3249189" cy="32604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Google Shape;3658;p59">
            <a:extLst>
              <a:ext uri="{FF2B5EF4-FFF2-40B4-BE49-F238E27FC236}">
                <a16:creationId xmlns:a16="http://schemas.microsoft.com/office/drawing/2014/main" id="{2500101D-8733-A4C8-0A90-EE19686885FC}"/>
              </a:ext>
            </a:extLst>
          </p:cNvPr>
          <p:cNvSpPr txBox="1">
            <a:spLocks/>
          </p:cNvSpPr>
          <p:nvPr/>
        </p:nvSpPr>
        <p:spPr>
          <a:xfrm>
            <a:off x="122862" y="1921050"/>
            <a:ext cx="2551638" cy="13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1pPr>
            <a:lvl2pPr marR="0" lvl="1"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2pPr>
            <a:lvl3pPr marR="0" lvl="2"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3pPr>
            <a:lvl4pPr marR="0" lvl="3"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4pPr>
            <a:lvl5pPr marR="0" lvl="4"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5pPr>
            <a:lvl6pPr marR="0" lvl="5"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6pPr>
            <a:lvl7pPr marR="0" lvl="6"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7pPr>
            <a:lvl8pPr marR="0" lvl="7"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8pPr>
            <a:lvl9pPr marR="0" lvl="8"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9pPr>
          </a:lstStyle>
          <a:p>
            <a:r>
              <a:rPr lang="en-ID" sz="1600" dirty="0">
                <a:solidFill>
                  <a:schemeClr val="bg1"/>
                </a:solidFill>
                <a:latin typeface="Times New Roman" panose="02020603050405020304" pitchFamily="18" charset="0"/>
                <a:cs typeface="Times New Roman" panose="02020603050405020304" pitchFamily="18" charset="0"/>
              </a:rPr>
              <a:t>Cara </a:t>
            </a:r>
            <a:r>
              <a:rPr lang="en-ID" sz="1600" dirty="0" err="1">
                <a:solidFill>
                  <a:schemeClr val="bg1"/>
                </a:solidFill>
                <a:latin typeface="Times New Roman" panose="02020603050405020304" pitchFamily="18" charset="0"/>
                <a:cs typeface="Times New Roman" panose="02020603050405020304" pitchFamily="18" charset="0"/>
              </a:rPr>
              <a:t>termudah</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untuk</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melakukan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sesuatu</a:t>
            </a:r>
            <a:r>
              <a:rPr lang="en-ID" sz="1600" dirty="0">
                <a:solidFill>
                  <a:schemeClr val="bg1"/>
                </a:solidFill>
                <a:latin typeface="Times New Roman" panose="02020603050405020304" pitchFamily="18" charset="0"/>
                <a:cs typeface="Times New Roman" panose="02020603050405020304" pitchFamily="18" charset="0"/>
              </a:rPr>
              <a:t> di </a:t>
            </a:r>
            <a:r>
              <a:rPr lang="en-ID" sz="1600" dirty="0" err="1">
                <a:solidFill>
                  <a:schemeClr val="bg1"/>
                </a:solidFill>
                <a:latin typeface="Times New Roman" panose="02020603050405020304" pitchFamily="18" charset="0"/>
                <a:cs typeface="Times New Roman" panose="02020603050405020304" pitchFamily="18" charset="0"/>
              </a:rPr>
              <a:t>tahun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ini</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adalah</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dengan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bergerak</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santai</a:t>
            </a:r>
            <a:r>
              <a:rPr lang="en-ID" sz="1600" dirty="0">
                <a:solidFill>
                  <a:schemeClr val="bg1"/>
                </a:solidFill>
                <a:latin typeface="Times New Roman" panose="02020603050405020304" pitchFamily="18" charset="0"/>
                <a:cs typeface="Times New Roman" panose="02020603050405020304" pitchFamily="18" charset="0"/>
              </a:rPr>
              <a:t> dan </a:t>
            </a:r>
            <a:r>
              <a:rPr lang="en-ID" sz="1600" dirty="0" err="1">
                <a:solidFill>
                  <a:schemeClr val="bg1"/>
                </a:solidFill>
                <a:latin typeface="Times New Roman" panose="02020603050405020304" pitchFamily="18" charset="0"/>
                <a:cs typeface="Times New Roman" panose="02020603050405020304" pitchFamily="18" charset="0"/>
              </a:rPr>
              <a:t>perlahan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Kalau</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kamu</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belum</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mengerti</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balapan</a:t>
            </a:r>
            <a:r>
              <a:rPr lang="en-ID" sz="1600" dirty="0">
                <a:solidFill>
                  <a:schemeClr val="bg1"/>
                </a:solidFill>
                <a:latin typeface="Times New Roman" panose="02020603050405020304" pitchFamily="18" charset="0"/>
                <a:cs typeface="Times New Roman" panose="02020603050405020304" pitchFamily="18" charset="0"/>
              </a:rPr>
              <a:t> mana yang </a:t>
            </a:r>
            <a:r>
              <a:rPr lang="en-ID" sz="1600" dirty="0" err="1">
                <a:solidFill>
                  <a:schemeClr val="bg1"/>
                </a:solidFill>
                <a:latin typeface="Times New Roman" panose="02020603050405020304" pitchFamily="18" charset="0"/>
                <a:cs typeface="Times New Roman" panose="02020603050405020304" pitchFamily="18" charset="0"/>
              </a:rPr>
              <a:t>akan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kamu</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ikuti</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Pergerakan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cepatmu</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akan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mati</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Tidak</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perduli</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seberapa</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cepat</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kamu</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berlari</a:t>
            </a:r>
            <a:r>
              <a:rPr lang="en-ID" sz="1600" dirty="0">
                <a:solidFill>
                  <a:schemeClr val="bg1"/>
                </a:solidFill>
              </a:rPr>
              <a:t>. </a:t>
            </a:r>
            <a:endParaRPr lang="en-ID" sz="1400" dirty="0"/>
          </a:p>
        </p:txBody>
      </p:sp>
      <p:sp>
        <p:nvSpPr>
          <p:cNvPr id="7" name="Google Shape;3658;p59">
            <a:extLst>
              <a:ext uri="{FF2B5EF4-FFF2-40B4-BE49-F238E27FC236}">
                <a16:creationId xmlns:a16="http://schemas.microsoft.com/office/drawing/2014/main" id="{ABB389BC-9D0E-BC80-E48B-299A5F408721}"/>
              </a:ext>
            </a:extLst>
          </p:cNvPr>
          <p:cNvSpPr txBox="1">
            <a:spLocks/>
          </p:cNvSpPr>
          <p:nvPr/>
        </p:nvSpPr>
        <p:spPr>
          <a:xfrm>
            <a:off x="6164733" y="1921050"/>
            <a:ext cx="2730184" cy="13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1pPr>
            <a:lvl2pPr marR="0" lvl="1"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2pPr>
            <a:lvl3pPr marR="0" lvl="2"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3pPr>
            <a:lvl4pPr marR="0" lvl="3"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4pPr>
            <a:lvl5pPr marR="0" lvl="4"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5pPr>
            <a:lvl6pPr marR="0" lvl="5"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6pPr>
            <a:lvl7pPr marR="0" lvl="6"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7pPr>
            <a:lvl8pPr marR="0" lvl="7"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8pPr>
            <a:lvl9pPr marR="0" lvl="8" algn="r" rtl="0">
              <a:lnSpc>
                <a:spcPct val="100000"/>
              </a:lnSpc>
              <a:spcBef>
                <a:spcPts val="0"/>
              </a:spcBef>
              <a:spcAft>
                <a:spcPts val="0"/>
              </a:spcAft>
              <a:buClr>
                <a:schemeClr val="lt2"/>
              </a:buClr>
              <a:buSzPts val="4000"/>
              <a:buFont typeface="Amatic SC"/>
              <a:buNone/>
              <a:defRPr sz="4000" b="1" i="0" u="none" strike="noStrike" cap="none">
                <a:solidFill>
                  <a:schemeClr val="lt2"/>
                </a:solidFill>
                <a:highlight>
                  <a:schemeClr val="dk1"/>
                </a:highlight>
                <a:latin typeface="Amatic SC"/>
                <a:ea typeface="Amatic SC"/>
                <a:cs typeface="Amatic SC"/>
                <a:sym typeface="Amatic SC"/>
              </a:defRPr>
            </a:lvl9pPr>
          </a:lstStyle>
          <a:p>
            <a:r>
              <a:rPr lang="en-ID" sz="1600" dirty="0" err="1">
                <a:solidFill>
                  <a:schemeClr val="bg1"/>
                </a:solidFill>
                <a:latin typeface="Times New Roman" panose="02020603050405020304" pitchFamily="18" charset="0"/>
                <a:cs typeface="Times New Roman" panose="02020603050405020304" pitchFamily="18" charset="0"/>
              </a:rPr>
              <a:t>Berhenti</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berpikir</a:t>
            </a:r>
            <a:r>
              <a:rPr lang="en-ID" sz="1600" dirty="0">
                <a:solidFill>
                  <a:schemeClr val="bg1"/>
                </a:solidFill>
                <a:latin typeface="Times New Roman" panose="02020603050405020304" pitchFamily="18" charset="0"/>
                <a:cs typeface="Times New Roman" panose="02020603050405020304" pitchFamily="18" charset="0"/>
              </a:rPr>
              <a:t> dan </a:t>
            </a:r>
            <a:r>
              <a:rPr lang="en-ID" sz="1600" dirty="0" err="1">
                <a:solidFill>
                  <a:schemeClr val="bg1"/>
                </a:solidFill>
                <a:latin typeface="Times New Roman" panose="02020603050405020304" pitchFamily="18" charset="0"/>
                <a:cs typeface="Times New Roman" panose="02020603050405020304" pitchFamily="18" charset="0"/>
              </a:rPr>
              <a:t>kemudian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bergerak</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dengan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tujuan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kearah</a:t>
            </a:r>
            <a:r>
              <a:rPr lang="en-ID" sz="1600" dirty="0">
                <a:solidFill>
                  <a:schemeClr val="bg1"/>
                </a:solidFill>
                <a:latin typeface="Times New Roman" panose="02020603050405020304" pitchFamily="18" charset="0"/>
                <a:cs typeface="Times New Roman" panose="02020603050405020304" pitchFamily="18" charset="0"/>
              </a:rPr>
              <a:t> yang </a:t>
            </a:r>
            <a:r>
              <a:rPr lang="en-ID" sz="1600" dirty="0" err="1">
                <a:solidFill>
                  <a:schemeClr val="bg1"/>
                </a:solidFill>
                <a:latin typeface="Times New Roman" panose="02020603050405020304" pitchFamily="18" charset="0"/>
                <a:cs typeface="Times New Roman" panose="02020603050405020304" pitchFamily="18" charset="0"/>
              </a:rPr>
              <a:t>kamu</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tuju</a:t>
            </a:r>
            <a:r>
              <a:rPr lang="en-ID" sz="1600" dirty="0">
                <a:solidFill>
                  <a:schemeClr val="bg1"/>
                </a:solidFill>
                <a:latin typeface="Times New Roman" panose="02020603050405020304" pitchFamily="18" charset="0"/>
                <a:cs typeface="Times New Roman" panose="02020603050405020304" pitchFamily="18" charset="0"/>
              </a:rPr>
              <a:t>. Jika </a:t>
            </a:r>
            <a:r>
              <a:rPr lang="en-ID" sz="1600" dirty="0" err="1">
                <a:solidFill>
                  <a:schemeClr val="bg1"/>
                </a:solidFill>
                <a:latin typeface="Times New Roman" panose="02020603050405020304" pitchFamily="18" charset="0"/>
                <a:cs typeface="Times New Roman" panose="02020603050405020304" pitchFamily="18" charset="0"/>
              </a:rPr>
              <a:t>kamu</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meluankan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waktumu</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unntuk</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menemukan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pondasi</a:t>
            </a:r>
            <a:r>
              <a:rPr lang="en-ID" sz="1600" dirty="0">
                <a:solidFill>
                  <a:schemeClr val="bg1"/>
                </a:solidFill>
                <a:latin typeface="Times New Roman" panose="02020603050405020304" pitchFamily="18" charset="0"/>
                <a:cs typeface="Times New Roman" panose="02020603050405020304" pitchFamily="18" charset="0"/>
              </a:rPr>
              <a:t> dan </a:t>
            </a:r>
            <a:r>
              <a:rPr lang="en-ID" sz="1600" dirty="0" err="1">
                <a:solidFill>
                  <a:schemeClr val="bg1"/>
                </a:solidFill>
                <a:latin typeface="Times New Roman" panose="02020603050405020304" pitchFamily="18" charset="0"/>
                <a:cs typeface="Times New Roman" panose="02020603050405020304" pitchFamily="18" charset="0"/>
              </a:rPr>
              <a:t>memperkuatnya</a:t>
            </a:r>
            <a:r>
              <a:rPr lang="en-ID" sz="1600" dirty="0">
                <a:solidFill>
                  <a:schemeClr val="bg1"/>
                </a:solidFill>
                <a:latin typeface="Times New Roman" panose="02020603050405020304" pitchFamily="18" charset="0"/>
                <a:cs typeface="Times New Roman" panose="02020603050405020304" pitchFamily="18" charset="0"/>
              </a:rPr>
              <a:t> Kembali, </a:t>
            </a:r>
            <a:r>
              <a:rPr lang="en-ID" sz="1600" dirty="0" err="1">
                <a:solidFill>
                  <a:schemeClr val="bg1"/>
                </a:solidFill>
                <a:latin typeface="Times New Roman" panose="02020603050405020304" pitchFamily="18" charset="0"/>
                <a:cs typeface="Times New Roman" panose="02020603050405020304" pitchFamily="18" charset="0"/>
              </a:rPr>
              <a:t>itu</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akan</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memberimu</a:t>
            </a:r>
            <a:r>
              <a:rPr lang="en-ID" sz="1600" dirty="0">
                <a:solidFill>
                  <a:schemeClr val="bg1"/>
                </a:solidFill>
                <a:latin typeface="Times New Roman" panose="02020603050405020304" pitchFamily="18" charset="0"/>
                <a:cs typeface="Times New Roman" panose="02020603050405020304" pitchFamily="18" charset="0"/>
              </a:rPr>
              <a:t> momentum yang </a:t>
            </a:r>
            <a:r>
              <a:rPr lang="en-ID" sz="1600" dirty="0" err="1">
                <a:solidFill>
                  <a:schemeClr val="bg1"/>
                </a:solidFill>
                <a:latin typeface="Times New Roman" panose="02020603050405020304" pitchFamily="18" charset="0"/>
                <a:cs typeface="Times New Roman" panose="02020603050405020304" pitchFamily="18" charset="0"/>
              </a:rPr>
              <a:t>berlipat</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ganda</a:t>
            </a:r>
            <a:r>
              <a:rPr lang="en-ID" sz="1600" dirty="0">
                <a:solidFill>
                  <a:schemeClr val="bg1"/>
                </a:solidFill>
                <a:latin typeface="Times New Roman" panose="02020603050405020304" pitchFamily="18" charset="0"/>
                <a:cs typeface="Times New Roman" panose="02020603050405020304" pitchFamily="18" charset="0"/>
              </a:rPr>
              <a:t> </a:t>
            </a:r>
            <a:r>
              <a:rPr lang="en-ID" sz="1600" dirty="0" err="1">
                <a:solidFill>
                  <a:schemeClr val="bg1"/>
                </a:solidFill>
                <a:latin typeface="Times New Roman" panose="02020603050405020304" pitchFamily="18" charset="0"/>
                <a:cs typeface="Times New Roman" panose="02020603050405020304" pitchFamily="18" charset="0"/>
              </a:rPr>
              <a:t>bagimu</a:t>
            </a:r>
            <a:endParaRPr lang="en-ID" sz="1600" dirty="0">
              <a:solidFill>
                <a:schemeClr val="bg1"/>
              </a:solidFill>
              <a:latin typeface="Times New Roman" panose="02020603050405020304" pitchFamily="18" charset="0"/>
              <a:cs typeface="Times New Roman" panose="02020603050405020304" pitchFamily="18" charset="0"/>
            </a:endParaRPr>
          </a:p>
          <a:p>
            <a:endParaRPr lang="en-ID" sz="1400" dirty="0"/>
          </a:p>
        </p:txBody>
      </p:sp>
      <p:grpSp>
        <p:nvGrpSpPr>
          <p:cNvPr id="9" name="Google Shape;4500;p75">
            <a:extLst>
              <a:ext uri="{FF2B5EF4-FFF2-40B4-BE49-F238E27FC236}">
                <a16:creationId xmlns:a16="http://schemas.microsoft.com/office/drawing/2014/main" id="{5BE07C0E-08D8-2DE0-BE9B-0E3B63382590}"/>
              </a:ext>
            </a:extLst>
          </p:cNvPr>
          <p:cNvGrpSpPr/>
          <p:nvPr/>
        </p:nvGrpSpPr>
        <p:grpSpPr>
          <a:xfrm>
            <a:off x="314814" y="345540"/>
            <a:ext cx="2622876" cy="1333540"/>
            <a:chOff x="238125" y="1038125"/>
            <a:chExt cx="7146800" cy="3633625"/>
          </a:xfrm>
        </p:grpSpPr>
        <p:sp>
          <p:nvSpPr>
            <p:cNvPr id="10" name="Google Shape;4501;p75">
              <a:extLst>
                <a:ext uri="{FF2B5EF4-FFF2-40B4-BE49-F238E27FC236}">
                  <a16:creationId xmlns:a16="http://schemas.microsoft.com/office/drawing/2014/main" id="{2A384403-35A4-7264-3C9F-6BC7EA575B8B}"/>
                </a:ext>
              </a:extLst>
            </p:cNvPr>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02;p75">
              <a:extLst>
                <a:ext uri="{FF2B5EF4-FFF2-40B4-BE49-F238E27FC236}">
                  <a16:creationId xmlns:a16="http://schemas.microsoft.com/office/drawing/2014/main" id="{455D4D20-9D16-07BE-C443-4C65CCDE81F6}"/>
                </a:ext>
              </a:extLst>
            </p:cNvPr>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03;p75">
              <a:extLst>
                <a:ext uri="{FF2B5EF4-FFF2-40B4-BE49-F238E27FC236}">
                  <a16:creationId xmlns:a16="http://schemas.microsoft.com/office/drawing/2014/main" id="{8B088B80-0BA0-005F-40C7-FCA81A44AC5E}"/>
                </a:ext>
              </a:extLst>
            </p:cNvPr>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04;p75">
              <a:extLst>
                <a:ext uri="{FF2B5EF4-FFF2-40B4-BE49-F238E27FC236}">
                  <a16:creationId xmlns:a16="http://schemas.microsoft.com/office/drawing/2014/main" id="{FDE69E7B-2440-1746-1626-900E9AB51325}"/>
                </a:ext>
              </a:extLst>
            </p:cNvPr>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05;p75">
              <a:extLst>
                <a:ext uri="{FF2B5EF4-FFF2-40B4-BE49-F238E27FC236}">
                  <a16:creationId xmlns:a16="http://schemas.microsoft.com/office/drawing/2014/main" id="{BF75BDFB-27D7-5A71-4F98-5C23E55BAB4F}"/>
                </a:ext>
              </a:extLst>
            </p:cNvPr>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06;p75">
              <a:extLst>
                <a:ext uri="{FF2B5EF4-FFF2-40B4-BE49-F238E27FC236}">
                  <a16:creationId xmlns:a16="http://schemas.microsoft.com/office/drawing/2014/main" id="{ED370669-CFD7-74C8-08F0-F903BCD463B3}"/>
                </a:ext>
              </a:extLst>
            </p:cNvPr>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07;p75">
              <a:extLst>
                <a:ext uri="{FF2B5EF4-FFF2-40B4-BE49-F238E27FC236}">
                  <a16:creationId xmlns:a16="http://schemas.microsoft.com/office/drawing/2014/main" id="{4CAD1C7D-DA1F-84A8-89F8-6F544FE6FA95}"/>
                </a:ext>
              </a:extLst>
            </p:cNvPr>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08;p75">
              <a:extLst>
                <a:ext uri="{FF2B5EF4-FFF2-40B4-BE49-F238E27FC236}">
                  <a16:creationId xmlns:a16="http://schemas.microsoft.com/office/drawing/2014/main" id="{1341F15D-E4A9-1751-7B39-74B4EEC14E9C}"/>
                </a:ext>
              </a:extLst>
            </p:cNvPr>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09;p75">
              <a:extLst>
                <a:ext uri="{FF2B5EF4-FFF2-40B4-BE49-F238E27FC236}">
                  <a16:creationId xmlns:a16="http://schemas.microsoft.com/office/drawing/2014/main" id="{0701F293-EDB8-E50A-F867-9E3287CD5698}"/>
                </a:ext>
              </a:extLst>
            </p:cNvPr>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10;p75">
              <a:extLst>
                <a:ext uri="{FF2B5EF4-FFF2-40B4-BE49-F238E27FC236}">
                  <a16:creationId xmlns:a16="http://schemas.microsoft.com/office/drawing/2014/main" id="{4D13E24D-169E-34B7-01F3-C0E182ED0463}"/>
                </a:ext>
              </a:extLst>
            </p:cNvPr>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11;p75">
              <a:extLst>
                <a:ext uri="{FF2B5EF4-FFF2-40B4-BE49-F238E27FC236}">
                  <a16:creationId xmlns:a16="http://schemas.microsoft.com/office/drawing/2014/main" id="{B73C9851-D66A-7A21-F219-B8BFFCD2EDF3}"/>
                </a:ext>
              </a:extLst>
            </p:cNvPr>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12;p75">
              <a:extLst>
                <a:ext uri="{FF2B5EF4-FFF2-40B4-BE49-F238E27FC236}">
                  <a16:creationId xmlns:a16="http://schemas.microsoft.com/office/drawing/2014/main" id="{A44182D6-2305-7A4C-B4C2-84F93C146600}"/>
                </a:ext>
              </a:extLst>
            </p:cNvPr>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13;p75">
              <a:extLst>
                <a:ext uri="{FF2B5EF4-FFF2-40B4-BE49-F238E27FC236}">
                  <a16:creationId xmlns:a16="http://schemas.microsoft.com/office/drawing/2014/main" id="{DA17DA5E-9385-9B12-19BF-7B661AFF95A8}"/>
                </a:ext>
              </a:extLst>
            </p:cNvPr>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14;p75">
              <a:extLst>
                <a:ext uri="{FF2B5EF4-FFF2-40B4-BE49-F238E27FC236}">
                  <a16:creationId xmlns:a16="http://schemas.microsoft.com/office/drawing/2014/main" id="{C64A48A4-DF68-556B-6853-87C94BE9828D}"/>
                </a:ext>
              </a:extLst>
            </p:cNvPr>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15;p75">
              <a:extLst>
                <a:ext uri="{FF2B5EF4-FFF2-40B4-BE49-F238E27FC236}">
                  <a16:creationId xmlns:a16="http://schemas.microsoft.com/office/drawing/2014/main" id="{BC8A755F-B799-DF7C-BA5F-4C14AAF8469C}"/>
                </a:ext>
              </a:extLst>
            </p:cNvPr>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16;p75">
              <a:extLst>
                <a:ext uri="{FF2B5EF4-FFF2-40B4-BE49-F238E27FC236}">
                  <a16:creationId xmlns:a16="http://schemas.microsoft.com/office/drawing/2014/main" id="{DFB8448E-A69A-5DB8-6068-7B313D877C4A}"/>
                </a:ext>
              </a:extLst>
            </p:cNvPr>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17;p75">
              <a:extLst>
                <a:ext uri="{FF2B5EF4-FFF2-40B4-BE49-F238E27FC236}">
                  <a16:creationId xmlns:a16="http://schemas.microsoft.com/office/drawing/2014/main" id="{663CFBA2-E19F-FFE7-7FE5-7E6F33EDF1A9}"/>
                </a:ext>
              </a:extLst>
            </p:cNvPr>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18;p75">
              <a:extLst>
                <a:ext uri="{FF2B5EF4-FFF2-40B4-BE49-F238E27FC236}">
                  <a16:creationId xmlns:a16="http://schemas.microsoft.com/office/drawing/2014/main" id="{1A6890EB-F41E-1385-D512-5DA067988282}"/>
                </a:ext>
              </a:extLst>
            </p:cNvPr>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19;p75">
              <a:extLst>
                <a:ext uri="{FF2B5EF4-FFF2-40B4-BE49-F238E27FC236}">
                  <a16:creationId xmlns:a16="http://schemas.microsoft.com/office/drawing/2014/main" id="{17316575-17CE-7246-F480-1BB1FA1330A0}"/>
                </a:ext>
              </a:extLst>
            </p:cNvPr>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20;p75">
              <a:extLst>
                <a:ext uri="{FF2B5EF4-FFF2-40B4-BE49-F238E27FC236}">
                  <a16:creationId xmlns:a16="http://schemas.microsoft.com/office/drawing/2014/main" id="{D20C829B-8578-F13F-E18D-BFED37E90823}"/>
                </a:ext>
              </a:extLst>
            </p:cNvPr>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21;p75">
              <a:extLst>
                <a:ext uri="{FF2B5EF4-FFF2-40B4-BE49-F238E27FC236}">
                  <a16:creationId xmlns:a16="http://schemas.microsoft.com/office/drawing/2014/main" id="{EB0A9EB9-1E54-73C3-8840-1083D2BB5CA2}"/>
                </a:ext>
              </a:extLst>
            </p:cNvPr>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22;p75">
              <a:extLst>
                <a:ext uri="{FF2B5EF4-FFF2-40B4-BE49-F238E27FC236}">
                  <a16:creationId xmlns:a16="http://schemas.microsoft.com/office/drawing/2014/main" id="{40B2ABB4-A781-5D74-B0E1-431FF44610CA}"/>
                </a:ext>
              </a:extLst>
            </p:cNvPr>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23;p75">
              <a:extLst>
                <a:ext uri="{FF2B5EF4-FFF2-40B4-BE49-F238E27FC236}">
                  <a16:creationId xmlns:a16="http://schemas.microsoft.com/office/drawing/2014/main" id="{AB160A7D-9947-91C0-D19D-BEC7B287838B}"/>
                </a:ext>
              </a:extLst>
            </p:cNvPr>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24;p75">
              <a:extLst>
                <a:ext uri="{FF2B5EF4-FFF2-40B4-BE49-F238E27FC236}">
                  <a16:creationId xmlns:a16="http://schemas.microsoft.com/office/drawing/2014/main" id="{2E4BBB0C-34E1-1503-050B-688DD4B23CDA}"/>
                </a:ext>
              </a:extLst>
            </p:cNvPr>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25;p75">
              <a:extLst>
                <a:ext uri="{FF2B5EF4-FFF2-40B4-BE49-F238E27FC236}">
                  <a16:creationId xmlns:a16="http://schemas.microsoft.com/office/drawing/2014/main" id="{14B541B9-B11E-B458-6BD2-21F0A807E497}"/>
                </a:ext>
              </a:extLst>
            </p:cNvPr>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26;p75">
              <a:extLst>
                <a:ext uri="{FF2B5EF4-FFF2-40B4-BE49-F238E27FC236}">
                  <a16:creationId xmlns:a16="http://schemas.microsoft.com/office/drawing/2014/main" id="{82539577-51E0-7015-0C54-492A63FE7303}"/>
                </a:ext>
              </a:extLst>
            </p:cNvPr>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27;p75">
              <a:extLst>
                <a:ext uri="{FF2B5EF4-FFF2-40B4-BE49-F238E27FC236}">
                  <a16:creationId xmlns:a16="http://schemas.microsoft.com/office/drawing/2014/main" id="{282A7E7C-3704-50A8-2BD6-E4C03FF49DB3}"/>
                </a:ext>
              </a:extLst>
            </p:cNvPr>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28;p75">
              <a:extLst>
                <a:ext uri="{FF2B5EF4-FFF2-40B4-BE49-F238E27FC236}">
                  <a16:creationId xmlns:a16="http://schemas.microsoft.com/office/drawing/2014/main" id="{FB5A5DAA-D335-FF78-5F0C-E57F673B955F}"/>
                </a:ext>
              </a:extLst>
            </p:cNvPr>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29;p75">
              <a:extLst>
                <a:ext uri="{FF2B5EF4-FFF2-40B4-BE49-F238E27FC236}">
                  <a16:creationId xmlns:a16="http://schemas.microsoft.com/office/drawing/2014/main" id="{FA1530F0-FFDA-3894-24BA-384746B0845A}"/>
                </a:ext>
              </a:extLst>
            </p:cNvPr>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30;p75">
              <a:extLst>
                <a:ext uri="{FF2B5EF4-FFF2-40B4-BE49-F238E27FC236}">
                  <a16:creationId xmlns:a16="http://schemas.microsoft.com/office/drawing/2014/main" id="{19D2052D-8D12-90E0-98B0-6F99E540FE0D}"/>
                </a:ext>
              </a:extLst>
            </p:cNvPr>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31;p75">
              <a:extLst>
                <a:ext uri="{FF2B5EF4-FFF2-40B4-BE49-F238E27FC236}">
                  <a16:creationId xmlns:a16="http://schemas.microsoft.com/office/drawing/2014/main" id="{86919C71-3645-6279-C12B-EE5FB1AC559E}"/>
                </a:ext>
              </a:extLst>
            </p:cNvPr>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32;p75">
              <a:extLst>
                <a:ext uri="{FF2B5EF4-FFF2-40B4-BE49-F238E27FC236}">
                  <a16:creationId xmlns:a16="http://schemas.microsoft.com/office/drawing/2014/main" id="{1CD097CF-09F8-316E-F33B-97380EB68E43}"/>
                </a:ext>
              </a:extLst>
            </p:cNvPr>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533;p75">
              <a:extLst>
                <a:ext uri="{FF2B5EF4-FFF2-40B4-BE49-F238E27FC236}">
                  <a16:creationId xmlns:a16="http://schemas.microsoft.com/office/drawing/2014/main" id="{E65A1A56-06BF-4BD6-1EF5-3F69D8A382DA}"/>
                </a:ext>
              </a:extLst>
            </p:cNvPr>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34;p75">
              <a:extLst>
                <a:ext uri="{FF2B5EF4-FFF2-40B4-BE49-F238E27FC236}">
                  <a16:creationId xmlns:a16="http://schemas.microsoft.com/office/drawing/2014/main" id="{FDB39885-FC03-CB65-9674-9B33E27B053A}"/>
                </a:ext>
              </a:extLst>
            </p:cNvPr>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35;p75">
              <a:extLst>
                <a:ext uri="{FF2B5EF4-FFF2-40B4-BE49-F238E27FC236}">
                  <a16:creationId xmlns:a16="http://schemas.microsoft.com/office/drawing/2014/main" id="{FA204A36-F0F2-8375-4629-752C5D3317B1}"/>
                </a:ext>
              </a:extLst>
            </p:cNvPr>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36;p75">
              <a:extLst>
                <a:ext uri="{FF2B5EF4-FFF2-40B4-BE49-F238E27FC236}">
                  <a16:creationId xmlns:a16="http://schemas.microsoft.com/office/drawing/2014/main" id="{1FB0BC56-A9BC-C139-F71C-D25E4697C22F}"/>
                </a:ext>
              </a:extLst>
            </p:cNvPr>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37;p75">
              <a:extLst>
                <a:ext uri="{FF2B5EF4-FFF2-40B4-BE49-F238E27FC236}">
                  <a16:creationId xmlns:a16="http://schemas.microsoft.com/office/drawing/2014/main" id="{82884A79-CA9C-058C-23A3-B6FE73F8B72D}"/>
                </a:ext>
              </a:extLst>
            </p:cNvPr>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38;p75">
              <a:extLst>
                <a:ext uri="{FF2B5EF4-FFF2-40B4-BE49-F238E27FC236}">
                  <a16:creationId xmlns:a16="http://schemas.microsoft.com/office/drawing/2014/main" id="{608557F4-E517-9906-6E6F-3BC172917BC1}"/>
                </a:ext>
              </a:extLst>
            </p:cNvPr>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39;p75">
              <a:extLst>
                <a:ext uri="{FF2B5EF4-FFF2-40B4-BE49-F238E27FC236}">
                  <a16:creationId xmlns:a16="http://schemas.microsoft.com/office/drawing/2014/main" id="{C178A743-7000-92FF-E23A-B64B4CA8C187}"/>
                </a:ext>
              </a:extLst>
            </p:cNvPr>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40;p75">
              <a:extLst>
                <a:ext uri="{FF2B5EF4-FFF2-40B4-BE49-F238E27FC236}">
                  <a16:creationId xmlns:a16="http://schemas.microsoft.com/office/drawing/2014/main" id="{659F769A-2439-2E8C-0CDD-900703723D4D}"/>
                </a:ext>
              </a:extLst>
            </p:cNvPr>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41;p75">
              <a:extLst>
                <a:ext uri="{FF2B5EF4-FFF2-40B4-BE49-F238E27FC236}">
                  <a16:creationId xmlns:a16="http://schemas.microsoft.com/office/drawing/2014/main" id="{1B35A943-3AD8-177A-CF5C-A08360BE6D7A}"/>
                </a:ext>
              </a:extLst>
            </p:cNvPr>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42;p75">
              <a:extLst>
                <a:ext uri="{FF2B5EF4-FFF2-40B4-BE49-F238E27FC236}">
                  <a16:creationId xmlns:a16="http://schemas.microsoft.com/office/drawing/2014/main" id="{428B7742-EE48-D2AE-F6C6-23492495C8D6}"/>
                </a:ext>
              </a:extLst>
            </p:cNvPr>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43;p75">
              <a:extLst>
                <a:ext uri="{FF2B5EF4-FFF2-40B4-BE49-F238E27FC236}">
                  <a16:creationId xmlns:a16="http://schemas.microsoft.com/office/drawing/2014/main" id="{0ED2ECB6-61A5-094D-1EF9-555ECCC53B3D}"/>
                </a:ext>
              </a:extLst>
            </p:cNvPr>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44;p75">
              <a:extLst>
                <a:ext uri="{FF2B5EF4-FFF2-40B4-BE49-F238E27FC236}">
                  <a16:creationId xmlns:a16="http://schemas.microsoft.com/office/drawing/2014/main" id="{563D36BD-0EDE-1E3B-63FA-2822C95B3308}"/>
                </a:ext>
              </a:extLst>
            </p:cNvPr>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45;p75">
              <a:extLst>
                <a:ext uri="{FF2B5EF4-FFF2-40B4-BE49-F238E27FC236}">
                  <a16:creationId xmlns:a16="http://schemas.microsoft.com/office/drawing/2014/main" id="{D4F8AD57-ED2F-F56B-EDF6-9BF9DFFC4813}"/>
                </a:ext>
              </a:extLst>
            </p:cNvPr>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46;p75">
              <a:extLst>
                <a:ext uri="{FF2B5EF4-FFF2-40B4-BE49-F238E27FC236}">
                  <a16:creationId xmlns:a16="http://schemas.microsoft.com/office/drawing/2014/main" id="{84B52E9B-6EE2-600A-442C-0341208D9D31}"/>
                </a:ext>
              </a:extLst>
            </p:cNvPr>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47;p75">
              <a:extLst>
                <a:ext uri="{FF2B5EF4-FFF2-40B4-BE49-F238E27FC236}">
                  <a16:creationId xmlns:a16="http://schemas.microsoft.com/office/drawing/2014/main" id="{AFD1E613-ED28-3E68-506F-48B398652EEB}"/>
                </a:ext>
              </a:extLst>
            </p:cNvPr>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48;p75">
              <a:extLst>
                <a:ext uri="{FF2B5EF4-FFF2-40B4-BE49-F238E27FC236}">
                  <a16:creationId xmlns:a16="http://schemas.microsoft.com/office/drawing/2014/main" id="{9D7F37C8-A6FF-4F0B-6145-EB90BCCBDEE5}"/>
                </a:ext>
              </a:extLst>
            </p:cNvPr>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49;p75">
              <a:extLst>
                <a:ext uri="{FF2B5EF4-FFF2-40B4-BE49-F238E27FC236}">
                  <a16:creationId xmlns:a16="http://schemas.microsoft.com/office/drawing/2014/main" id="{3E9286CD-2A36-0551-334D-93B4B7F6134F}"/>
                </a:ext>
              </a:extLst>
            </p:cNvPr>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50;p75">
              <a:extLst>
                <a:ext uri="{FF2B5EF4-FFF2-40B4-BE49-F238E27FC236}">
                  <a16:creationId xmlns:a16="http://schemas.microsoft.com/office/drawing/2014/main" id="{7B1CC694-E446-A708-4579-C537DB9C2D0E}"/>
                </a:ext>
              </a:extLst>
            </p:cNvPr>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51;p75">
              <a:extLst>
                <a:ext uri="{FF2B5EF4-FFF2-40B4-BE49-F238E27FC236}">
                  <a16:creationId xmlns:a16="http://schemas.microsoft.com/office/drawing/2014/main" id="{FFA7DF6E-1914-B0DD-E5CB-B99EFD4AC389}"/>
                </a:ext>
              </a:extLst>
            </p:cNvPr>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52;p75">
              <a:extLst>
                <a:ext uri="{FF2B5EF4-FFF2-40B4-BE49-F238E27FC236}">
                  <a16:creationId xmlns:a16="http://schemas.microsoft.com/office/drawing/2014/main" id="{5B15AA55-1BAF-0CB9-FCEF-9188BC2AB435}"/>
                </a:ext>
              </a:extLst>
            </p:cNvPr>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53;p75">
              <a:extLst>
                <a:ext uri="{FF2B5EF4-FFF2-40B4-BE49-F238E27FC236}">
                  <a16:creationId xmlns:a16="http://schemas.microsoft.com/office/drawing/2014/main" id="{D2309305-CAE5-31F5-54A6-B4DA68E7C7A2}"/>
                </a:ext>
              </a:extLst>
            </p:cNvPr>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54;p75">
              <a:extLst>
                <a:ext uri="{FF2B5EF4-FFF2-40B4-BE49-F238E27FC236}">
                  <a16:creationId xmlns:a16="http://schemas.microsoft.com/office/drawing/2014/main" id="{04CD04FD-8C76-9078-C284-6C2EFAA50B79}"/>
                </a:ext>
              </a:extLst>
            </p:cNvPr>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4555;p75">
              <a:extLst>
                <a:ext uri="{FF2B5EF4-FFF2-40B4-BE49-F238E27FC236}">
                  <a16:creationId xmlns:a16="http://schemas.microsoft.com/office/drawing/2014/main" id="{E82A3C8B-32FA-48D7-4A74-1FA007416704}"/>
                </a:ext>
              </a:extLst>
            </p:cNvPr>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4556;p75">
              <a:extLst>
                <a:ext uri="{FF2B5EF4-FFF2-40B4-BE49-F238E27FC236}">
                  <a16:creationId xmlns:a16="http://schemas.microsoft.com/office/drawing/2014/main" id="{8EB491EA-C700-E874-7E5A-A125F0BEA72A}"/>
                </a:ext>
              </a:extLst>
            </p:cNvPr>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4557;p75">
              <a:extLst>
                <a:ext uri="{FF2B5EF4-FFF2-40B4-BE49-F238E27FC236}">
                  <a16:creationId xmlns:a16="http://schemas.microsoft.com/office/drawing/2014/main" id="{05F101FE-32FA-9B6B-C42D-A7B597882924}"/>
                </a:ext>
              </a:extLst>
            </p:cNvPr>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4558;p75">
              <a:extLst>
                <a:ext uri="{FF2B5EF4-FFF2-40B4-BE49-F238E27FC236}">
                  <a16:creationId xmlns:a16="http://schemas.microsoft.com/office/drawing/2014/main" id="{602738CA-BDCD-9BF2-38B6-BAD4521C9720}"/>
                </a:ext>
              </a:extLst>
            </p:cNvPr>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4559;p75">
              <a:extLst>
                <a:ext uri="{FF2B5EF4-FFF2-40B4-BE49-F238E27FC236}">
                  <a16:creationId xmlns:a16="http://schemas.microsoft.com/office/drawing/2014/main" id="{D0F39AE0-D3E9-449D-587A-BFBBA8059F62}"/>
                </a:ext>
              </a:extLst>
            </p:cNvPr>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4560;p75">
              <a:extLst>
                <a:ext uri="{FF2B5EF4-FFF2-40B4-BE49-F238E27FC236}">
                  <a16:creationId xmlns:a16="http://schemas.microsoft.com/office/drawing/2014/main" id="{5D3F16CF-1E55-9CE3-CC22-2A4FE3D4BB16}"/>
                </a:ext>
              </a:extLst>
            </p:cNvPr>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4561;p75">
              <a:extLst>
                <a:ext uri="{FF2B5EF4-FFF2-40B4-BE49-F238E27FC236}">
                  <a16:creationId xmlns:a16="http://schemas.microsoft.com/office/drawing/2014/main" id="{DD41BA91-8DAD-6328-26F3-832C04F3D47A}"/>
                </a:ext>
              </a:extLst>
            </p:cNvPr>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4562;p75">
              <a:extLst>
                <a:ext uri="{FF2B5EF4-FFF2-40B4-BE49-F238E27FC236}">
                  <a16:creationId xmlns:a16="http://schemas.microsoft.com/office/drawing/2014/main" id="{CD26CFE2-9F10-9615-D7B7-2D08D94BF131}"/>
                </a:ext>
              </a:extLst>
            </p:cNvPr>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4563;p75">
              <a:extLst>
                <a:ext uri="{FF2B5EF4-FFF2-40B4-BE49-F238E27FC236}">
                  <a16:creationId xmlns:a16="http://schemas.microsoft.com/office/drawing/2014/main" id="{9B5FE43A-FF4C-4FD2-8E25-ED7CA3B3E21E}"/>
                </a:ext>
              </a:extLst>
            </p:cNvPr>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4564;p75">
              <a:extLst>
                <a:ext uri="{FF2B5EF4-FFF2-40B4-BE49-F238E27FC236}">
                  <a16:creationId xmlns:a16="http://schemas.microsoft.com/office/drawing/2014/main" id="{F2081187-2936-CF54-572B-F87A58F79791}"/>
                </a:ext>
              </a:extLst>
            </p:cNvPr>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4565;p75">
              <a:extLst>
                <a:ext uri="{FF2B5EF4-FFF2-40B4-BE49-F238E27FC236}">
                  <a16:creationId xmlns:a16="http://schemas.microsoft.com/office/drawing/2014/main" id="{F6B5FE42-E33C-684F-197F-5C6154B5B687}"/>
                </a:ext>
              </a:extLst>
            </p:cNvPr>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4566;p75">
              <a:extLst>
                <a:ext uri="{FF2B5EF4-FFF2-40B4-BE49-F238E27FC236}">
                  <a16:creationId xmlns:a16="http://schemas.microsoft.com/office/drawing/2014/main" id="{EB8C4FEF-C773-D174-F4C1-57B4C6C70466}"/>
                </a:ext>
              </a:extLst>
            </p:cNvPr>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4567;p75">
              <a:extLst>
                <a:ext uri="{FF2B5EF4-FFF2-40B4-BE49-F238E27FC236}">
                  <a16:creationId xmlns:a16="http://schemas.microsoft.com/office/drawing/2014/main" id="{6E1FA6CA-40FE-F9A1-7C95-DF585751116B}"/>
                </a:ext>
              </a:extLst>
            </p:cNvPr>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4568;p75">
              <a:extLst>
                <a:ext uri="{FF2B5EF4-FFF2-40B4-BE49-F238E27FC236}">
                  <a16:creationId xmlns:a16="http://schemas.microsoft.com/office/drawing/2014/main" id="{0B0FC295-BCD2-7EB7-BA7F-CADCA1F811E8}"/>
                </a:ext>
              </a:extLst>
            </p:cNvPr>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4569;p75">
              <a:extLst>
                <a:ext uri="{FF2B5EF4-FFF2-40B4-BE49-F238E27FC236}">
                  <a16:creationId xmlns:a16="http://schemas.microsoft.com/office/drawing/2014/main" id="{51A78001-5B46-FC96-F6A4-163760FD9525}"/>
                </a:ext>
              </a:extLst>
            </p:cNvPr>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4570;p75">
              <a:extLst>
                <a:ext uri="{FF2B5EF4-FFF2-40B4-BE49-F238E27FC236}">
                  <a16:creationId xmlns:a16="http://schemas.microsoft.com/office/drawing/2014/main" id="{AD58793D-A4CC-A0FE-ADE6-3CBEF9ABF252}"/>
                </a:ext>
              </a:extLst>
            </p:cNvPr>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4571;p75">
              <a:extLst>
                <a:ext uri="{FF2B5EF4-FFF2-40B4-BE49-F238E27FC236}">
                  <a16:creationId xmlns:a16="http://schemas.microsoft.com/office/drawing/2014/main" id="{A6B92055-0DD1-AB73-D819-C789134EB5B9}"/>
                </a:ext>
              </a:extLst>
            </p:cNvPr>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4572;p75">
              <a:extLst>
                <a:ext uri="{FF2B5EF4-FFF2-40B4-BE49-F238E27FC236}">
                  <a16:creationId xmlns:a16="http://schemas.microsoft.com/office/drawing/2014/main" id="{1F4729DA-4AE8-0387-9BA2-F07758BF023B}"/>
                </a:ext>
              </a:extLst>
            </p:cNvPr>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4573;p75">
              <a:extLst>
                <a:ext uri="{FF2B5EF4-FFF2-40B4-BE49-F238E27FC236}">
                  <a16:creationId xmlns:a16="http://schemas.microsoft.com/office/drawing/2014/main" id="{D43691D4-A80F-D4DE-1E48-CBB1A8B0A22D}"/>
                </a:ext>
              </a:extLst>
            </p:cNvPr>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4574;p75">
              <a:extLst>
                <a:ext uri="{FF2B5EF4-FFF2-40B4-BE49-F238E27FC236}">
                  <a16:creationId xmlns:a16="http://schemas.microsoft.com/office/drawing/2014/main" id="{7429E188-AA3C-B7AF-9B98-88126F36B431}"/>
                </a:ext>
              </a:extLst>
            </p:cNvPr>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4575;p75">
              <a:extLst>
                <a:ext uri="{FF2B5EF4-FFF2-40B4-BE49-F238E27FC236}">
                  <a16:creationId xmlns:a16="http://schemas.microsoft.com/office/drawing/2014/main" id="{2CA2E187-630D-F5EB-A1FF-8EF2BAFC441B}"/>
                </a:ext>
              </a:extLst>
            </p:cNvPr>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4576;p75">
              <a:extLst>
                <a:ext uri="{FF2B5EF4-FFF2-40B4-BE49-F238E27FC236}">
                  <a16:creationId xmlns:a16="http://schemas.microsoft.com/office/drawing/2014/main" id="{E40DFB2E-4F3C-1E2A-4FAD-9A1096BB6B50}"/>
                </a:ext>
              </a:extLst>
            </p:cNvPr>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4577;p75">
              <a:extLst>
                <a:ext uri="{FF2B5EF4-FFF2-40B4-BE49-F238E27FC236}">
                  <a16:creationId xmlns:a16="http://schemas.microsoft.com/office/drawing/2014/main" id="{EEB709D8-3904-1F82-E714-8CA884172E3A}"/>
                </a:ext>
              </a:extLst>
            </p:cNvPr>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4578;p75">
              <a:extLst>
                <a:ext uri="{FF2B5EF4-FFF2-40B4-BE49-F238E27FC236}">
                  <a16:creationId xmlns:a16="http://schemas.microsoft.com/office/drawing/2014/main" id="{6C053E0F-AE10-114A-13A2-42F7DA29079B}"/>
                </a:ext>
              </a:extLst>
            </p:cNvPr>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4579;p75">
              <a:extLst>
                <a:ext uri="{FF2B5EF4-FFF2-40B4-BE49-F238E27FC236}">
                  <a16:creationId xmlns:a16="http://schemas.microsoft.com/office/drawing/2014/main" id="{DDBDC599-E22D-DD6C-26E2-216FBB4F76AB}"/>
                </a:ext>
              </a:extLst>
            </p:cNvPr>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4580;p75">
              <a:extLst>
                <a:ext uri="{FF2B5EF4-FFF2-40B4-BE49-F238E27FC236}">
                  <a16:creationId xmlns:a16="http://schemas.microsoft.com/office/drawing/2014/main" id="{3E1CCC74-F4D5-9924-160C-2DD8EC5376D0}"/>
                </a:ext>
              </a:extLst>
            </p:cNvPr>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4581;p75">
              <a:extLst>
                <a:ext uri="{FF2B5EF4-FFF2-40B4-BE49-F238E27FC236}">
                  <a16:creationId xmlns:a16="http://schemas.microsoft.com/office/drawing/2014/main" id="{3469D050-C743-83E1-2781-614F6E281FC9}"/>
                </a:ext>
              </a:extLst>
            </p:cNvPr>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4582;p75">
              <a:extLst>
                <a:ext uri="{FF2B5EF4-FFF2-40B4-BE49-F238E27FC236}">
                  <a16:creationId xmlns:a16="http://schemas.microsoft.com/office/drawing/2014/main" id="{447379A8-5CFF-58B3-1CC5-5D3FC23609A9}"/>
                </a:ext>
              </a:extLst>
            </p:cNvPr>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4583;p75">
              <a:extLst>
                <a:ext uri="{FF2B5EF4-FFF2-40B4-BE49-F238E27FC236}">
                  <a16:creationId xmlns:a16="http://schemas.microsoft.com/office/drawing/2014/main" id="{475BB317-F624-4F0A-8905-00BF362ED9B0}"/>
                </a:ext>
              </a:extLst>
            </p:cNvPr>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4584;p75">
              <a:extLst>
                <a:ext uri="{FF2B5EF4-FFF2-40B4-BE49-F238E27FC236}">
                  <a16:creationId xmlns:a16="http://schemas.microsoft.com/office/drawing/2014/main" id="{4A5A4008-BE83-FA7F-9D52-D6D7497FEE1A}"/>
                </a:ext>
              </a:extLst>
            </p:cNvPr>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4585;p75">
              <a:extLst>
                <a:ext uri="{FF2B5EF4-FFF2-40B4-BE49-F238E27FC236}">
                  <a16:creationId xmlns:a16="http://schemas.microsoft.com/office/drawing/2014/main" id="{FFF06165-0D97-4D83-4F67-1594AD763DBE}"/>
                </a:ext>
              </a:extLst>
            </p:cNvPr>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4586;p75">
              <a:extLst>
                <a:ext uri="{FF2B5EF4-FFF2-40B4-BE49-F238E27FC236}">
                  <a16:creationId xmlns:a16="http://schemas.microsoft.com/office/drawing/2014/main" id="{AD249BFD-F669-601E-D01C-00A6147FEE76}"/>
                </a:ext>
              </a:extLst>
            </p:cNvPr>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4587;p75">
              <a:extLst>
                <a:ext uri="{FF2B5EF4-FFF2-40B4-BE49-F238E27FC236}">
                  <a16:creationId xmlns:a16="http://schemas.microsoft.com/office/drawing/2014/main" id="{B45D0559-D511-6603-28FC-CE446294879E}"/>
                </a:ext>
              </a:extLst>
            </p:cNvPr>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4588;p75">
              <a:extLst>
                <a:ext uri="{FF2B5EF4-FFF2-40B4-BE49-F238E27FC236}">
                  <a16:creationId xmlns:a16="http://schemas.microsoft.com/office/drawing/2014/main" id="{3426B346-4B23-0ADB-1391-0BAB33BE5945}"/>
                </a:ext>
              </a:extLst>
            </p:cNvPr>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4589;p75">
              <a:extLst>
                <a:ext uri="{FF2B5EF4-FFF2-40B4-BE49-F238E27FC236}">
                  <a16:creationId xmlns:a16="http://schemas.microsoft.com/office/drawing/2014/main" id="{B0C7E2AA-A2D8-40E8-72EF-48513AADDD9F}"/>
                </a:ext>
              </a:extLst>
            </p:cNvPr>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4590;p75">
              <a:extLst>
                <a:ext uri="{FF2B5EF4-FFF2-40B4-BE49-F238E27FC236}">
                  <a16:creationId xmlns:a16="http://schemas.microsoft.com/office/drawing/2014/main" id="{1D6D73CC-7827-F62C-4080-C7C259D1CC40}"/>
                </a:ext>
              </a:extLst>
            </p:cNvPr>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4591;p75">
              <a:extLst>
                <a:ext uri="{FF2B5EF4-FFF2-40B4-BE49-F238E27FC236}">
                  <a16:creationId xmlns:a16="http://schemas.microsoft.com/office/drawing/2014/main" id="{8223E4C7-23D6-171A-3DBE-E52D69765CE9}"/>
                </a:ext>
              </a:extLst>
            </p:cNvPr>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4592;p75">
              <a:extLst>
                <a:ext uri="{FF2B5EF4-FFF2-40B4-BE49-F238E27FC236}">
                  <a16:creationId xmlns:a16="http://schemas.microsoft.com/office/drawing/2014/main" id="{E93BC5B2-6127-8746-892D-33407E26CFD4}"/>
                </a:ext>
              </a:extLst>
            </p:cNvPr>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4593;p75">
              <a:extLst>
                <a:ext uri="{FF2B5EF4-FFF2-40B4-BE49-F238E27FC236}">
                  <a16:creationId xmlns:a16="http://schemas.microsoft.com/office/drawing/2014/main" id="{6519EEA9-78DB-882B-BF7C-C19B17AA3C4E}"/>
                </a:ext>
              </a:extLst>
            </p:cNvPr>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4594;p75">
              <a:extLst>
                <a:ext uri="{FF2B5EF4-FFF2-40B4-BE49-F238E27FC236}">
                  <a16:creationId xmlns:a16="http://schemas.microsoft.com/office/drawing/2014/main" id="{F8154BA0-84AD-EBC6-B606-97D7C6E7FD1B}"/>
                </a:ext>
              </a:extLst>
            </p:cNvPr>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4595;p75">
              <a:extLst>
                <a:ext uri="{FF2B5EF4-FFF2-40B4-BE49-F238E27FC236}">
                  <a16:creationId xmlns:a16="http://schemas.microsoft.com/office/drawing/2014/main" id="{901CD7DE-67FE-93E8-BB96-2B890C47932C}"/>
                </a:ext>
              </a:extLst>
            </p:cNvPr>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4596;p75">
              <a:extLst>
                <a:ext uri="{FF2B5EF4-FFF2-40B4-BE49-F238E27FC236}">
                  <a16:creationId xmlns:a16="http://schemas.microsoft.com/office/drawing/2014/main" id="{A1353FF4-75B2-A276-116F-5902B201C35C}"/>
                </a:ext>
              </a:extLst>
            </p:cNvPr>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4597;p75">
              <a:extLst>
                <a:ext uri="{FF2B5EF4-FFF2-40B4-BE49-F238E27FC236}">
                  <a16:creationId xmlns:a16="http://schemas.microsoft.com/office/drawing/2014/main" id="{D59F86DB-C7F0-074B-9DFB-5FBCE6A4F3A9}"/>
                </a:ext>
              </a:extLst>
            </p:cNvPr>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4598;p75">
              <a:extLst>
                <a:ext uri="{FF2B5EF4-FFF2-40B4-BE49-F238E27FC236}">
                  <a16:creationId xmlns:a16="http://schemas.microsoft.com/office/drawing/2014/main" id="{179D7907-ACBC-EA58-09FB-5E06A2D3BD04}"/>
                </a:ext>
              </a:extLst>
            </p:cNvPr>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4599;p75">
              <a:extLst>
                <a:ext uri="{FF2B5EF4-FFF2-40B4-BE49-F238E27FC236}">
                  <a16:creationId xmlns:a16="http://schemas.microsoft.com/office/drawing/2014/main" id="{76FB4BBB-5E22-2F75-25D1-B014A58E39A4}"/>
                </a:ext>
              </a:extLst>
            </p:cNvPr>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4600;p75">
              <a:extLst>
                <a:ext uri="{FF2B5EF4-FFF2-40B4-BE49-F238E27FC236}">
                  <a16:creationId xmlns:a16="http://schemas.microsoft.com/office/drawing/2014/main" id="{1AD7DC80-E08D-9F9B-97A2-D0513469C19A}"/>
                </a:ext>
              </a:extLst>
            </p:cNvPr>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4601;p75">
              <a:extLst>
                <a:ext uri="{FF2B5EF4-FFF2-40B4-BE49-F238E27FC236}">
                  <a16:creationId xmlns:a16="http://schemas.microsoft.com/office/drawing/2014/main" id="{F6D28020-90AC-EA8D-E8CB-C039B2A269B1}"/>
                </a:ext>
              </a:extLst>
            </p:cNvPr>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4602;p75">
              <a:extLst>
                <a:ext uri="{FF2B5EF4-FFF2-40B4-BE49-F238E27FC236}">
                  <a16:creationId xmlns:a16="http://schemas.microsoft.com/office/drawing/2014/main" id="{5867E1F8-DD9E-C92D-50D5-ADC71667C44A}"/>
                </a:ext>
              </a:extLst>
            </p:cNvPr>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4603;p75">
              <a:extLst>
                <a:ext uri="{FF2B5EF4-FFF2-40B4-BE49-F238E27FC236}">
                  <a16:creationId xmlns:a16="http://schemas.microsoft.com/office/drawing/2014/main" id="{9BD98C4C-4A49-47B2-37FA-C43C90409BE6}"/>
                </a:ext>
              </a:extLst>
            </p:cNvPr>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4604;p75">
              <a:extLst>
                <a:ext uri="{FF2B5EF4-FFF2-40B4-BE49-F238E27FC236}">
                  <a16:creationId xmlns:a16="http://schemas.microsoft.com/office/drawing/2014/main" id="{B4DEADDD-7ECF-CF67-5957-74AA77EF7795}"/>
                </a:ext>
              </a:extLst>
            </p:cNvPr>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4605;p75">
              <a:extLst>
                <a:ext uri="{FF2B5EF4-FFF2-40B4-BE49-F238E27FC236}">
                  <a16:creationId xmlns:a16="http://schemas.microsoft.com/office/drawing/2014/main" id="{F2E47372-E035-17DA-615B-D314DA28D998}"/>
                </a:ext>
              </a:extLst>
            </p:cNvPr>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4606;p75">
              <a:extLst>
                <a:ext uri="{FF2B5EF4-FFF2-40B4-BE49-F238E27FC236}">
                  <a16:creationId xmlns:a16="http://schemas.microsoft.com/office/drawing/2014/main" id="{1DBB9E0A-C59A-87FC-C6F3-C771FA91681F}"/>
                </a:ext>
              </a:extLst>
            </p:cNvPr>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4607;p75">
              <a:extLst>
                <a:ext uri="{FF2B5EF4-FFF2-40B4-BE49-F238E27FC236}">
                  <a16:creationId xmlns:a16="http://schemas.microsoft.com/office/drawing/2014/main" id="{2F3C2850-EC8D-FE0F-41B8-10DC3FBBF678}"/>
                </a:ext>
              </a:extLst>
            </p:cNvPr>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4608;p75">
              <a:extLst>
                <a:ext uri="{FF2B5EF4-FFF2-40B4-BE49-F238E27FC236}">
                  <a16:creationId xmlns:a16="http://schemas.microsoft.com/office/drawing/2014/main" id="{16C75E58-C029-DFA0-21D9-D66E3FF35855}"/>
                </a:ext>
              </a:extLst>
            </p:cNvPr>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4609;p75">
              <a:extLst>
                <a:ext uri="{FF2B5EF4-FFF2-40B4-BE49-F238E27FC236}">
                  <a16:creationId xmlns:a16="http://schemas.microsoft.com/office/drawing/2014/main" id="{0DB73857-443D-1710-DE5C-5A6331B8583D}"/>
                </a:ext>
              </a:extLst>
            </p:cNvPr>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4610;p75">
              <a:extLst>
                <a:ext uri="{FF2B5EF4-FFF2-40B4-BE49-F238E27FC236}">
                  <a16:creationId xmlns:a16="http://schemas.microsoft.com/office/drawing/2014/main" id="{B27C089E-2589-BF08-5924-0FCFF4D8C89C}"/>
                </a:ext>
              </a:extLst>
            </p:cNvPr>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4611;p75">
              <a:extLst>
                <a:ext uri="{FF2B5EF4-FFF2-40B4-BE49-F238E27FC236}">
                  <a16:creationId xmlns:a16="http://schemas.microsoft.com/office/drawing/2014/main" id="{20783EAF-3CF9-13F4-F35D-0D535BDE60A7}"/>
                </a:ext>
              </a:extLst>
            </p:cNvPr>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4612;p75">
              <a:extLst>
                <a:ext uri="{FF2B5EF4-FFF2-40B4-BE49-F238E27FC236}">
                  <a16:creationId xmlns:a16="http://schemas.microsoft.com/office/drawing/2014/main" id="{7F24D26B-C3C1-18C8-A9EF-99D7A49271E0}"/>
                </a:ext>
              </a:extLst>
            </p:cNvPr>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4613;p75">
              <a:extLst>
                <a:ext uri="{FF2B5EF4-FFF2-40B4-BE49-F238E27FC236}">
                  <a16:creationId xmlns:a16="http://schemas.microsoft.com/office/drawing/2014/main" id="{7F52504C-0000-7A43-AA8E-2D37D03C5589}"/>
                </a:ext>
              </a:extLst>
            </p:cNvPr>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4614;p75">
              <a:extLst>
                <a:ext uri="{FF2B5EF4-FFF2-40B4-BE49-F238E27FC236}">
                  <a16:creationId xmlns:a16="http://schemas.microsoft.com/office/drawing/2014/main" id="{8F7A4FD6-8EE0-6733-AD43-9B4408D1106A}"/>
                </a:ext>
              </a:extLst>
            </p:cNvPr>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4615;p75">
              <a:extLst>
                <a:ext uri="{FF2B5EF4-FFF2-40B4-BE49-F238E27FC236}">
                  <a16:creationId xmlns:a16="http://schemas.microsoft.com/office/drawing/2014/main" id="{B2413A1B-AB6A-C54F-38FB-07A441C3C143}"/>
                </a:ext>
              </a:extLst>
            </p:cNvPr>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4616;p75">
              <a:extLst>
                <a:ext uri="{FF2B5EF4-FFF2-40B4-BE49-F238E27FC236}">
                  <a16:creationId xmlns:a16="http://schemas.microsoft.com/office/drawing/2014/main" id="{CBA72B3F-D131-6254-D98C-E86E8C88F6C5}"/>
                </a:ext>
              </a:extLst>
            </p:cNvPr>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4617;p75">
              <a:extLst>
                <a:ext uri="{FF2B5EF4-FFF2-40B4-BE49-F238E27FC236}">
                  <a16:creationId xmlns:a16="http://schemas.microsoft.com/office/drawing/2014/main" id="{5C50CA38-24D6-FFD5-3B0E-3475A02500C8}"/>
                </a:ext>
              </a:extLst>
            </p:cNvPr>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4618;p75">
              <a:extLst>
                <a:ext uri="{FF2B5EF4-FFF2-40B4-BE49-F238E27FC236}">
                  <a16:creationId xmlns:a16="http://schemas.microsoft.com/office/drawing/2014/main" id="{9B6A3432-6605-0C08-5CA1-8F1C99B75D4D}"/>
                </a:ext>
              </a:extLst>
            </p:cNvPr>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4619;p75">
              <a:extLst>
                <a:ext uri="{FF2B5EF4-FFF2-40B4-BE49-F238E27FC236}">
                  <a16:creationId xmlns:a16="http://schemas.microsoft.com/office/drawing/2014/main" id="{94974EC4-1A0B-E137-E93E-2D151D968018}"/>
                </a:ext>
              </a:extLst>
            </p:cNvPr>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4620;p75">
              <a:extLst>
                <a:ext uri="{FF2B5EF4-FFF2-40B4-BE49-F238E27FC236}">
                  <a16:creationId xmlns:a16="http://schemas.microsoft.com/office/drawing/2014/main" id="{8F443A0B-1730-6BC3-8071-41CFA1C860E3}"/>
                </a:ext>
              </a:extLst>
            </p:cNvPr>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4621;p75">
              <a:extLst>
                <a:ext uri="{FF2B5EF4-FFF2-40B4-BE49-F238E27FC236}">
                  <a16:creationId xmlns:a16="http://schemas.microsoft.com/office/drawing/2014/main" id="{F6FCEF6C-1BC7-6CCA-7B55-776A04A9F4DA}"/>
                </a:ext>
              </a:extLst>
            </p:cNvPr>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4622;p75">
              <a:extLst>
                <a:ext uri="{FF2B5EF4-FFF2-40B4-BE49-F238E27FC236}">
                  <a16:creationId xmlns:a16="http://schemas.microsoft.com/office/drawing/2014/main" id="{E51D024B-F996-EE2B-392A-F49121D628BB}"/>
                </a:ext>
              </a:extLst>
            </p:cNvPr>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4623;p75">
              <a:extLst>
                <a:ext uri="{FF2B5EF4-FFF2-40B4-BE49-F238E27FC236}">
                  <a16:creationId xmlns:a16="http://schemas.microsoft.com/office/drawing/2014/main" id="{E6996863-0BEE-57BF-ECA8-7E8E52B5AF3C}"/>
                </a:ext>
              </a:extLst>
            </p:cNvPr>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4624;p75">
              <a:extLst>
                <a:ext uri="{FF2B5EF4-FFF2-40B4-BE49-F238E27FC236}">
                  <a16:creationId xmlns:a16="http://schemas.microsoft.com/office/drawing/2014/main" id="{2D84ADBC-B04E-BBC3-32F2-A57B71BCFE8E}"/>
                </a:ext>
              </a:extLst>
            </p:cNvPr>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4625;p75">
              <a:extLst>
                <a:ext uri="{FF2B5EF4-FFF2-40B4-BE49-F238E27FC236}">
                  <a16:creationId xmlns:a16="http://schemas.microsoft.com/office/drawing/2014/main" id="{532C99A3-49F7-13F2-1E05-E3D580E244F6}"/>
                </a:ext>
              </a:extLst>
            </p:cNvPr>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4626;p75">
              <a:extLst>
                <a:ext uri="{FF2B5EF4-FFF2-40B4-BE49-F238E27FC236}">
                  <a16:creationId xmlns:a16="http://schemas.microsoft.com/office/drawing/2014/main" id="{D5B4511C-3CA8-9380-5CE0-D718CD36FEF4}"/>
                </a:ext>
              </a:extLst>
            </p:cNvPr>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4627;p75">
              <a:extLst>
                <a:ext uri="{FF2B5EF4-FFF2-40B4-BE49-F238E27FC236}">
                  <a16:creationId xmlns:a16="http://schemas.microsoft.com/office/drawing/2014/main" id="{72E97D88-A123-87E9-3B3C-4D4607CCAECC}"/>
                </a:ext>
              </a:extLst>
            </p:cNvPr>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4628;p75">
              <a:extLst>
                <a:ext uri="{FF2B5EF4-FFF2-40B4-BE49-F238E27FC236}">
                  <a16:creationId xmlns:a16="http://schemas.microsoft.com/office/drawing/2014/main" id="{9957D812-E642-A682-5488-5D891852D1C0}"/>
                </a:ext>
              </a:extLst>
            </p:cNvPr>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4629;p75">
              <a:extLst>
                <a:ext uri="{FF2B5EF4-FFF2-40B4-BE49-F238E27FC236}">
                  <a16:creationId xmlns:a16="http://schemas.microsoft.com/office/drawing/2014/main" id="{1AF2EEFC-537C-C6AE-0E84-CCDBEA60573C}"/>
                </a:ext>
              </a:extLst>
            </p:cNvPr>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4630;p75">
              <a:extLst>
                <a:ext uri="{FF2B5EF4-FFF2-40B4-BE49-F238E27FC236}">
                  <a16:creationId xmlns:a16="http://schemas.microsoft.com/office/drawing/2014/main" id="{198B02AC-1594-197F-ECEF-9D9BB10E4C0A}"/>
                </a:ext>
              </a:extLst>
            </p:cNvPr>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4631;p75">
              <a:extLst>
                <a:ext uri="{FF2B5EF4-FFF2-40B4-BE49-F238E27FC236}">
                  <a16:creationId xmlns:a16="http://schemas.microsoft.com/office/drawing/2014/main" id="{264759F2-F986-DB3A-C38A-FE5B309A247A}"/>
                </a:ext>
              </a:extLst>
            </p:cNvPr>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4632;p75">
              <a:extLst>
                <a:ext uri="{FF2B5EF4-FFF2-40B4-BE49-F238E27FC236}">
                  <a16:creationId xmlns:a16="http://schemas.microsoft.com/office/drawing/2014/main" id="{6EB701D4-7F1E-B478-7306-246C2DA17B4B}"/>
                </a:ext>
              </a:extLst>
            </p:cNvPr>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4633;p75">
              <a:extLst>
                <a:ext uri="{FF2B5EF4-FFF2-40B4-BE49-F238E27FC236}">
                  <a16:creationId xmlns:a16="http://schemas.microsoft.com/office/drawing/2014/main" id="{B9D00CD9-661E-34A2-9ACF-A3267BA6744E}"/>
                </a:ext>
              </a:extLst>
            </p:cNvPr>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4634;p75">
              <a:extLst>
                <a:ext uri="{FF2B5EF4-FFF2-40B4-BE49-F238E27FC236}">
                  <a16:creationId xmlns:a16="http://schemas.microsoft.com/office/drawing/2014/main" id="{8860F0AF-B87A-B7C3-85E6-C6035E79DEFF}"/>
                </a:ext>
              </a:extLst>
            </p:cNvPr>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4635;p75">
              <a:extLst>
                <a:ext uri="{FF2B5EF4-FFF2-40B4-BE49-F238E27FC236}">
                  <a16:creationId xmlns:a16="http://schemas.microsoft.com/office/drawing/2014/main" id="{7F8C72E9-3587-D379-A498-7A6F794D7C3D}"/>
                </a:ext>
              </a:extLst>
            </p:cNvPr>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4636;p75">
              <a:extLst>
                <a:ext uri="{FF2B5EF4-FFF2-40B4-BE49-F238E27FC236}">
                  <a16:creationId xmlns:a16="http://schemas.microsoft.com/office/drawing/2014/main" id="{6DB6C8CB-D247-D9E4-ACCD-76E960EBA405}"/>
                </a:ext>
              </a:extLst>
            </p:cNvPr>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4637;p75">
              <a:extLst>
                <a:ext uri="{FF2B5EF4-FFF2-40B4-BE49-F238E27FC236}">
                  <a16:creationId xmlns:a16="http://schemas.microsoft.com/office/drawing/2014/main" id="{8F5F2EFC-4215-DD10-F1ED-1008E54CD89D}"/>
                </a:ext>
              </a:extLst>
            </p:cNvPr>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4638;p75">
              <a:extLst>
                <a:ext uri="{FF2B5EF4-FFF2-40B4-BE49-F238E27FC236}">
                  <a16:creationId xmlns:a16="http://schemas.microsoft.com/office/drawing/2014/main" id="{202DD30F-2822-E7AA-861E-563774538C77}"/>
                </a:ext>
              </a:extLst>
            </p:cNvPr>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4639;p75">
              <a:extLst>
                <a:ext uri="{FF2B5EF4-FFF2-40B4-BE49-F238E27FC236}">
                  <a16:creationId xmlns:a16="http://schemas.microsoft.com/office/drawing/2014/main" id="{CB1AE31F-5E5C-E209-1329-E0FD2C0F855A}"/>
                </a:ext>
              </a:extLst>
            </p:cNvPr>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4640;p75">
              <a:extLst>
                <a:ext uri="{FF2B5EF4-FFF2-40B4-BE49-F238E27FC236}">
                  <a16:creationId xmlns:a16="http://schemas.microsoft.com/office/drawing/2014/main" id="{2A84CFEB-3E19-FE4B-469F-C85F796B7979}"/>
                </a:ext>
              </a:extLst>
            </p:cNvPr>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4641;p75">
              <a:extLst>
                <a:ext uri="{FF2B5EF4-FFF2-40B4-BE49-F238E27FC236}">
                  <a16:creationId xmlns:a16="http://schemas.microsoft.com/office/drawing/2014/main" id="{A480FE65-3CDF-B8C2-D8AA-9ACDDB903FED}"/>
                </a:ext>
              </a:extLst>
            </p:cNvPr>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4642;p75">
              <a:extLst>
                <a:ext uri="{FF2B5EF4-FFF2-40B4-BE49-F238E27FC236}">
                  <a16:creationId xmlns:a16="http://schemas.microsoft.com/office/drawing/2014/main" id="{4607D858-02BC-EC86-B839-6876E7714518}"/>
                </a:ext>
              </a:extLst>
            </p:cNvPr>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4643;p75">
              <a:extLst>
                <a:ext uri="{FF2B5EF4-FFF2-40B4-BE49-F238E27FC236}">
                  <a16:creationId xmlns:a16="http://schemas.microsoft.com/office/drawing/2014/main" id="{575C8A22-D4C0-D97B-B0C7-0CB5FBB22CED}"/>
                </a:ext>
              </a:extLst>
            </p:cNvPr>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4644;p75">
              <a:extLst>
                <a:ext uri="{FF2B5EF4-FFF2-40B4-BE49-F238E27FC236}">
                  <a16:creationId xmlns:a16="http://schemas.microsoft.com/office/drawing/2014/main" id="{927BB946-A952-4E2A-D0DE-51CDBE3B7DCD}"/>
                </a:ext>
              </a:extLst>
            </p:cNvPr>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4645;p75">
              <a:extLst>
                <a:ext uri="{FF2B5EF4-FFF2-40B4-BE49-F238E27FC236}">
                  <a16:creationId xmlns:a16="http://schemas.microsoft.com/office/drawing/2014/main" id="{14495AEA-86AB-3640-CB8C-8F1FC44D3C52}"/>
                </a:ext>
              </a:extLst>
            </p:cNvPr>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4646;p75">
              <a:extLst>
                <a:ext uri="{FF2B5EF4-FFF2-40B4-BE49-F238E27FC236}">
                  <a16:creationId xmlns:a16="http://schemas.microsoft.com/office/drawing/2014/main" id="{466C9DBE-8ED6-74D1-B35E-9FCF7110D467}"/>
                </a:ext>
              </a:extLst>
            </p:cNvPr>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4647;p75">
              <a:extLst>
                <a:ext uri="{FF2B5EF4-FFF2-40B4-BE49-F238E27FC236}">
                  <a16:creationId xmlns:a16="http://schemas.microsoft.com/office/drawing/2014/main" id="{928F43D9-64E0-98D4-3A1B-AB423CE64029}"/>
                </a:ext>
              </a:extLst>
            </p:cNvPr>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4648;p75">
              <a:extLst>
                <a:ext uri="{FF2B5EF4-FFF2-40B4-BE49-F238E27FC236}">
                  <a16:creationId xmlns:a16="http://schemas.microsoft.com/office/drawing/2014/main" id="{68DA9B62-EA39-E956-4F42-0568F949E4DB}"/>
                </a:ext>
              </a:extLst>
            </p:cNvPr>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4649;p75">
              <a:extLst>
                <a:ext uri="{FF2B5EF4-FFF2-40B4-BE49-F238E27FC236}">
                  <a16:creationId xmlns:a16="http://schemas.microsoft.com/office/drawing/2014/main" id="{6471E003-010D-B9DE-0308-B937E20B7EF0}"/>
                </a:ext>
              </a:extLst>
            </p:cNvPr>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4650;p75">
              <a:extLst>
                <a:ext uri="{FF2B5EF4-FFF2-40B4-BE49-F238E27FC236}">
                  <a16:creationId xmlns:a16="http://schemas.microsoft.com/office/drawing/2014/main" id="{6942B1DF-1AB2-A370-D70D-00D2414E8258}"/>
                </a:ext>
              </a:extLst>
            </p:cNvPr>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4651;p75">
              <a:extLst>
                <a:ext uri="{FF2B5EF4-FFF2-40B4-BE49-F238E27FC236}">
                  <a16:creationId xmlns:a16="http://schemas.microsoft.com/office/drawing/2014/main" id="{2DA41B3F-BD0C-80D9-16DB-A4E72FF68525}"/>
                </a:ext>
              </a:extLst>
            </p:cNvPr>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4652;p75">
              <a:extLst>
                <a:ext uri="{FF2B5EF4-FFF2-40B4-BE49-F238E27FC236}">
                  <a16:creationId xmlns:a16="http://schemas.microsoft.com/office/drawing/2014/main" id="{2C9067EB-4216-8C33-86A7-7A9DEF925005}"/>
                </a:ext>
              </a:extLst>
            </p:cNvPr>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4653;p75">
              <a:extLst>
                <a:ext uri="{FF2B5EF4-FFF2-40B4-BE49-F238E27FC236}">
                  <a16:creationId xmlns:a16="http://schemas.microsoft.com/office/drawing/2014/main" id="{C8752DAF-3831-6870-8AC0-E976BA462889}"/>
                </a:ext>
              </a:extLst>
            </p:cNvPr>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4654;p75">
              <a:extLst>
                <a:ext uri="{FF2B5EF4-FFF2-40B4-BE49-F238E27FC236}">
                  <a16:creationId xmlns:a16="http://schemas.microsoft.com/office/drawing/2014/main" id="{EA9DB9F0-5EC0-DEBA-85BD-59E579B71B96}"/>
                </a:ext>
              </a:extLst>
            </p:cNvPr>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4655;p75">
              <a:extLst>
                <a:ext uri="{FF2B5EF4-FFF2-40B4-BE49-F238E27FC236}">
                  <a16:creationId xmlns:a16="http://schemas.microsoft.com/office/drawing/2014/main" id="{A8D676FE-1674-E4FE-1592-F8541A855DD4}"/>
                </a:ext>
              </a:extLst>
            </p:cNvPr>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4656;p75">
              <a:extLst>
                <a:ext uri="{FF2B5EF4-FFF2-40B4-BE49-F238E27FC236}">
                  <a16:creationId xmlns:a16="http://schemas.microsoft.com/office/drawing/2014/main" id="{CF4BFD4C-EE2D-4DB7-1DA0-2458C344DA61}"/>
                </a:ext>
              </a:extLst>
            </p:cNvPr>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4657;p75">
              <a:extLst>
                <a:ext uri="{FF2B5EF4-FFF2-40B4-BE49-F238E27FC236}">
                  <a16:creationId xmlns:a16="http://schemas.microsoft.com/office/drawing/2014/main" id="{836D2364-B61F-271E-CE74-13D80714FB6F}"/>
                </a:ext>
              </a:extLst>
            </p:cNvPr>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4658;p75">
              <a:extLst>
                <a:ext uri="{FF2B5EF4-FFF2-40B4-BE49-F238E27FC236}">
                  <a16:creationId xmlns:a16="http://schemas.microsoft.com/office/drawing/2014/main" id="{1B7002F2-80D3-6A9B-6787-FDD9F5E48E51}"/>
                </a:ext>
              </a:extLst>
            </p:cNvPr>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4659;p75">
              <a:extLst>
                <a:ext uri="{FF2B5EF4-FFF2-40B4-BE49-F238E27FC236}">
                  <a16:creationId xmlns:a16="http://schemas.microsoft.com/office/drawing/2014/main" id="{0973B383-55D3-CB59-2376-BC0E862AD478}"/>
                </a:ext>
              </a:extLst>
            </p:cNvPr>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4660;p75">
              <a:extLst>
                <a:ext uri="{FF2B5EF4-FFF2-40B4-BE49-F238E27FC236}">
                  <a16:creationId xmlns:a16="http://schemas.microsoft.com/office/drawing/2014/main" id="{E7A475F7-959D-01BE-148E-A25BC345124B}"/>
                </a:ext>
              </a:extLst>
            </p:cNvPr>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4661;p75">
              <a:extLst>
                <a:ext uri="{FF2B5EF4-FFF2-40B4-BE49-F238E27FC236}">
                  <a16:creationId xmlns:a16="http://schemas.microsoft.com/office/drawing/2014/main" id="{A6E838AB-6369-658F-5C81-99BADC1A6AC3}"/>
                </a:ext>
              </a:extLst>
            </p:cNvPr>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4662;p75">
              <a:extLst>
                <a:ext uri="{FF2B5EF4-FFF2-40B4-BE49-F238E27FC236}">
                  <a16:creationId xmlns:a16="http://schemas.microsoft.com/office/drawing/2014/main" id="{194148DD-96ED-6E9A-72CB-79AF046FD44D}"/>
                </a:ext>
              </a:extLst>
            </p:cNvPr>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4663;p75">
              <a:extLst>
                <a:ext uri="{FF2B5EF4-FFF2-40B4-BE49-F238E27FC236}">
                  <a16:creationId xmlns:a16="http://schemas.microsoft.com/office/drawing/2014/main" id="{4DD87AB4-FC65-5DE8-1335-726FB60787B1}"/>
                </a:ext>
              </a:extLst>
            </p:cNvPr>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4664;p75">
              <a:extLst>
                <a:ext uri="{FF2B5EF4-FFF2-40B4-BE49-F238E27FC236}">
                  <a16:creationId xmlns:a16="http://schemas.microsoft.com/office/drawing/2014/main" id="{B765854C-140F-DF72-BD47-B945C37D09F2}"/>
                </a:ext>
              </a:extLst>
            </p:cNvPr>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4665;p75">
              <a:extLst>
                <a:ext uri="{FF2B5EF4-FFF2-40B4-BE49-F238E27FC236}">
                  <a16:creationId xmlns:a16="http://schemas.microsoft.com/office/drawing/2014/main" id="{29661027-31BB-B6C8-1011-93CA892DE9A2}"/>
                </a:ext>
              </a:extLst>
            </p:cNvPr>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4666;p75">
              <a:extLst>
                <a:ext uri="{FF2B5EF4-FFF2-40B4-BE49-F238E27FC236}">
                  <a16:creationId xmlns:a16="http://schemas.microsoft.com/office/drawing/2014/main" id="{885D8678-C3DE-ABFE-D1AD-1BCF287546C1}"/>
                </a:ext>
              </a:extLst>
            </p:cNvPr>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4667;p75">
              <a:extLst>
                <a:ext uri="{FF2B5EF4-FFF2-40B4-BE49-F238E27FC236}">
                  <a16:creationId xmlns:a16="http://schemas.microsoft.com/office/drawing/2014/main" id="{6F256A13-A998-37D2-E3F9-1540DABE15C8}"/>
                </a:ext>
              </a:extLst>
            </p:cNvPr>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4668;p75">
              <a:extLst>
                <a:ext uri="{FF2B5EF4-FFF2-40B4-BE49-F238E27FC236}">
                  <a16:creationId xmlns:a16="http://schemas.microsoft.com/office/drawing/2014/main" id="{50073DB8-6036-17DE-FD8C-C0C40F1DD0D6}"/>
                </a:ext>
              </a:extLst>
            </p:cNvPr>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4669;p75">
              <a:extLst>
                <a:ext uri="{FF2B5EF4-FFF2-40B4-BE49-F238E27FC236}">
                  <a16:creationId xmlns:a16="http://schemas.microsoft.com/office/drawing/2014/main" id="{59FAFB12-ADE8-DEE0-AD4B-16893C65DEEC}"/>
                </a:ext>
              </a:extLst>
            </p:cNvPr>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4670;p75">
              <a:extLst>
                <a:ext uri="{FF2B5EF4-FFF2-40B4-BE49-F238E27FC236}">
                  <a16:creationId xmlns:a16="http://schemas.microsoft.com/office/drawing/2014/main" id="{5322594C-29A6-FD28-EABB-33F8E2AA9DAF}"/>
                </a:ext>
              </a:extLst>
            </p:cNvPr>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4671;p75">
              <a:extLst>
                <a:ext uri="{FF2B5EF4-FFF2-40B4-BE49-F238E27FC236}">
                  <a16:creationId xmlns:a16="http://schemas.microsoft.com/office/drawing/2014/main" id="{4048A7DC-7B1E-27F7-4EEE-3D62C8B5090B}"/>
                </a:ext>
              </a:extLst>
            </p:cNvPr>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4672;p75">
              <a:extLst>
                <a:ext uri="{FF2B5EF4-FFF2-40B4-BE49-F238E27FC236}">
                  <a16:creationId xmlns:a16="http://schemas.microsoft.com/office/drawing/2014/main" id="{79C35D4D-97A5-F39B-55E1-8EC5C5B152B5}"/>
                </a:ext>
              </a:extLst>
            </p:cNvPr>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4673;p75">
              <a:extLst>
                <a:ext uri="{FF2B5EF4-FFF2-40B4-BE49-F238E27FC236}">
                  <a16:creationId xmlns:a16="http://schemas.microsoft.com/office/drawing/2014/main" id="{D1CECA25-6B44-BC88-8DA8-0DE0093BE968}"/>
                </a:ext>
              </a:extLst>
            </p:cNvPr>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4674;p75">
              <a:extLst>
                <a:ext uri="{FF2B5EF4-FFF2-40B4-BE49-F238E27FC236}">
                  <a16:creationId xmlns:a16="http://schemas.microsoft.com/office/drawing/2014/main" id="{24ED1ECB-688A-1BE8-292C-29F10C77B323}"/>
                </a:ext>
              </a:extLst>
            </p:cNvPr>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4675;p75">
              <a:extLst>
                <a:ext uri="{FF2B5EF4-FFF2-40B4-BE49-F238E27FC236}">
                  <a16:creationId xmlns:a16="http://schemas.microsoft.com/office/drawing/2014/main" id="{2927AB80-111F-87B6-E757-FC68C45CFDA1}"/>
                </a:ext>
              </a:extLst>
            </p:cNvPr>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4676;p75">
              <a:extLst>
                <a:ext uri="{FF2B5EF4-FFF2-40B4-BE49-F238E27FC236}">
                  <a16:creationId xmlns:a16="http://schemas.microsoft.com/office/drawing/2014/main" id="{F1A4AD0C-F535-BF3C-910B-0263EAC4182B}"/>
                </a:ext>
              </a:extLst>
            </p:cNvPr>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4677;p75">
              <a:extLst>
                <a:ext uri="{FF2B5EF4-FFF2-40B4-BE49-F238E27FC236}">
                  <a16:creationId xmlns:a16="http://schemas.microsoft.com/office/drawing/2014/main" id="{280D4789-68B1-8AC0-08FC-957B6CBC2022}"/>
                </a:ext>
              </a:extLst>
            </p:cNvPr>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4678;p75">
              <a:extLst>
                <a:ext uri="{FF2B5EF4-FFF2-40B4-BE49-F238E27FC236}">
                  <a16:creationId xmlns:a16="http://schemas.microsoft.com/office/drawing/2014/main" id="{66759889-B87E-1274-7821-FDDB541416DC}"/>
                </a:ext>
              </a:extLst>
            </p:cNvPr>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4679;p75">
              <a:extLst>
                <a:ext uri="{FF2B5EF4-FFF2-40B4-BE49-F238E27FC236}">
                  <a16:creationId xmlns:a16="http://schemas.microsoft.com/office/drawing/2014/main" id="{3737C158-A213-F323-AC6E-F6745F5A16CE}"/>
                </a:ext>
              </a:extLst>
            </p:cNvPr>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4680;p75">
              <a:extLst>
                <a:ext uri="{FF2B5EF4-FFF2-40B4-BE49-F238E27FC236}">
                  <a16:creationId xmlns:a16="http://schemas.microsoft.com/office/drawing/2014/main" id="{6ACFD968-E6C4-0647-DF7B-A932F7278685}"/>
                </a:ext>
              </a:extLst>
            </p:cNvPr>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4681;p75">
              <a:extLst>
                <a:ext uri="{FF2B5EF4-FFF2-40B4-BE49-F238E27FC236}">
                  <a16:creationId xmlns:a16="http://schemas.microsoft.com/office/drawing/2014/main" id="{AE66ECC6-7622-18F9-7F16-AF26B3D9F6FB}"/>
                </a:ext>
              </a:extLst>
            </p:cNvPr>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4682;p75">
              <a:extLst>
                <a:ext uri="{FF2B5EF4-FFF2-40B4-BE49-F238E27FC236}">
                  <a16:creationId xmlns:a16="http://schemas.microsoft.com/office/drawing/2014/main" id="{0912227A-2143-476A-FFBD-293D3B2BDE5F}"/>
                </a:ext>
              </a:extLst>
            </p:cNvPr>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4683;p75">
              <a:extLst>
                <a:ext uri="{FF2B5EF4-FFF2-40B4-BE49-F238E27FC236}">
                  <a16:creationId xmlns:a16="http://schemas.microsoft.com/office/drawing/2014/main" id="{6893006D-1904-F627-7C53-24C7A082BF6E}"/>
                </a:ext>
              </a:extLst>
            </p:cNvPr>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4684;p75">
              <a:extLst>
                <a:ext uri="{FF2B5EF4-FFF2-40B4-BE49-F238E27FC236}">
                  <a16:creationId xmlns:a16="http://schemas.microsoft.com/office/drawing/2014/main" id="{E4D86392-BB86-3B6F-08CA-EBC539315315}"/>
                </a:ext>
              </a:extLst>
            </p:cNvPr>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4685;p75">
              <a:extLst>
                <a:ext uri="{FF2B5EF4-FFF2-40B4-BE49-F238E27FC236}">
                  <a16:creationId xmlns:a16="http://schemas.microsoft.com/office/drawing/2014/main" id="{7C717E24-269A-7E61-3250-514D9D787AF2}"/>
                </a:ext>
              </a:extLst>
            </p:cNvPr>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4686;p75">
              <a:extLst>
                <a:ext uri="{FF2B5EF4-FFF2-40B4-BE49-F238E27FC236}">
                  <a16:creationId xmlns:a16="http://schemas.microsoft.com/office/drawing/2014/main" id="{89B4B92B-502C-CD86-953B-5F9C0329B9FA}"/>
                </a:ext>
              </a:extLst>
            </p:cNvPr>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4687;p75">
              <a:extLst>
                <a:ext uri="{FF2B5EF4-FFF2-40B4-BE49-F238E27FC236}">
                  <a16:creationId xmlns:a16="http://schemas.microsoft.com/office/drawing/2014/main" id="{7176391D-7D5D-255C-AC0B-42A11B7DB5B1}"/>
                </a:ext>
              </a:extLst>
            </p:cNvPr>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4688;p75">
              <a:extLst>
                <a:ext uri="{FF2B5EF4-FFF2-40B4-BE49-F238E27FC236}">
                  <a16:creationId xmlns:a16="http://schemas.microsoft.com/office/drawing/2014/main" id="{8BE9149D-2EF9-5B64-0C06-A02323EB79CA}"/>
                </a:ext>
              </a:extLst>
            </p:cNvPr>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4689;p75">
              <a:extLst>
                <a:ext uri="{FF2B5EF4-FFF2-40B4-BE49-F238E27FC236}">
                  <a16:creationId xmlns:a16="http://schemas.microsoft.com/office/drawing/2014/main" id="{C9CD2FC5-6074-1F5E-52EE-278BCB2D4752}"/>
                </a:ext>
              </a:extLst>
            </p:cNvPr>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4690;p75">
              <a:extLst>
                <a:ext uri="{FF2B5EF4-FFF2-40B4-BE49-F238E27FC236}">
                  <a16:creationId xmlns:a16="http://schemas.microsoft.com/office/drawing/2014/main" id="{A440213B-EDF5-EC9D-801C-FD04337B3F2C}"/>
                </a:ext>
              </a:extLst>
            </p:cNvPr>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4691;p75">
              <a:extLst>
                <a:ext uri="{FF2B5EF4-FFF2-40B4-BE49-F238E27FC236}">
                  <a16:creationId xmlns:a16="http://schemas.microsoft.com/office/drawing/2014/main" id="{B02290B8-B777-CEC0-E223-1D5A6386D1A5}"/>
                </a:ext>
              </a:extLst>
            </p:cNvPr>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4692;p75">
              <a:extLst>
                <a:ext uri="{FF2B5EF4-FFF2-40B4-BE49-F238E27FC236}">
                  <a16:creationId xmlns:a16="http://schemas.microsoft.com/office/drawing/2014/main" id="{C4AC5822-8890-CF53-3E48-898A69CA179A}"/>
                </a:ext>
              </a:extLst>
            </p:cNvPr>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4693;p75">
              <a:extLst>
                <a:ext uri="{FF2B5EF4-FFF2-40B4-BE49-F238E27FC236}">
                  <a16:creationId xmlns:a16="http://schemas.microsoft.com/office/drawing/2014/main" id="{6453F856-39AC-72D6-2AA9-9EF7B5785F44}"/>
                </a:ext>
              </a:extLst>
            </p:cNvPr>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4694;p75">
              <a:extLst>
                <a:ext uri="{FF2B5EF4-FFF2-40B4-BE49-F238E27FC236}">
                  <a16:creationId xmlns:a16="http://schemas.microsoft.com/office/drawing/2014/main" id="{996028EC-43F7-DB7C-0D07-6813F4A7870E}"/>
                </a:ext>
              </a:extLst>
            </p:cNvPr>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4695;p75">
              <a:extLst>
                <a:ext uri="{FF2B5EF4-FFF2-40B4-BE49-F238E27FC236}">
                  <a16:creationId xmlns:a16="http://schemas.microsoft.com/office/drawing/2014/main" id="{52AC18FC-205C-F6A1-7BB4-C14BFC629168}"/>
                </a:ext>
              </a:extLst>
            </p:cNvPr>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4696;p75">
              <a:extLst>
                <a:ext uri="{FF2B5EF4-FFF2-40B4-BE49-F238E27FC236}">
                  <a16:creationId xmlns:a16="http://schemas.microsoft.com/office/drawing/2014/main" id="{35039028-813E-2142-7B14-B44544999EFF}"/>
                </a:ext>
              </a:extLst>
            </p:cNvPr>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4697;p75">
              <a:extLst>
                <a:ext uri="{FF2B5EF4-FFF2-40B4-BE49-F238E27FC236}">
                  <a16:creationId xmlns:a16="http://schemas.microsoft.com/office/drawing/2014/main" id="{F4BACD0A-B466-2738-0A63-D28CDC013BBE}"/>
                </a:ext>
              </a:extLst>
            </p:cNvPr>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4698;p75">
              <a:extLst>
                <a:ext uri="{FF2B5EF4-FFF2-40B4-BE49-F238E27FC236}">
                  <a16:creationId xmlns:a16="http://schemas.microsoft.com/office/drawing/2014/main" id="{82B143B9-A339-0CCD-FF8D-FC8084BC3ABF}"/>
                </a:ext>
              </a:extLst>
            </p:cNvPr>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4699;p75">
              <a:extLst>
                <a:ext uri="{FF2B5EF4-FFF2-40B4-BE49-F238E27FC236}">
                  <a16:creationId xmlns:a16="http://schemas.microsoft.com/office/drawing/2014/main" id="{356EC2D3-1262-2929-79DF-3A8DCFCD6706}"/>
                </a:ext>
              </a:extLst>
            </p:cNvPr>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4700;p75">
              <a:extLst>
                <a:ext uri="{FF2B5EF4-FFF2-40B4-BE49-F238E27FC236}">
                  <a16:creationId xmlns:a16="http://schemas.microsoft.com/office/drawing/2014/main" id="{FCAAC9D8-4204-71E1-BC48-3A36AC5A6EEE}"/>
                </a:ext>
              </a:extLst>
            </p:cNvPr>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4701;p75">
              <a:extLst>
                <a:ext uri="{FF2B5EF4-FFF2-40B4-BE49-F238E27FC236}">
                  <a16:creationId xmlns:a16="http://schemas.microsoft.com/office/drawing/2014/main" id="{1E9CEE3A-4F43-D09A-8377-BCCDB2473605}"/>
                </a:ext>
              </a:extLst>
            </p:cNvPr>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4702;p75">
              <a:extLst>
                <a:ext uri="{FF2B5EF4-FFF2-40B4-BE49-F238E27FC236}">
                  <a16:creationId xmlns:a16="http://schemas.microsoft.com/office/drawing/2014/main" id="{35F018A9-3736-F949-153A-5745A41FB56F}"/>
                </a:ext>
              </a:extLst>
            </p:cNvPr>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4703;p75">
              <a:extLst>
                <a:ext uri="{FF2B5EF4-FFF2-40B4-BE49-F238E27FC236}">
                  <a16:creationId xmlns:a16="http://schemas.microsoft.com/office/drawing/2014/main" id="{70C4D15A-A747-4F66-B4D3-A0F38251BD41}"/>
                </a:ext>
              </a:extLst>
            </p:cNvPr>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4704;p75">
              <a:extLst>
                <a:ext uri="{FF2B5EF4-FFF2-40B4-BE49-F238E27FC236}">
                  <a16:creationId xmlns:a16="http://schemas.microsoft.com/office/drawing/2014/main" id="{344960EA-8B24-9357-78E4-65E82B01CCC4}"/>
                </a:ext>
              </a:extLst>
            </p:cNvPr>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4705;p75">
              <a:extLst>
                <a:ext uri="{FF2B5EF4-FFF2-40B4-BE49-F238E27FC236}">
                  <a16:creationId xmlns:a16="http://schemas.microsoft.com/office/drawing/2014/main" id="{50C40DFD-4256-A6AF-95B6-7B9F32CAEDA6}"/>
                </a:ext>
              </a:extLst>
            </p:cNvPr>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4706;p75">
              <a:extLst>
                <a:ext uri="{FF2B5EF4-FFF2-40B4-BE49-F238E27FC236}">
                  <a16:creationId xmlns:a16="http://schemas.microsoft.com/office/drawing/2014/main" id="{5F39AE31-5015-A3D5-47CF-BBAFF62E0F67}"/>
                </a:ext>
              </a:extLst>
            </p:cNvPr>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4707;p75">
              <a:extLst>
                <a:ext uri="{FF2B5EF4-FFF2-40B4-BE49-F238E27FC236}">
                  <a16:creationId xmlns:a16="http://schemas.microsoft.com/office/drawing/2014/main" id="{5916954A-6497-F0D5-562A-71F7C3A8CB21}"/>
                </a:ext>
              </a:extLst>
            </p:cNvPr>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4708;p75">
              <a:extLst>
                <a:ext uri="{FF2B5EF4-FFF2-40B4-BE49-F238E27FC236}">
                  <a16:creationId xmlns:a16="http://schemas.microsoft.com/office/drawing/2014/main" id="{E79A04AD-67EA-08B6-2224-2F6A0E080F7F}"/>
                </a:ext>
              </a:extLst>
            </p:cNvPr>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4709;p75">
              <a:extLst>
                <a:ext uri="{FF2B5EF4-FFF2-40B4-BE49-F238E27FC236}">
                  <a16:creationId xmlns:a16="http://schemas.microsoft.com/office/drawing/2014/main" id="{16A5B7D2-FB33-2351-C3C6-30C4704F2ED3}"/>
                </a:ext>
              </a:extLst>
            </p:cNvPr>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4710;p75">
              <a:extLst>
                <a:ext uri="{FF2B5EF4-FFF2-40B4-BE49-F238E27FC236}">
                  <a16:creationId xmlns:a16="http://schemas.microsoft.com/office/drawing/2014/main" id="{EAACC61B-6067-A7CA-9128-73F25060B976}"/>
                </a:ext>
              </a:extLst>
            </p:cNvPr>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4711;p75">
              <a:extLst>
                <a:ext uri="{FF2B5EF4-FFF2-40B4-BE49-F238E27FC236}">
                  <a16:creationId xmlns:a16="http://schemas.microsoft.com/office/drawing/2014/main" id="{455107A2-42EA-DEC6-3934-4DC90F9AD004}"/>
                </a:ext>
              </a:extLst>
            </p:cNvPr>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4712;p75">
              <a:extLst>
                <a:ext uri="{FF2B5EF4-FFF2-40B4-BE49-F238E27FC236}">
                  <a16:creationId xmlns:a16="http://schemas.microsoft.com/office/drawing/2014/main" id="{A1AC57BF-8CD7-FEB5-8FFD-8F32118EFCA8}"/>
                </a:ext>
              </a:extLst>
            </p:cNvPr>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4713;p75">
              <a:extLst>
                <a:ext uri="{FF2B5EF4-FFF2-40B4-BE49-F238E27FC236}">
                  <a16:creationId xmlns:a16="http://schemas.microsoft.com/office/drawing/2014/main" id="{D1A94AAA-8BB7-C898-7644-86963685E829}"/>
                </a:ext>
              </a:extLst>
            </p:cNvPr>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4714;p75">
              <a:extLst>
                <a:ext uri="{FF2B5EF4-FFF2-40B4-BE49-F238E27FC236}">
                  <a16:creationId xmlns:a16="http://schemas.microsoft.com/office/drawing/2014/main" id="{C3889950-C769-E2A2-8784-1E910A61B79C}"/>
                </a:ext>
              </a:extLst>
            </p:cNvPr>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4715;p75">
              <a:extLst>
                <a:ext uri="{FF2B5EF4-FFF2-40B4-BE49-F238E27FC236}">
                  <a16:creationId xmlns:a16="http://schemas.microsoft.com/office/drawing/2014/main" id="{99AAE49A-E8F9-8494-8944-2DA80D080651}"/>
                </a:ext>
              </a:extLst>
            </p:cNvPr>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4716;p75">
              <a:extLst>
                <a:ext uri="{FF2B5EF4-FFF2-40B4-BE49-F238E27FC236}">
                  <a16:creationId xmlns:a16="http://schemas.microsoft.com/office/drawing/2014/main" id="{86FE3F98-0679-D846-DCC4-3C224E058D4C}"/>
                </a:ext>
              </a:extLst>
            </p:cNvPr>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4717;p75">
              <a:extLst>
                <a:ext uri="{FF2B5EF4-FFF2-40B4-BE49-F238E27FC236}">
                  <a16:creationId xmlns:a16="http://schemas.microsoft.com/office/drawing/2014/main" id="{5D261588-0015-2557-8638-7EE46124B244}"/>
                </a:ext>
              </a:extLst>
            </p:cNvPr>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4718;p75">
              <a:extLst>
                <a:ext uri="{FF2B5EF4-FFF2-40B4-BE49-F238E27FC236}">
                  <a16:creationId xmlns:a16="http://schemas.microsoft.com/office/drawing/2014/main" id="{7751EA89-0A04-5E2E-1A8B-2F37151C3686}"/>
                </a:ext>
              </a:extLst>
            </p:cNvPr>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4719;p75">
              <a:extLst>
                <a:ext uri="{FF2B5EF4-FFF2-40B4-BE49-F238E27FC236}">
                  <a16:creationId xmlns:a16="http://schemas.microsoft.com/office/drawing/2014/main" id="{B56DF5B6-9FFE-A2F6-A74B-7D027B7A2C60}"/>
                </a:ext>
              </a:extLst>
            </p:cNvPr>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4720;p75">
              <a:extLst>
                <a:ext uri="{FF2B5EF4-FFF2-40B4-BE49-F238E27FC236}">
                  <a16:creationId xmlns:a16="http://schemas.microsoft.com/office/drawing/2014/main" id="{A8149FCB-EDEF-1F3D-DF73-2D98C0BAF036}"/>
                </a:ext>
              </a:extLst>
            </p:cNvPr>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4721;p75">
              <a:extLst>
                <a:ext uri="{FF2B5EF4-FFF2-40B4-BE49-F238E27FC236}">
                  <a16:creationId xmlns:a16="http://schemas.microsoft.com/office/drawing/2014/main" id="{CEFEA907-54D1-C3FA-0BDC-8593E8238C4B}"/>
                </a:ext>
              </a:extLst>
            </p:cNvPr>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4722;p75">
              <a:extLst>
                <a:ext uri="{FF2B5EF4-FFF2-40B4-BE49-F238E27FC236}">
                  <a16:creationId xmlns:a16="http://schemas.microsoft.com/office/drawing/2014/main" id="{C1EC5A21-69A1-31DB-C4A8-A280CFB96128}"/>
                </a:ext>
              </a:extLst>
            </p:cNvPr>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4723;p75">
              <a:extLst>
                <a:ext uri="{FF2B5EF4-FFF2-40B4-BE49-F238E27FC236}">
                  <a16:creationId xmlns:a16="http://schemas.microsoft.com/office/drawing/2014/main" id="{CA3EDEE2-A38F-AB67-E819-CD1B5B937237}"/>
                </a:ext>
              </a:extLst>
            </p:cNvPr>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4724;p75">
              <a:extLst>
                <a:ext uri="{FF2B5EF4-FFF2-40B4-BE49-F238E27FC236}">
                  <a16:creationId xmlns:a16="http://schemas.microsoft.com/office/drawing/2014/main" id="{C28D0FF6-E89C-D60E-E2D8-48634A39F9AD}"/>
                </a:ext>
              </a:extLst>
            </p:cNvPr>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4725;p75">
              <a:extLst>
                <a:ext uri="{FF2B5EF4-FFF2-40B4-BE49-F238E27FC236}">
                  <a16:creationId xmlns:a16="http://schemas.microsoft.com/office/drawing/2014/main" id="{271F4E18-000E-B8AF-D366-7B72DF381907}"/>
                </a:ext>
              </a:extLst>
            </p:cNvPr>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4726;p75">
              <a:extLst>
                <a:ext uri="{FF2B5EF4-FFF2-40B4-BE49-F238E27FC236}">
                  <a16:creationId xmlns:a16="http://schemas.microsoft.com/office/drawing/2014/main" id="{DBFF52F8-F590-1C02-0515-9782E1C74D7F}"/>
                </a:ext>
              </a:extLst>
            </p:cNvPr>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4727;p75">
              <a:extLst>
                <a:ext uri="{FF2B5EF4-FFF2-40B4-BE49-F238E27FC236}">
                  <a16:creationId xmlns:a16="http://schemas.microsoft.com/office/drawing/2014/main" id="{85C9C6B5-7549-F39E-3D9C-E82BAD6F3099}"/>
                </a:ext>
              </a:extLst>
            </p:cNvPr>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4728;p75">
              <a:extLst>
                <a:ext uri="{FF2B5EF4-FFF2-40B4-BE49-F238E27FC236}">
                  <a16:creationId xmlns:a16="http://schemas.microsoft.com/office/drawing/2014/main" id="{8B91C7D1-81DE-A070-851E-580E4AE86D49}"/>
                </a:ext>
              </a:extLst>
            </p:cNvPr>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4729;p75">
              <a:extLst>
                <a:ext uri="{FF2B5EF4-FFF2-40B4-BE49-F238E27FC236}">
                  <a16:creationId xmlns:a16="http://schemas.microsoft.com/office/drawing/2014/main" id="{E8C3FB77-8743-9574-0F39-9880254A6CAB}"/>
                </a:ext>
              </a:extLst>
            </p:cNvPr>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4730;p75">
              <a:extLst>
                <a:ext uri="{FF2B5EF4-FFF2-40B4-BE49-F238E27FC236}">
                  <a16:creationId xmlns:a16="http://schemas.microsoft.com/office/drawing/2014/main" id="{55976238-4782-F29F-A40E-BF840E8C5D70}"/>
                </a:ext>
              </a:extLst>
            </p:cNvPr>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4731;p75">
              <a:extLst>
                <a:ext uri="{FF2B5EF4-FFF2-40B4-BE49-F238E27FC236}">
                  <a16:creationId xmlns:a16="http://schemas.microsoft.com/office/drawing/2014/main" id="{00AFB4A4-E390-21B4-18F2-7EB2AB2BECAB}"/>
                </a:ext>
              </a:extLst>
            </p:cNvPr>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4732;p75">
              <a:extLst>
                <a:ext uri="{FF2B5EF4-FFF2-40B4-BE49-F238E27FC236}">
                  <a16:creationId xmlns:a16="http://schemas.microsoft.com/office/drawing/2014/main" id="{D2B68611-6D91-2AC1-B123-B5AF9390118A}"/>
                </a:ext>
              </a:extLst>
            </p:cNvPr>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4733;p75">
              <a:extLst>
                <a:ext uri="{FF2B5EF4-FFF2-40B4-BE49-F238E27FC236}">
                  <a16:creationId xmlns:a16="http://schemas.microsoft.com/office/drawing/2014/main" id="{C1D78F91-207A-8C70-431E-AF5ED986FEC2}"/>
                </a:ext>
              </a:extLst>
            </p:cNvPr>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4734;p75">
              <a:extLst>
                <a:ext uri="{FF2B5EF4-FFF2-40B4-BE49-F238E27FC236}">
                  <a16:creationId xmlns:a16="http://schemas.microsoft.com/office/drawing/2014/main" id="{4A366483-8386-4D22-C2EA-2A8644CC1DD4}"/>
                </a:ext>
              </a:extLst>
            </p:cNvPr>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4735;p75">
              <a:extLst>
                <a:ext uri="{FF2B5EF4-FFF2-40B4-BE49-F238E27FC236}">
                  <a16:creationId xmlns:a16="http://schemas.microsoft.com/office/drawing/2014/main" id="{7C77093C-9286-5DB9-BCB8-E5780A4CA171}"/>
                </a:ext>
              </a:extLst>
            </p:cNvPr>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4736;p75">
              <a:extLst>
                <a:ext uri="{FF2B5EF4-FFF2-40B4-BE49-F238E27FC236}">
                  <a16:creationId xmlns:a16="http://schemas.microsoft.com/office/drawing/2014/main" id="{64AA6926-8549-ABEC-F12F-9FFE12DC75B4}"/>
                </a:ext>
              </a:extLst>
            </p:cNvPr>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4737;p75">
              <a:extLst>
                <a:ext uri="{FF2B5EF4-FFF2-40B4-BE49-F238E27FC236}">
                  <a16:creationId xmlns:a16="http://schemas.microsoft.com/office/drawing/2014/main" id="{8C9533A7-12A8-CF69-0A60-6960BEBEEAB0}"/>
                </a:ext>
              </a:extLst>
            </p:cNvPr>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4738;p75">
              <a:extLst>
                <a:ext uri="{FF2B5EF4-FFF2-40B4-BE49-F238E27FC236}">
                  <a16:creationId xmlns:a16="http://schemas.microsoft.com/office/drawing/2014/main" id="{EA4880BF-CD48-8A1D-FBC4-281E3CB39B51}"/>
                </a:ext>
              </a:extLst>
            </p:cNvPr>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4739;p75">
              <a:extLst>
                <a:ext uri="{FF2B5EF4-FFF2-40B4-BE49-F238E27FC236}">
                  <a16:creationId xmlns:a16="http://schemas.microsoft.com/office/drawing/2014/main" id="{9BD59ABD-F281-49CD-87E6-A8FB2A58B5AA}"/>
                </a:ext>
              </a:extLst>
            </p:cNvPr>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4740;p75">
              <a:extLst>
                <a:ext uri="{FF2B5EF4-FFF2-40B4-BE49-F238E27FC236}">
                  <a16:creationId xmlns:a16="http://schemas.microsoft.com/office/drawing/2014/main" id="{0D83E24D-BFEF-3BC7-803F-419340B49BB3}"/>
                </a:ext>
              </a:extLst>
            </p:cNvPr>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4741;p75">
              <a:extLst>
                <a:ext uri="{FF2B5EF4-FFF2-40B4-BE49-F238E27FC236}">
                  <a16:creationId xmlns:a16="http://schemas.microsoft.com/office/drawing/2014/main" id="{250EF1B7-1DFC-8105-8C57-3C6F2425D284}"/>
                </a:ext>
              </a:extLst>
            </p:cNvPr>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4742;p75">
              <a:extLst>
                <a:ext uri="{FF2B5EF4-FFF2-40B4-BE49-F238E27FC236}">
                  <a16:creationId xmlns:a16="http://schemas.microsoft.com/office/drawing/2014/main" id="{C71E154A-E883-F7B3-526A-0B6DE0C190A9}"/>
                </a:ext>
              </a:extLst>
            </p:cNvPr>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4743;p75">
              <a:extLst>
                <a:ext uri="{FF2B5EF4-FFF2-40B4-BE49-F238E27FC236}">
                  <a16:creationId xmlns:a16="http://schemas.microsoft.com/office/drawing/2014/main" id="{4760E07D-112B-08E8-2B98-75EAF606753D}"/>
                </a:ext>
              </a:extLst>
            </p:cNvPr>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4744;p75">
              <a:extLst>
                <a:ext uri="{FF2B5EF4-FFF2-40B4-BE49-F238E27FC236}">
                  <a16:creationId xmlns:a16="http://schemas.microsoft.com/office/drawing/2014/main" id="{8B53E754-E7D0-1DAE-9264-95E2ECB1A4B3}"/>
                </a:ext>
              </a:extLst>
            </p:cNvPr>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4745;p75">
              <a:extLst>
                <a:ext uri="{FF2B5EF4-FFF2-40B4-BE49-F238E27FC236}">
                  <a16:creationId xmlns:a16="http://schemas.microsoft.com/office/drawing/2014/main" id="{E16DDC0F-9A2C-27E9-0333-FC59A1471346}"/>
                </a:ext>
              </a:extLst>
            </p:cNvPr>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4746;p75">
              <a:extLst>
                <a:ext uri="{FF2B5EF4-FFF2-40B4-BE49-F238E27FC236}">
                  <a16:creationId xmlns:a16="http://schemas.microsoft.com/office/drawing/2014/main" id="{06B7A990-B056-D2C8-85D2-E60CF2437896}"/>
                </a:ext>
              </a:extLst>
            </p:cNvPr>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4747;p75">
              <a:extLst>
                <a:ext uri="{FF2B5EF4-FFF2-40B4-BE49-F238E27FC236}">
                  <a16:creationId xmlns:a16="http://schemas.microsoft.com/office/drawing/2014/main" id="{33E78720-1C5F-3E5B-C68D-5E52C25C2BE1}"/>
                </a:ext>
              </a:extLst>
            </p:cNvPr>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4748;p75">
              <a:extLst>
                <a:ext uri="{FF2B5EF4-FFF2-40B4-BE49-F238E27FC236}">
                  <a16:creationId xmlns:a16="http://schemas.microsoft.com/office/drawing/2014/main" id="{A95A49C7-CA6A-2FDA-E604-8C9D2566C382}"/>
                </a:ext>
              </a:extLst>
            </p:cNvPr>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4749;p75">
              <a:extLst>
                <a:ext uri="{FF2B5EF4-FFF2-40B4-BE49-F238E27FC236}">
                  <a16:creationId xmlns:a16="http://schemas.microsoft.com/office/drawing/2014/main" id="{1E49646C-58F4-AB48-C7C2-C6C7E439DBBD}"/>
                </a:ext>
              </a:extLst>
            </p:cNvPr>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4750;p75">
              <a:extLst>
                <a:ext uri="{FF2B5EF4-FFF2-40B4-BE49-F238E27FC236}">
                  <a16:creationId xmlns:a16="http://schemas.microsoft.com/office/drawing/2014/main" id="{19FAE0C0-9BF7-3055-C4AE-F091DB74008D}"/>
                </a:ext>
              </a:extLst>
            </p:cNvPr>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4751;p75">
              <a:extLst>
                <a:ext uri="{FF2B5EF4-FFF2-40B4-BE49-F238E27FC236}">
                  <a16:creationId xmlns:a16="http://schemas.microsoft.com/office/drawing/2014/main" id="{CC4992F9-A822-EDC1-06AC-930D4A3181AD}"/>
                </a:ext>
              </a:extLst>
            </p:cNvPr>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4752;p75">
              <a:extLst>
                <a:ext uri="{FF2B5EF4-FFF2-40B4-BE49-F238E27FC236}">
                  <a16:creationId xmlns:a16="http://schemas.microsoft.com/office/drawing/2014/main" id="{26732000-C84B-66F1-88EB-AA4FE0CED082}"/>
                </a:ext>
              </a:extLst>
            </p:cNvPr>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4753;p75">
              <a:extLst>
                <a:ext uri="{FF2B5EF4-FFF2-40B4-BE49-F238E27FC236}">
                  <a16:creationId xmlns:a16="http://schemas.microsoft.com/office/drawing/2014/main" id="{F4002743-F1BD-28DE-BF36-A39020982ABE}"/>
                </a:ext>
              </a:extLst>
            </p:cNvPr>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4754;p75">
              <a:extLst>
                <a:ext uri="{FF2B5EF4-FFF2-40B4-BE49-F238E27FC236}">
                  <a16:creationId xmlns:a16="http://schemas.microsoft.com/office/drawing/2014/main" id="{82736138-06DC-DF54-7232-735DCB17B8CF}"/>
                </a:ext>
              </a:extLst>
            </p:cNvPr>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4755;p75">
              <a:extLst>
                <a:ext uri="{FF2B5EF4-FFF2-40B4-BE49-F238E27FC236}">
                  <a16:creationId xmlns:a16="http://schemas.microsoft.com/office/drawing/2014/main" id="{1E005577-356F-19FA-046C-572850FA8574}"/>
                </a:ext>
              </a:extLst>
            </p:cNvPr>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4756;p75">
              <a:extLst>
                <a:ext uri="{FF2B5EF4-FFF2-40B4-BE49-F238E27FC236}">
                  <a16:creationId xmlns:a16="http://schemas.microsoft.com/office/drawing/2014/main" id="{627D8690-2078-DEDC-C322-EA9EA7199333}"/>
                </a:ext>
              </a:extLst>
            </p:cNvPr>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4757;p75">
              <a:extLst>
                <a:ext uri="{FF2B5EF4-FFF2-40B4-BE49-F238E27FC236}">
                  <a16:creationId xmlns:a16="http://schemas.microsoft.com/office/drawing/2014/main" id="{1A6DBA2B-175A-B750-3D36-ABC895985DB4}"/>
                </a:ext>
              </a:extLst>
            </p:cNvPr>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4758;p75">
              <a:extLst>
                <a:ext uri="{FF2B5EF4-FFF2-40B4-BE49-F238E27FC236}">
                  <a16:creationId xmlns:a16="http://schemas.microsoft.com/office/drawing/2014/main" id="{FC393F85-1A35-AF97-4A39-E7C1D509AB19}"/>
                </a:ext>
              </a:extLst>
            </p:cNvPr>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4759;p75">
              <a:extLst>
                <a:ext uri="{FF2B5EF4-FFF2-40B4-BE49-F238E27FC236}">
                  <a16:creationId xmlns:a16="http://schemas.microsoft.com/office/drawing/2014/main" id="{C868E870-F2AA-EFD8-A32F-207B11E7B4D0}"/>
                </a:ext>
              </a:extLst>
            </p:cNvPr>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4760;p75">
              <a:extLst>
                <a:ext uri="{FF2B5EF4-FFF2-40B4-BE49-F238E27FC236}">
                  <a16:creationId xmlns:a16="http://schemas.microsoft.com/office/drawing/2014/main" id="{7A59618E-F0FB-85AB-C99B-A4EA9756ACA9}"/>
                </a:ext>
              </a:extLst>
            </p:cNvPr>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4761;p75">
              <a:extLst>
                <a:ext uri="{FF2B5EF4-FFF2-40B4-BE49-F238E27FC236}">
                  <a16:creationId xmlns:a16="http://schemas.microsoft.com/office/drawing/2014/main" id="{17D83680-2EA6-1D9D-ECCC-1882F664C855}"/>
                </a:ext>
              </a:extLst>
            </p:cNvPr>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4762;p75">
              <a:extLst>
                <a:ext uri="{FF2B5EF4-FFF2-40B4-BE49-F238E27FC236}">
                  <a16:creationId xmlns:a16="http://schemas.microsoft.com/office/drawing/2014/main" id="{46A77179-77BA-89FC-E233-BA69C55DBA3F}"/>
                </a:ext>
              </a:extLst>
            </p:cNvPr>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4763;p75">
              <a:extLst>
                <a:ext uri="{FF2B5EF4-FFF2-40B4-BE49-F238E27FC236}">
                  <a16:creationId xmlns:a16="http://schemas.microsoft.com/office/drawing/2014/main" id="{1DA27CEC-31C1-B8EF-5C5F-6838DD1447ED}"/>
                </a:ext>
              </a:extLst>
            </p:cNvPr>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4764;p75">
              <a:extLst>
                <a:ext uri="{FF2B5EF4-FFF2-40B4-BE49-F238E27FC236}">
                  <a16:creationId xmlns:a16="http://schemas.microsoft.com/office/drawing/2014/main" id="{50A68225-DA93-3E0A-2A06-09F36A0B1FAD}"/>
                </a:ext>
              </a:extLst>
            </p:cNvPr>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4765;p75">
              <a:extLst>
                <a:ext uri="{FF2B5EF4-FFF2-40B4-BE49-F238E27FC236}">
                  <a16:creationId xmlns:a16="http://schemas.microsoft.com/office/drawing/2014/main" id="{3F996C46-2638-F6EF-E408-4644ADF7CC95}"/>
                </a:ext>
              </a:extLst>
            </p:cNvPr>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4766;p75">
              <a:extLst>
                <a:ext uri="{FF2B5EF4-FFF2-40B4-BE49-F238E27FC236}">
                  <a16:creationId xmlns:a16="http://schemas.microsoft.com/office/drawing/2014/main" id="{8F1D9C9B-38C2-93C1-5C8B-C06627A851EB}"/>
                </a:ext>
              </a:extLst>
            </p:cNvPr>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4767;p75">
              <a:extLst>
                <a:ext uri="{FF2B5EF4-FFF2-40B4-BE49-F238E27FC236}">
                  <a16:creationId xmlns:a16="http://schemas.microsoft.com/office/drawing/2014/main" id="{DA4CB548-9BC5-0DEF-539A-2D2668CC7E11}"/>
                </a:ext>
              </a:extLst>
            </p:cNvPr>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4768;p75">
              <a:extLst>
                <a:ext uri="{FF2B5EF4-FFF2-40B4-BE49-F238E27FC236}">
                  <a16:creationId xmlns:a16="http://schemas.microsoft.com/office/drawing/2014/main" id="{02A11533-AD2F-AACC-86B5-63F257CF9182}"/>
                </a:ext>
              </a:extLst>
            </p:cNvPr>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4769;p75">
              <a:extLst>
                <a:ext uri="{FF2B5EF4-FFF2-40B4-BE49-F238E27FC236}">
                  <a16:creationId xmlns:a16="http://schemas.microsoft.com/office/drawing/2014/main" id="{7033C1FE-0500-E47A-7436-019D4DF14432}"/>
                </a:ext>
              </a:extLst>
            </p:cNvPr>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4770;p75">
              <a:extLst>
                <a:ext uri="{FF2B5EF4-FFF2-40B4-BE49-F238E27FC236}">
                  <a16:creationId xmlns:a16="http://schemas.microsoft.com/office/drawing/2014/main" id="{577AEFD8-0918-ADB1-5DF2-516D4DEC5769}"/>
                </a:ext>
              </a:extLst>
            </p:cNvPr>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4771;p75">
              <a:extLst>
                <a:ext uri="{FF2B5EF4-FFF2-40B4-BE49-F238E27FC236}">
                  <a16:creationId xmlns:a16="http://schemas.microsoft.com/office/drawing/2014/main" id="{17FFB4DA-C72C-E1AE-03B3-D85B86F4F677}"/>
                </a:ext>
              </a:extLst>
            </p:cNvPr>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4772;p75">
              <a:extLst>
                <a:ext uri="{FF2B5EF4-FFF2-40B4-BE49-F238E27FC236}">
                  <a16:creationId xmlns:a16="http://schemas.microsoft.com/office/drawing/2014/main" id="{C2CDA963-76C1-202A-8587-04FEBFCAF2C5}"/>
                </a:ext>
              </a:extLst>
            </p:cNvPr>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4773;p75">
              <a:extLst>
                <a:ext uri="{FF2B5EF4-FFF2-40B4-BE49-F238E27FC236}">
                  <a16:creationId xmlns:a16="http://schemas.microsoft.com/office/drawing/2014/main" id="{8A29E8A7-59AA-F19C-3DF7-D1EDC67931BA}"/>
                </a:ext>
              </a:extLst>
            </p:cNvPr>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4774;p75">
              <a:extLst>
                <a:ext uri="{FF2B5EF4-FFF2-40B4-BE49-F238E27FC236}">
                  <a16:creationId xmlns:a16="http://schemas.microsoft.com/office/drawing/2014/main" id="{8518B585-8FB5-3BE1-A264-D3CAFFB0E321}"/>
                </a:ext>
              </a:extLst>
            </p:cNvPr>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4775;p75">
              <a:extLst>
                <a:ext uri="{FF2B5EF4-FFF2-40B4-BE49-F238E27FC236}">
                  <a16:creationId xmlns:a16="http://schemas.microsoft.com/office/drawing/2014/main" id="{39BEE6BE-BF61-09EB-3566-75E7BECBB125}"/>
                </a:ext>
              </a:extLst>
            </p:cNvPr>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4776;p75">
              <a:extLst>
                <a:ext uri="{FF2B5EF4-FFF2-40B4-BE49-F238E27FC236}">
                  <a16:creationId xmlns:a16="http://schemas.microsoft.com/office/drawing/2014/main" id="{596D8E24-CC09-E669-17E2-2AA4D05D2F03}"/>
                </a:ext>
              </a:extLst>
            </p:cNvPr>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4777;p75">
              <a:extLst>
                <a:ext uri="{FF2B5EF4-FFF2-40B4-BE49-F238E27FC236}">
                  <a16:creationId xmlns:a16="http://schemas.microsoft.com/office/drawing/2014/main" id="{5E78BDB8-CDB7-DCA5-4D19-628B9336D3D7}"/>
                </a:ext>
              </a:extLst>
            </p:cNvPr>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4778;p75">
              <a:extLst>
                <a:ext uri="{FF2B5EF4-FFF2-40B4-BE49-F238E27FC236}">
                  <a16:creationId xmlns:a16="http://schemas.microsoft.com/office/drawing/2014/main" id="{A6B6F92F-AFA6-393C-9FF1-B78C0BAF85D8}"/>
                </a:ext>
              </a:extLst>
            </p:cNvPr>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4779;p75">
              <a:extLst>
                <a:ext uri="{FF2B5EF4-FFF2-40B4-BE49-F238E27FC236}">
                  <a16:creationId xmlns:a16="http://schemas.microsoft.com/office/drawing/2014/main" id="{FA56F077-2820-A8F9-9E25-C17272346C20}"/>
                </a:ext>
              </a:extLst>
            </p:cNvPr>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4780;p75">
              <a:extLst>
                <a:ext uri="{FF2B5EF4-FFF2-40B4-BE49-F238E27FC236}">
                  <a16:creationId xmlns:a16="http://schemas.microsoft.com/office/drawing/2014/main" id="{F1E8B87A-0EB3-BA5F-0288-13B370D1892C}"/>
                </a:ext>
              </a:extLst>
            </p:cNvPr>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4781;p75">
              <a:extLst>
                <a:ext uri="{FF2B5EF4-FFF2-40B4-BE49-F238E27FC236}">
                  <a16:creationId xmlns:a16="http://schemas.microsoft.com/office/drawing/2014/main" id="{F29778BA-794C-DCE2-1E81-3395D95A27E0}"/>
                </a:ext>
              </a:extLst>
            </p:cNvPr>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4782;p75">
              <a:extLst>
                <a:ext uri="{FF2B5EF4-FFF2-40B4-BE49-F238E27FC236}">
                  <a16:creationId xmlns:a16="http://schemas.microsoft.com/office/drawing/2014/main" id="{1988C675-6AC6-DE9C-0C8C-F9B9A7CDBDA5}"/>
                </a:ext>
              </a:extLst>
            </p:cNvPr>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4783;p75">
              <a:extLst>
                <a:ext uri="{FF2B5EF4-FFF2-40B4-BE49-F238E27FC236}">
                  <a16:creationId xmlns:a16="http://schemas.microsoft.com/office/drawing/2014/main" id="{84550CE8-A59C-D06A-3C16-DF06C594CEE0}"/>
                </a:ext>
              </a:extLst>
            </p:cNvPr>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4784;p75">
              <a:extLst>
                <a:ext uri="{FF2B5EF4-FFF2-40B4-BE49-F238E27FC236}">
                  <a16:creationId xmlns:a16="http://schemas.microsoft.com/office/drawing/2014/main" id="{E4A29702-0706-0D42-F478-8001FD815811}"/>
                </a:ext>
              </a:extLst>
            </p:cNvPr>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4785;p75">
              <a:extLst>
                <a:ext uri="{FF2B5EF4-FFF2-40B4-BE49-F238E27FC236}">
                  <a16:creationId xmlns:a16="http://schemas.microsoft.com/office/drawing/2014/main" id="{4E4F7ED2-E662-23AF-9E6C-DBC2A83D768F}"/>
                </a:ext>
              </a:extLst>
            </p:cNvPr>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4786;p75">
              <a:extLst>
                <a:ext uri="{FF2B5EF4-FFF2-40B4-BE49-F238E27FC236}">
                  <a16:creationId xmlns:a16="http://schemas.microsoft.com/office/drawing/2014/main" id="{181EB95D-F557-651B-25EF-DF55D45BA729}"/>
                </a:ext>
              </a:extLst>
            </p:cNvPr>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4787;p75">
              <a:extLst>
                <a:ext uri="{FF2B5EF4-FFF2-40B4-BE49-F238E27FC236}">
                  <a16:creationId xmlns:a16="http://schemas.microsoft.com/office/drawing/2014/main" id="{252185C7-84FC-92A4-499D-E68CAD3ABA98}"/>
                </a:ext>
              </a:extLst>
            </p:cNvPr>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4788;p75">
              <a:extLst>
                <a:ext uri="{FF2B5EF4-FFF2-40B4-BE49-F238E27FC236}">
                  <a16:creationId xmlns:a16="http://schemas.microsoft.com/office/drawing/2014/main" id="{621A8E63-EB42-1813-A4F9-0E8A6868BF3C}"/>
                </a:ext>
              </a:extLst>
            </p:cNvPr>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4789;p75">
              <a:extLst>
                <a:ext uri="{FF2B5EF4-FFF2-40B4-BE49-F238E27FC236}">
                  <a16:creationId xmlns:a16="http://schemas.microsoft.com/office/drawing/2014/main" id="{1103A82E-CA63-E0FC-99D8-1DB601449436}"/>
                </a:ext>
              </a:extLst>
            </p:cNvPr>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4790;p75">
              <a:extLst>
                <a:ext uri="{FF2B5EF4-FFF2-40B4-BE49-F238E27FC236}">
                  <a16:creationId xmlns:a16="http://schemas.microsoft.com/office/drawing/2014/main" id="{6686511B-6028-65B6-11C7-5B60922FF5BB}"/>
                </a:ext>
              </a:extLst>
            </p:cNvPr>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4791;p75">
              <a:extLst>
                <a:ext uri="{FF2B5EF4-FFF2-40B4-BE49-F238E27FC236}">
                  <a16:creationId xmlns:a16="http://schemas.microsoft.com/office/drawing/2014/main" id="{1C8ABEF7-454E-7AE4-F505-7BD7E3F5CE12}"/>
                </a:ext>
              </a:extLst>
            </p:cNvPr>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4792;p75">
              <a:extLst>
                <a:ext uri="{FF2B5EF4-FFF2-40B4-BE49-F238E27FC236}">
                  <a16:creationId xmlns:a16="http://schemas.microsoft.com/office/drawing/2014/main" id="{E9FD29B8-C008-6F3F-413B-8632E7A93395}"/>
                </a:ext>
              </a:extLst>
            </p:cNvPr>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4793;p75">
              <a:extLst>
                <a:ext uri="{FF2B5EF4-FFF2-40B4-BE49-F238E27FC236}">
                  <a16:creationId xmlns:a16="http://schemas.microsoft.com/office/drawing/2014/main" id="{8A33EC66-FE03-68D5-6933-B34A3A86AC67}"/>
                </a:ext>
              </a:extLst>
            </p:cNvPr>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4794;p75">
              <a:extLst>
                <a:ext uri="{FF2B5EF4-FFF2-40B4-BE49-F238E27FC236}">
                  <a16:creationId xmlns:a16="http://schemas.microsoft.com/office/drawing/2014/main" id="{A56E12CD-C7FE-8AF2-4EE5-3E0B805DDFEB}"/>
                </a:ext>
              </a:extLst>
            </p:cNvPr>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4795;p75">
              <a:extLst>
                <a:ext uri="{FF2B5EF4-FFF2-40B4-BE49-F238E27FC236}">
                  <a16:creationId xmlns:a16="http://schemas.microsoft.com/office/drawing/2014/main" id="{F8406815-8CB8-4507-1487-ACD314AE64EA}"/>
                </a:ext>
              </a:extLst>
            </p:cNvPr>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4796;p75">
              <a:extLst>
                <a:ext uri="{FF2B5EF4-FFF2-40B4-BE49-F238E27FC236}">
                  <a16:creationId xmlns:a16="http://schemas.microsoft.com/office/drawing/2014/main" id="{C1229B28-25CE-2499-0289-C56BEF8BEF73}"/>
                </a:ext>
              </a:extLst>
            </p:cNvPr>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4797;p75">
              <a:extLst>
                <a:ext uri="{FF2B5EF4-FFF2-40B4-BE49-F238E27FC236}">
                  <a16:creationId xmlns:a16="http://schemas.microsoft.com/office/drawing/2014/main" id="{E36CA2A4-F8C2-0E48-B3DE-FB09A945A8C0}"/>
                </a:ext>
              </a:extLst>
            </p:cNvPr>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4798;p75">
              <a:extLst>
                <a:ext uri="{FF2B5EF4-FFF2-40B4-BE49-F238E27FC236}">
                  <a16:creationId xmlns:a16="http://schemas.microsoft.com/office/drawing/2014/main" id="{968BAF66-8344-F1F5-9EA8-C600F9E8D6AF}"/>
                </a:ext>
              </a:extLst>
            </p:cNvPr>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4799;p75">
              <a:extLst>
                <a:ext uri="{FF2B5EF4-FFF2-40B4-BE49-F238E27FC236}">
                  <a16:creationId xmlns:a16="http://schemas.microsoft.com/office/drawing/2014/main" id="{331592E9-62B2-9EFB-AAA4-1F5140E77452}"/>
                </a:ext>
              </a:extLst>
            </p:cNvPr>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4800;p75">
              <a:extLst>
                <a:ext uri="{FF2B5EF4-FFF2-40B4-BE49-F238E27FC236}">
                  <a16:creationId xmlns:a16="http://schemas.microsoft.com/office/drawing/2014/main" id="{1A0AB188-2F42-D384-6EB7-C98A3C90065C}"/>
                </a:ext>
              </a:extLst>
            </p:cNvPr>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4801;p75">
              <a:extLst>
                <a:ext uri="{FF2B5EF4-FFF2-40B4-BE49-F238E27FC236}">
                  <a16:creationId xmlns:a16="http://schemas.microsoft.com/office/drawing/2014/main" id="{9B9438D0-A82E-4264-A265-6ADDF0A69BA2}"/>
                </a:ext>
              </a:extLst>
            </p:cNvPr>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4802;p75">
              <a:extLst>
                <a:ext uri="{FF2B5EF4-FFF2-40B4-BE49-F238E27FC236}">
                  <a16:creationId xmlns:a16="http://schemas.microsoft.com/office/drawing/2014/main" id="{DCA95F73-2B2A-72D4-5AED-4CD00BC0D90E}"/>
                </a:ext>
              </a:extLst>
            </p:cNvPr>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4803;p75">
              <a:extLst>
                <a:ext uri="{FF2B5EF4-FFF2-40B4-BE49-F238E27FC236}">
                  <a16:creationId xmlns:a16="http://schemas.microsoft.com/office/drawing/2014/main" id="{B2A1C099-1BB8-87B0-6A9D-19CF95E5441A}"/>
                </a:ext>
              </a:extLst>
            </p:cNvPr>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4804;p75">
              <a:extLst>
                <a:ext uri="{FF2B5EF4-FFF2-40B4-BE49-F238E27FC236}">
                  <a16:creationId xmlns:a16="http://schemas.microsoft.com/office/drawing/2014/main" id="{0DEACA1E-DC6B-A0CD-AE9F-7F5A9D16D347}"/>
                </a:ext>
              </a:extLst>
            </p:cNvPr>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4805;p75">
              <a:extLst>
                <a:ext uri="{FF2B5EF4-FFF2-40B4-BE49-F238E27FC236}">
                  <a16:creationId xmlns:a16="http://schemas.microsoft.com/office/drawing/2014/main" id="{C46ACFEC-5FEF-BF6C-87A8-C325BED1DF0D}"/>
                </a:ext>
              </a:extLst>
            </p:cNvPr>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4806;p75">
              <a:extLst>
                <a:ext uri="{FF2B5EF4-FFF2-40B4-BE49-F238E27FC236}">
                  <a16:creationId xmlns:a16="http://schemas.microsoft.com/office/drawing/2014/main" id="{CCD07115-5FFC-6544-CA46-2762B22EBFBE}"/>
                </a:ext>
              </a:extLst>
            </p:cNvPr>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4807;p75">
              <a:extLst>
                <a:ext uri="{FF2B5EF4-FFF2-40B4-BE49-F238E27FC236}">
                  <a16:creationId xmlns:a16="http://schemas.microsoft.com/office/drawing/2014/main" id="{8BF62257-0156-2922-092F-ABFE3DCBBBC6}"/>
                </a:ext>
              </a:extLst>
            </p:cNvPr>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4808;p75">
              <a:extLst>
                <a:ext uri="{FF2B5EF4-FFF2-40B4-BE49-F238E27FC236}">
                  <a16:creationId xmlns:a16="http://schemas.microsoft.com/office/drawing/2014/main" id="{E24D693D-6081-4577-03D6-F957720C6446}"/>
                </a:ext>
              </a:extLst>
            </p:cNvPr>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4809;p75">
              <a:extLst>
                <a:ext uri="{FF2B5EF4-FFF2-40B4-BE49-F238E27FC236}">
                  <a16:creationId xmlns:a16="http://schemas.microsoft.com/office/drawing/2014/main" id="{F2E44843-F491-18B9-112F-3279089D09B7}"/>
                </a:ext>
              </a:extLst>
            </p:cNvPr>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4810;p75">
              <a:extLst>
                <a:ext uri="{FF2B5EF4-FFF2-40B4-BE49-F238E27FC236}">
                  <a16:creationId xmlns:a16="http://schemas.microsoft.com/office/drawing/2014/main" id="{27853607-8D91-0B53-8ED4-4D7390F860EE}"/>
                </a:ext>
              </a:extLst>
            </p:cNvPr>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4811;p75">
              <a:extLst>
                <a:ext uri="{FF2B5EF4-FFF2-40B4-BE49-F238E27FC236}">
                  <a16:creationId xmlns:a16="http://schemas.microsoft.com/office/drawing/2014/main" id="{04DEDE9C-5164-70B2-2387-C8780F5DAAA6}"/>
                </a:ext>
              </a:extLst>
            </p:cNvPr>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4812;p75">
              <a:extLst>
                <a:ext uri="{FF2B5EF4-FFF2-40B4-BE49-F238E27FC236}">
                  <a16:creationId xmlns:a16="http://schemas.microsoft.com/office/drawing/2014/main" id="{EB6383A7-DBE0-EAAE-5E6C-61974467C987}"/>
                </a:ext>
              </a:extLst>
            </p:cNvPr>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4813;p75">
              <a:extLst>
                <a:ext uri="{FF2B5EF4-FFF2-40B4-BE49-F238E27FC236}">
                  <a16:creationId xmlns:a16="http://schemas.microsoft.com/office/drawing/2014/main" id="{DFD2AF43-8799-D064-A763-144D6804CFF6}"/>
                </a:ext>
              </a:extLst>
            </p:cNvPr>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4814;p75">
              <a:extLst>
                <a:ext uri="{FF2B5EF4-FFF2-40B4-BE49-F238E27FC236}">
                  <a16:creationId xmlns:a16="http://schemas.microsoft.com/office/drawing/2014/main" id="{4D122C84-2B4A-E889-E15C-461F35398425}"/>
                </a:ext>
              </a:extLst>
            </p:cNvPr>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4815;p75">
              <a:extLst>
                <a:ext uri="{FF2B5EF4-FFF2-40B4-BE49-F238E27FC236}">
                  <a16:creationId xmlns:a16="http://schemas.microsoft.com/office/drawing/2014/main" id="{5FDF74B9-76C0-9D95-EA80-DECA9BFDC70B}"/>
                </a:ext>
              </a:extLst>
            </p:cNvPr>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4816;p75">
              <a:extLst>
                <a:ext uri="{FF2B5EF4-FFF2-40B4-BE49-F238E27FC236}">
                  <a16:creationId xmlns:a16="http://schemas.microsoft.com/office/drawing/2014/main" id="{8C71162E-AD93-7806-1342-24DC1A1F262D}"/>
                </a:ext>
              </a:extLst>
            </p:cNvPr>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4817;p75">
              <a:extLst>
                <a:ext uri="{FF2B5EF4-FFF2-40B4-BE49-F238E27FC236}">
                  <a16:creationId xmlns:a16="http://schemas.microsoft.com/office/drawing/2014/main" id="{AE995E79-F7F9-B0DA-B55B-A8F5883778A9}"/>
                </a:ext>
              </a:extLst>
            </p:cNvPr>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4818;p75">
              <a:extLst>
                <a:ext uri="{FF2B5EF4-FFF2-40B4-BE49-F238E27FC236}">
                  <a16:creationId xmlns:a16="http://schemas.microsoft.com/office/drawing/2014/main" id="{890C0888-F7E6-A37E-C366-8A65ABC69CD4}"/>
                </a:ext>
              </a:extLst>
            </p:cNvPr>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4819;p75">
              <a:extLst>
                <a:ext uri="{FF2B5EF4-FFF2-40B4-BE49-F238E27FC236}">
                  <a16:creationId xmlns:a16="http://schemas.microsoft.com/office/drawing/2014/main" id="{77E9B73A-2443-FAE0-9F77-5DE9835433E8}"/>
                </a:ext>
              </a:extLst>
            </p:cNvPr>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4820;p75">
              <a:extLst>
                <a:ext uri="{FF2B5EF4-FFF2-40B4-BE49-F238E27FC236}">
                  <a16:creationId xmlns:a16="http://schemas.microsoft.com/office/drawing/2014/main" id="{7BC3F3B6-7FB4-F65F-F09D-2A31289BE090}"/>
                </a:ext>
              </a:extLst>
            </p:cNvPr>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4821;p75">
              <a:extLst>
                <a:ext uri="{FF2B5EF4-FFF2-40B4-BE49-F238E27FC236}">
                  <a16:creationId xmlns:a16="http://schemas.microsoft.com/office/drawing/2014/main" id="{8A48D0FC-A29E-87FC-2FB0-73156A9CB288}"/>
                </a:ext>
              </a:extLst>
            </p:cNvPr>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4822;p75">
              <a:extLst>
                <a:ext uri="{FF2B5EF4-FFF2-40B4-BE49-F238E27FC236}">
                  <a16:creationId xmlns:a16="http://schemas.microsoft.com/office/drawing/2014/main" id="{A4620EAF-6249-72A2-1BAC-9EBAD229B6E0}"/>
                </a:ext>
              </a:extLst>
            </p:cNvPr>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4823;p75">
              <a:extLst>
                <a:ext uri="{FF2B5EF4-FFF2-40B4-BE49-F238E27FC236}">
                  <a16:creationId xmlns:a16="http://schemas.microsoft.com/office/drawing/2014/main" id="{E7981DE6-6051-CFCA-3446-5BEFE45B4362}"/>
                </a:ext>
              </a:extLst>
            </p:cNvPr>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4824;p75">
              <a:extLst>
                <a:ext uri="{FF2B5EF4-FFF2-40B4-BE49-F238E27FC236}">
                  <a16:creationId xmlns:a16="http://schemas.microsoft.com/office/drawing/2014/main" id="{5EBFF7B8-D173-93E8-0F22-353FAD7043C2}"/>
                </a:ext>
              </a:extLst>
            </p:cNvPr>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4825;p75">
              <a:extLst>
                <a:ext uri="{FF2B5EF4-FFF2-40B4-BE49-F238E27FC236}">
                  <a16:creationId xmlns:a16="http://schemas.microsoft.com/office/drawing/2014/main" id="{056CAA95-EB58-40F4-EE59-64D14CAAC642}"/>
                </a:ext>
              </a:extLst>
            </p:cNvPr>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4826;p75">
              <a:extLst>
                <a:ext uri="{FF2B5EF4-FFF2-40B4-BE49-F238E27FC236}">
                  <a16:creationId xmlns:a16="http://schemas.microsoft.com/office/drawing/2014/main" id="{B3C841B0-638B-DB16-5412-D71A4024E47C}"/>
                </a:ext>
              </a:extLst>
            </p:cNvPr>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4827;p75">
              <a:extLst>
                <a:ext uri="{FF2B5EF4-FFF2-40B4-BE49-F238E27FC236}">
                  <a16:creationId xmlns:a16="http://schemas.microsoft.com/office/drawing/2014/main" id="{C3F02263-2300-A402-E015-29B9C704F260}"/>
                </a:ext>
              </a:extLst>
            </p:cNvPr>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4828;p75">
              <a:extLst>
                <a:ext uri="{FF2B5EF4-FFF2-40B4-BE49-F238E27FC236}">
                  <a16:creationId xmlns:a16="http://schemas.microsoft.com/office/drawing/2014/main" id="{20E612CE-76AD-D041-ECD8-6358637F239A}"/>
                </a:ext>
              </a:extLst>
            </p:cNvPr>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4829;p75">
              <a:extLst>
                <a:ext uri="{FF2B5EF4-FFF2-40B4-BE49-F238E27FC236}">
                  <a16:creationId xmlns:a16="http://schemas.microsoft.com/office/drawing/2014/main" id="{228C1DA5-0773-E9CA-E4C2-E9AF3B43D909}"/>
                </a:ext>
              </a:extLst>
            </p:cNvPr>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4830;p75">
              <a:extLst>
                <a:ext uri="{FF2B5EF4-FFF2-40B4-BE49-F238E27FC236}">
                  <a16:creationId xmlns:a16="http://schemas.microsoft.com/office/drawing/2014/main" id="{FF15DA21-7BA8-1211-E739-CA1AE7A4AB87}"/>
                </a:ext>
              </a:extLst>
            </p:cNvPr>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4831;p75">
              <a:extLst>
                <a:ext uri="{FF2B5EF4-FFF2-40B4-BE49-F238E27FC236}">
                  <a16:creationId xmlns:a16="http://schemas.microsoft.com/office/drawing/2014/main" id="{844C8EBF-E2EA-628B-B444-1B3FCBAD144E}"/>
                </a:ext>
              </a:extLst>
            </p:cNvPr>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4832;p75">
              <a:extLst>
                <a:ext uri="{FF2B5EF4-FFF2-40B4-BE49-F238E27FC236}">
                  <a16:creationId xmlns:a16="http://schemas.microsoft.com/office/drawing/2014/main" id="{5F91BFD3-232D-4A13-7173-642DC9BAC504}"/>
                </a:ext>
              </a:extLst>
            </p:cNvPr>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4833;p75">
              <a:extLst>
                <a:ext uri="{FF2B5EF4-FFF2-40B4-BE49-F238E27FC236}">
                  <a16:creationId xmlns:a16="http://schemas.microsoft.com/office/drawing/2014/main" id="{BC2572A4-098A-BFB9-D6A8-C0AD0C02F21F}"/>
                </a:ext>
              </a:extLst>
            </p:cNvPr>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4834;p75">
              <a:extLst>
                <a:ext uri="{FF2B5EF4-FFF2-40B4-BE49-F238E27FC236}">
                  <a16:creationId xmlns:a16="http://schemas.microsoft.com/office/drawing/2014/main" id="{27E22DD4-7BB8-5379-BA3C-1111030CBA94}"/>
                </a:ext>
              </a:extLst>
            </p:cNvPr>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4835;p75">
              <a:extLst>
                <a:ext uri="{FF2B5EF4-FFF2-40B4-BE49-F238E27FC236}">
                  <a16:creationId xmlns:a16="http://schemas.microsoft.com/office/drawing/2014/main" id="{7D534171-80B2-3C83-0DF7-825CE1555849}"/>
                </a:ext>
              </a:extLst>
            </p:cNvPr>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4836;p75">
              <a:extLst>
                <a:ext uri="{FF2B5EF4-FFF2-40B4-BE49-F238E27FC236}">
                  <a16:creationId xmlns:a16="http://schemas.microsoft.com/office/drawing/2014/main" id="{FF26FFDA-B917-B19B-AC09-D9023E19A8E5}"/>
                </a:ext>
              </a:extLst>
            </p:cNvPr>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4837;p75">
              <a:extLst>
                <a:ext uri="{FF2B5EF4-FFF2-40B4-BE49-F238E27FC236}">
                  <a16:creationId xmlns:a16="http://schemas.microsoft.com/office/drawing/2014/main" id="{CA5D95B7-0FDE-0EE1-B8C6-95D8E822B1DF}"/>
                </a:ext>
              </a:extLst>
            </p:cNvPr>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4838;p75">
              <a:extLst>
                <a:ext uri="{FF2B5EF4-FFF2-40B4-BE49-F238E27FC236}">
                  <a16:creationId xmlns:a16="http://schemas.microsoft.com/office/drawing/2014/main" id="{C8379347-1D2A-7913-252E-14698CCF2889}"/>
                </a:ext>
              </a:extLst>
            </p:cNvPr>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4839;p75">
              <a:extLst>
                <a:ext uri="{FF2B5EF4-FFF2-40B4-BE49-F238E27FC236}">
                  <a16:creationId xmlns:a16="http://schemas.microsoft.com/office/drawing/2014/main" id="{C30DD252-90CD-A0EA-B544-0E834EA97E80}"/>
                </a:ext>
              </a:extLst>
            </p:cNvPr>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4840;p75">
              <a:extLst>
                <a:ext uri="{FF2B5EF4-FFF2-40B4-BE49-F238E27FC236}">
                  <a16:creationId xmlns:a16="http://schemas.microsoft.com/office/drawing/2014/main" id="{37F6B404-18C7-E2C3-7415-2A4F3A1F96DA}"/>
                </a:ext>
              </a:extLst>
            </p:cNvPr>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4841;p75">
              <a:extLst>
                <a:ext uri="{FF2B5EF4-FFF2-40B4-BE49-F238E27FC236}">
                  <a16:creationId xmlns:a16="http://schemas.microsoft.com/office/drawing/2014/main" id="{0CCCB7E4-A5F2-E7D0-9D2E-FD635A188B6A}"/>
                </a:ext>
              </a:extLst>
            </p:cNvPr>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4842;p75">
              <a:extLst>
                <a:ext uri="{FF2B5EF4-FFF2-40B4-BE49-F238E27FC236}">
                  <a16:creationId xmlns:a16="http://schemas.microsoft.com/office/drawing/2014/main" id="{BF642845-7E17-3AD6-EDA9-50F3EBD60D22}"/>
                </a:ext>
              </a:extLst>
            </p:cNvPr>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4843;p75">
              <a:extLst>
                <a:ext uri="{FF2B5EF4-FFF2-40B4-BE49-F238E27FC236}">
                  <a16:creationId xmlns:a16="http://schemas.microsoft.com/office/drawing/2014/main" id="{B0F1BBA4-8CE1-A991-D1C6-F6B92AF34D64}"/>
                </a:ext>
              </a:extLst>
            </p:cNvPr>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4844;p75">
              <a:extLst>
                <a:ext uri="{FF2B5EF4-FFF2-40B4-BE49-F238E27FC236}">
                  <a16:creationId xmlns:a16="http://schemas.microsoft.com/office/drawing/2014/main" id="{539DFEBD-171D-E592-B42C-FDCB6F2A1425}"/>
                </a:ext>
              </a:extLst>
            </p:cNvPr>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4845;p75">
              <a:extLst>
                <a:ext uri="{FF2B5EF4-FFF2-40B4-BE49-F238E27FC236}">
                  <a16:creationId xmlns:a16="http://schemas.microsoft.com/office/drawing/2014/main" id="{06104C97-137F-AACD-8242-EAAE804C74BD}"/>
                </a:ext>
              </a:extLst>
            </p:cNvPr>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4846;p75">
              <a:extLst>
                <a:ext uri="{FF2B5EF4-FFF2-40B4-BE49-F238E27FC236}">
                  <a16:creationId xmlns:a16="http://schemas.microsoft.com/office/drawing/2014/main" id="{A814F4D1-E379-94B4-F5F3-BB39C239A142}"/>
                </a:ext>
              </a:extLst>
            </p:cNvPr>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4847;p75">
              <a:extLst>
                <a:ext uri="{FF2B5EF4-FFF2-40B4-BE49-F238E27FC236}">
                  <a16:creationId xmlns:a16="http://schemas.microsoft.com/office/drawing/2014/main" id="{5F811E4B-0F6A-D819-6E31-4B5CBA0C4E92}"/>
                </a:ext>
              </a:extLst>
            </p:cNvPr>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4848;p75">
              <a:extLst>
                <a:ext uri="{FF2B5EF4-FFF2-40B4-BE49-F238E27FC236}">
                  <a16:creationId xmlns:a16="http://schemas.microsoft.com/office/drawing/2014/main" id="{665EEE04-2152-8122-B0B9-8D3A50169B0E}"/>
                </a:ext>
              </a:extLst>
            </p:cNvPr>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4849;p75">
              <a:extLst>
                <a:ext uri="{FF2B5EF4-FFF2-40B4-BE49-F238E27FC236}">
                  <a16:creationId xmlns:a16="http://schemas.microsoft.com/office/drawing/2014/main" id="{2C26C4E3-546A-C0EA-E7EC-AFF9ECC091B8}"/>
                </a:ext>
              </a:extLst>
            </p:cNvPr>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4850;p75">
              <a:extLst>
                <a:ext uri="{FF2B5EF4-FFF2-40B4-BE49-F238E27FC236}">
                  <a16:creationId xmlns:a16="http://schemas.microsoft.com/office/drawing/2014/main" id="{DF44E918-3EFC-56D3-5AA1-B0A790659DCB}"/>
                </a:ext>
              </a:extLst>
            </p:cNvPr>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4851;p75">
              <a:extLst>
                <a:ext uri="{FF2B5EF4-FFF2-40B4-BE49-F238E27FC236}">
                  <a16:creationId xmlns:a16="http://schemas.microsoft.com/office/drawing/2014/main" id="{1633B26D-16DE-3183-85B7-D7B30BCE3C1F}"/>
                </a:ext>
              </a:extLst>
            </p:cNvPr>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4852;p75">
              <a:extLst>
                <a:ext uri="{FF2B5EF4-FFF2-40B4-BE49-F238E27FC236}">
                  <a16:creationId xmlns:a16="http://schemas.microsoft.com/office/drawing/2014/main" id="{E76C8D84-BFBB-02DC-F2CD-BFADACEA775D}"/>
                </a:ext>
              </a:extLst>
            </p:cNvPr>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4853;p75">
              <a:extLst>
                <a:ext uri="{FF2B5EF4-FFF2-40B4-BE49-F238E27FC236}">
                  <a16:creationId xmlns:a16="http://schemas.microsoft.com/office/drawing/2014/main" id="{E11E46F7-54B4-DB69-95EA-D12031076424}"/>
                </a:ext>
              </a:extLst>
            </p:cNvPr>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4854;p75">
              <a:extLst>
                <a:ext uri="{FF2B5EF4-FFF2-40B4-BE49-F238E27FC236}">
                  <a16:creationId xmlns:a16="http://schemas.microsoft.com/office/drawing/2014/main" id="{73BAAC7F-6328-BADA-2B5C-45D2CC293B63}"/>
                </a:ext>
              </a:extLst>
            </p:cNvPr>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4855;p75">
              <a:extLst>
                <a:ext uri="{FF2B5EF4-FFF2-40B4-BE49-F238E27FC236}">
                  <a16:creationId xmlns:a16="http://schemas.microsoft.com/office/drawing/2014/main" id="{05CA47DD-BE62-7840-3476-084F64271A0B}"/>
                </a:ext>
              </a:extLst>
            </p:cNvPr>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4856;p75">
              <a:extLst>
                <a:ext uri="{FF2B5EF4-FFF2-40B4-BE49-F238E27FC236}">
                  <a16:creationId xmlns:a16="http://schemas.microsoft.com/office/drawing/2014/main" id="{65A62A88-9E4A-F91C-EF88-FF36C47194D3}"/>
                </a:ext>
              </a:extLst>
            </p:cNvPr>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4857;p75">
              <a:extLst>
                <a:ext uri="{FF2B5EF4-FFF2-40B4-BE49-F238E27FC236}">
                  <a16:creationId xmlns:a16="http://schemas.microsoft.com/office/drawing/2014/main" id="{9D3BEF15-C157-E20E-49A5-525BE9F6FDC8}"/>
                </a:ext>
              </a:extLst>
            </p:cNvPr>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4858;p75">
              <a:extLst>
                <a:ext uri="{FF2B5EF4-FFF2-40B4-BE49-F238E27FC236}">
                  <a16:creationId xmlns:a16="http://schemas.microsoft.com/office/drawing/2014/main" id="{17A52936-9E92-0E63-A84E-EBFA15706D62}"/>
                </a:ext>
              </a:extLst>
            </p:cNvPr>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4859;p75">
              <a:extLst>
                <a:ext uri="{FF2B5EF4-FFF2-40B4-BE49-F238E27FC236}">
                  <a16:creationId xmlns:a16="http://schemas.microsoft.com/office/drawing/2014/main" id="{21890327-0424-8D92-F4E6-3A41A7E4C28A}"/>
                </a:ext>
              </a:extLst>
            </p:cNvPr>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4860;p75">
              <a:extLst>
                <a:ext uri="{FF2B5EF4-FFF2-40B4-BE49-F238E27FC236}">
                  <a16:creationId xmlns:a16="http://schemas.microsoft.com/office/drawing/2014/main" id="{535BA839-F2D7-1ACE-944F-E36076D6CEA0}"/>
                </a:ext>
              </a:extLst>
            </p:cNvPr>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4861;p75">
              <a:extLst>
                <a:ext uri="{FF2B5EF4-FFF2-40B4-BE49-F238E27FC236}">
                  <a16:creationId xmlns:a16="http://schemas.microsoft.com/office/drawing/2014/main" id="{C07FB67A-9B49-BEDF-FFC4-68D94BF89B07}"/>
                </a:ext>
              </a:extLst>
            </p:cNvPr>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4862;p75">
              <a:extLst>
                <a:ext uri="{FF2B5EF4-FFF2-40B4-BE49-F238E27FC236}">
                  <a16:creationId xmlns:a16="http://schemas.microsoft.com/office/drawing/2014/main" id="{E367FD0C-99DA-B61D-BA15-90E77C6DF722}"/>
                </a:ext>
              </a:extLst>
            </p:cNvPr>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4863;p75">
              <a:extLst>
                <a:ext uri="{FF2B5EF4-FFF2-40B4-BE49-F238E27FC236}">
                  <a16:creationId xmlns:a16="http://schemas.microsoft.com/office/drawing/2014/main" id="{8F8255B9-DBFA-23C3-C68E-95029FD09CD9}"/>
                </a:ext>
              </a:extLst>
            </p:cNvPr>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4864;p75">
              <a:extLst>
                <a:ext uri="{FF2B5EF4-FFF2-40B4-BE49-F238E27FC236}">
                  <a16:creationId xmlns:a16="http://schemas.microsoft.com/office/drawing/2014/main" id="{25998CB6-9303-D797-D72A-85D2963232B6}"/>
                </a:ext>
              </a:extLst>
            </p:cNvPr>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4865;p75">
              <a:extLst>
                <a:ext uri="{FF2B5EF4-FFF2-40B4-BE49-F238E27FC236}">
                  <a16:creationId xmlns:a16="http://schemas.microsoft.com/office/drawing/2014/main" id="{5178E5B8-F87A-6958-F9D2-0276B8BEEF81}"/>
                </a:ext>
              </a:extLst>
            </p:cNvPr>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4866;p75">
              <a:extLst>
                <a:ext uri="{FF2B5EF4-FFF2-40B4-BE49-F238E27FC236}">
                  <a16:creationId xmlns:a16="http://schemas.microsoft.com/office/drawing/2014/main" id="{6DB94587-AB6E-AE6E-1011-FBD973E61E3C}"/>
                </a:ext>
              </a:extLst>
            </p:cNvPr>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4867;p75">
              <a:extLst>
                <a:ext uri="{FF2B5EF4-FFF2-40B4-BE49-F238E27FC236}">
                  <a16:creationId xmlns:a16="http://schemas.microsoft.com/office/drawing/2014/main" id="{E868DE66-B1C2-887E-0D92-2F8D67403A5E}"/>
                </a:ext>
              </a:extLst>
            </p:cNvPr>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4868;p75">
              <a:extLst>
                <a:ext uri="{FF2B5EF4-FFF2-40B4-BE49-F238E27FC236}">
                  <a16:creationId xmlns:a16="http://schemas.microsoft.com/office/drawing/2014/main" id="{A4D3FDB4-DCE9-B0C6-9B22-5A2C95598D1B}"/>
                </a:ext>
              </a:extLst>
            </p:cNvPr>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4869;p75">
              <a:extLst>
                <a:ext uri="{FF2B5EF4-FFF2-40B4-BE49-F238E27FC236}">
                  <a16:creationId xmlns:a16="http://schemas.microsoft.com/office/drawing/2014/main" id="{30DEDA51-6CBD-5177-66D0-D90ADD9616A5}"/>
                </a:ext>
              </a:extLst>
            </p:cNvPr>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4870;p75">
              <a:extLst>
                <a:ext uri="{FF2B5EF4-FFF2-40B4-BE49-F238E27FC236}">
                  <a16:creationId xmlns:a16="http://schemas.microsoft.com/office/drawing/2014/main" id="{CEA80548-4D50-E02E-6F27-DD32F58CF3DE}"/>
                </a:ext>
              </a:extLst>
            </p:cNvPr>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4871;p75">
              <a:extLst>
                <a:ext uri="{FF2B5EF4-FFF2-40B4-BE49-F238E27FC236}">
                  <a16:creationId xmlns:a16="http://schemas.microsoft.com/office/drawing/2014/main" id="{5DB16D36-411A-5A7D-9FA9-51507C33E344}"/>
                </a:ext>
              </a:extLst>
            </p:cNvPr>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4872;p75">
              <a:extLst>
                <a:ext uri="{FF2B5EF4-FFF2-40B4-BE49-F238E27FC236}">
                  <a16:creationId xmlns:a16="http://schemas.microsoft.com/office/drawing/2014/main" id="{D49C83C0-C626-AA07-535A-C1E8B9D4858A}"/>
                </a:ext>
              </a:extLst>
            </p:cNvPr>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4873;p75">
              <a:extLst>
                <a:ext uri="{FF2B5EF4-FFF2-40B4-BE49-F238E27FC236}">
                  <a16:creationId xmlns:a16="http://schemas.microsoft.com/office/drawing/2014/main" id="{D1931EB6-62F3-9D96-6CB9-7EFA55C4B1D5}"/>
                </a:ext>
              </a:extLst>
            </p:cNvPr>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4874;p75">
              <a:extLst>
                <a:ext uri="{FF2B5EF4-FFF2-40B4-BE49-F238E27FC236}">
                  <a16:creationId xmlns:a16="http://schemas.microsoft.com/office/drawing/2014/main" id="{E0F4661A-7E8D-6F3B-884A-74D449DF5B58}"/>
                </a:ext>
              </a:extLst>
            </p:cNvPr>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4875;p75">
              <a:extLst>
                <a:ext uri="{FF2B5EF4-FFF2-40B4-BE49-F238E27FC236}">
                  <a16:creationId xmlns:a16="http://schemas.microsoft.com/office/drawing/2014/main" id="{BDAA8043-3B6D-591A-D5C0-754485F27D15}"/>
                </a:ext>
              </a:extLst>
            </p:cNvPr>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4876;p75">
              <a:extLst>
                <a:ext uri="{FF2B5EF4-FFF2-40B4-BE49-F238E27FC236}">
                  <a16:creationId xmlns:a16="http://schemas.microsoft.com/office/drawing/2014/main" id="{EDDE289E-BC2E-4979-F4D9-1E8C9C7DDD47}"/>
                </a:ext>
              </a:extLst>
            </p:cNvPr>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4877;p75">
              <a:extLst>
                <a:ext uri="{FF2B5EF4-FFF2-40B4-BE49-F238E27FC236}">
                  <a16:creationId xmlns:a16="http://schemas.microsoft.com/office/drawing/2014/main" id="{B162BFF1-B720-AB20-8225-9D0C19A8C850}"/>
                </a:ext>
              </a:extLst>
            </p:cNvPr>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4878;p75">
              <a:extLst>
                <a:ext uri="{FF2B5EF4-FFF2-40B4-BE49-F238E27FC236}">
                  <a16:creationId xmlns:a16="http://schemas.microsoft.com/office/drawing/2014/main" id="{C9439D04-DF7A-1DAC-E3F6-97F94F17640D}"/>
                </a:ext>
              </a:extLst>
            </p:cNvPr>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4879;p75">
              <a:extLst>
                <a:ext uri="{FF2B5EF4-FFF2-40B4-BE49-F238E27FC236}">
                  <a16:creationId xmlns:a16="http://schemas.microsoft.com/office/drawing/2014/main" id="{4EE70BD2-1A95-FC68-A8AE-9B6C786578DB}"/>
                </a:ext>
              </a:extLst>
            </p:cNvPr>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4880;p75">
              <a:extLst>
                <a:ext uri="{FF2B5EF4-FFF2-40B4-BE49-F238E27FC236}">
                  <a16:creationId xmlns:a16="http://schemas.microsoft.com/office/drawing/2014/main" id="{B3E7FFC7-8E01-F741-913F-4C8C0E3F0DD9}"/>
                </a:ext>
              </a:extLst>
            </p:cNvPr>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4881;p75">
              <a:extLst>
                <a:ext uri="{FF2B5EF4-FFF2-40B4-BE49-F238E27FC236}">
                  <a16:creationId xmlns:a16="http://schemas.microsoft.com/office/drawing/2014/main" id="{676FE943-BA23-4135-BB9A-8443C56A2EE5}"/>
                </a:ext>
              </a:extLst>
            </p:cNvPr>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4882;p75">
              <a:extLst>
                <a:ext uri="{FF2B5EF4-FFF2-40B4-BE49-F238E27FC236}">
                  <a16:creationId xmlns:a16="http://schemas.microsoft.com/office/drawing/2014/main" id="{2320485D-DE9F-2D21-B87D-20C28F6BD737}"/>
                </a:ext>
              </a:extLst>
            </p:cNvPr>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4883;p75">
              <a:extLst>
                <a:ext uri="{FF2B5EF4-FFF2-40B4-BE49-F238E27FC236}">
                  <a16:creationId xmlns:a16="http://schemas.microsoft.com/office/drawing/2014/main" id="{A2BF3688-DA4A-94A4-033B-FE4A5785A185}"/>
                </a:ext>
              </a:extLst>
            </p:cNvPr>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4884;p75">
              <a:extLst>
                <a:ext uri="{FF2B5EF4-FFF2-40B4-BE49-F238E27FC236}">
                  <a16:creationId xmlns:a16="http://schemas.microsoft.com/office/drawing/2014/main" id="{463B002B-EB32-21D6-3E4F-3824BDBA0D4C}"/>
                </a:ext>
              </a:extLst>
            </p:cNvPr>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4885;p75">
              <a:extLst>
                <a:ext uri="{FF2B5EF4-FFF2-40B4-BE49-F238E27FC236}">
                  <a16:creationId xmlns:a16="http://schemas.microsoft.com/office/drawing/2014/main" id="{1B5490C5-9CF3-88D9-CC31-FE3617E77A42}"/>
                </a:ext>
              </a:extLst>
            </p:cNvPr>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4886;p75">
              <a:extLst>
                <a:ext uri="{FF2B5EF4-FFF2-40B4-BE49-F238E27FC236}">
                  <a16:creationId xmlns:a16="http://schemas.microsoft.com/office/drawing/2014/main" id="{388871E0-2B9F-759D-C69E-39E66E0DAC4F}"/>
                </a:ext>
              </a:extLst>
            </p:cNvPr>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4887;p75">
              <a:extLst>
                <a:ext uri="{FF2B5EF4-FFF2-40B4-BE49-F238E27FC236}">
                  <a16:creationId xmlns:a16="http://schemas.microsoft.com/office/drawing/2014/main" id="{44394E8A-5F5E-ED10-4FA4-78EC076D9F5F}"/>
                </a:ext>
              </a:extLst>
            </p:cNvPr>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4888;p75">
              <a:extLst>
                <a:ext uri="{FF2B5EF4-FFF2-40B4-BE49-F238E27FC236}">
                  <a16:creationId xmlns:a16="http://schemas.microsoft.com/office/drawing/2014/main" id="{AADF790F-ECC3-2619-0D3F-449375EF5D35}"/>
                </a:ext>
              </a:extLst>
            </p:cNvPr>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4889;p75">
              <a:extLst>
                <a:ext uri="{FF2B5EF4-FFF2-40B4-BE49-F238E27FC236}">
                  <a16:creationId xmlns:a16="http://schemas.microsoft.com/office/drawing/2014/main" id="{6CD175FC-500E-803D-CEDB-9F520AA9618D}"/>
                </a:ext>
              </a:extLst>
            </p:cNvPr>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4890;p75">
              <a:extLst>
                <a:ext uri="{FF2B5EF4-FFF2-40B4-BE49-F238E27FC236}">
                  <a16:creationId xmlns:a16="http://schemas.microsoft.com/office/drawing/2014/main" id="{56F1DF9D-84F2-E868-6291-0FF54E281557}"/>
                </a:ext>
              </a:extLst>
            </p:cNvPr>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4891;p75">
              <a:extLst>
                <a:ext uri="{FF2B5EF4-FFF2-40B4-BE49-F238E27FC236}">
                  <a16:creationId xmlns:a16="http://schemas.microsoft.com/office/drawing/2014/main" id="{76CAD8FA-0E9D-A00A-3AA5-0F7DDF38B40A}"/>
                </a:ext>
              </a:extLst>
            </p:cNvPr>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4892;p75">
              <a:extLst>
                <a:ext uri="{FF2B5EF4-FFF2-40B4-BE49-F238E27FC236}">
                  <a16:creationId xmlns:a16="http://schemas.microsoft.com/office/drawing/2014/main" id="{7AFEE848-6AE2-84A2-D6DE-DBD02FEFD1B0}"/>
                </a:ext>
              </a:extLst>
            </p:cNvPr>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4893;p75">
              <a:extLst>
                <a:ext uri="{FF2B5EF4-FFF2-40B4-BE49-F238E27FC236}">
                  <a16:creationId xmlns:a16="http://schemas.microsoft.com/office/drawing/2014/main" id="{72DD57FE-1E1B-B3A0-CFF3-319B7FAB1071}"/>
                </a:ext>
              </a:extLst>
            </p:cNvPr>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4894;p75">
              <a:extLst>
                <a:ext uri="{FF2B5EF4-FFF2-40B4-BE49-F238E27FC236}">
                  <a16:creationId xmlns:a16="http://schemas.microsoft.com/office/drawing/2014/main" id="{BB9554CC-BCF8-ED0F-02E9-4686EA2EEB00}"/>
                </a:ext>
              </a:extLst>
            </p:cNvPr>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4895;p75">
              <a:extLst>
                <a:ext uri="{FF2B5EF4-FFF2-40B4-BE49-F238E27FC236}">
                  <a16:creationId xmlns:a16="http://schemas.microsoft.com/office/drawing/2014/main" id="{2F691773-BDD1-E453-A90E-DED1D34B1BCD}"/>
                </a:ext>
              </a:extLst>
            </p:cNvPr>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4896;p75">
              <a:extLst>
                <a:ext uri="{FF2B5EF4-FFF2-40B4-BE49-F238E27FC236}">
                  <a16:creationId xmlns:a16="http://schemas.microsoft.com/office/drawing/2014/main" id="{170064C6-8097-7994-39DA-0E9BB9F21CB5}"/>
                </a:ext>
              </a:extLst>
            </p:cNvPr>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4897;p75">
              <a:extLst>
                <a:ext uri="{FF2B5EF4-FFF2-40B4-BE49-F238E27FC236}">
                  <a16:creationId xmlns:a16="http://schemas.microsoft.com/office/drawing/2014/main" id="{FD79C5BE-CEBA-7485-9ACF-1D3289C6B946}"/>
                </a:ext>
              </a:extLst>
            </p:cNvPr>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4898;p75">
              <a:extLst>
                <a:ext uri="{FF2B5EF4-FFF2-40B4-BE49-F238E27FC236}">
                  <a16:creationId xmlns:a16="http://schemas.microsoft.com/office/drawing/2014/main" id="{2709B13E-A94E-F2D3-38B8-005292270349}"/>
                </a:ext>
              </a:extLst>
            </p:cNvPr>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4899;p75">
              <a:extLst>
                <a:ext uri="{FF2B5EF4-FFF2-40B4-BE49-F238E27FC236}">
                  <a16:creationId xmlns:a16="http://schemas.microsoft.com/office/drawing/2014/main" id="{3A20520B-5C19-5A03-91AC-983C20786A93}"/>
                </a:ext>
              </a:extLst>
            </p:cNvPr>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4900;p75">
              <a:extLst>
                <a:ext uri="{FF2B5EF4-FFF2-40B4-BE49-F238E27FC236}">
                  <a16:creationId xmlns:a16="http://schemas.microsoft.com/office/drawing/2014/main" id="{A05A5AB7-2E02-2D4D-AE27-EA5CEB6AC896}"/>
                </a:ext>
              </a:extLst>
            </p:cNvPr>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4901;p75">
              <a:extLst>
                <a:ext uri="{FF2B5EF4-FFF2-40B4-BE49-F238E27FC236}">
                  <a16:creationId xmlns:a16="http://schemas.microsoft.com/office/drawing/2014/main" id="{22544407-E48B-B676-C6C7-60A0252EB12B}"/>
                </a:ext>
              </a:extLst>
            </p:cNvPr>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4902;p75">
              <a:extLst>
                <a:ext uri="{FF2B5EF4-FFF2-40B4-BE49-F238E27FC236}">
                  <a16:creationId xmlns:a16="http://schemas.microsoft.com/office/drawing/2014/main" id="{8E194715-FC97-29D9-369F-81AE7E74DFD6}"/>
                </a:ext>
              </a:extLst>
            </p:cNvPr>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4903;p75">
              <a:extLst>
                <a:ext uri="{FF2B5EF4-FFF2-40B4-BE49-F238E27FC236}">
                  <a16:creationId xmlns:a16="http://schemas.microsoft.com/office/drawing/2014/main" id="{644F6109-1732-504F-A3C3-21B9D4C29EF1}"/>
                </a:ext>
              </a:extLst>
            </p:cNvPr>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904;p75">
              <a:extLst>
                <a:ext uri="{FF2B5EF4-FFF2-40B4-BE49-F238E27FC236}">
                  <a16:creationId xmlns:a16="http://schemas.microsoft.com/office/drawing/2014/main" id="{1B5DC57C-43B3-F3C4-BC7C-509535244360}"/>
                </a:ext>
              </a:extLst>
            </p:cNvPr>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905;p75">
              <a:extLst>
                <a:ext uri="{FF2B5EF4-FFF2-40B4-BE49-F238E27FC236}">
                  <a16:creationId xmlns:a16="http://schemas.microsoft.com/office/drawing/2014/main" id="{DD481366-6549-8037-C301-C332449507F2}"/>
                </a:ext>
              </a:extLst>
            </p:cNvPr>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906;p75">
              <a:extLst>
                <a:ext uri="{FF2B5EF4-FFF2-40B4-BE49-F238E27FC236}">
                  <a16:creationId xmlns:a16="http://schemas.microsoft.com/office/drawing/2014/main" id="{0BBF870E-F465-F11D-3809-5300E112ADD3}"/>
                </a:ext>
              </a:extLst>
            </p:cNvPr>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907;p75">
              <a:extLst>
                <a:ext uri="{FF2B5EF4-FFF2-40B4-BE49-F238E27FC236}">
                  <a16:creationId xmlns:a16="http://schemas.microsoft.com/office/drawing/2014/main" id="{EAD18FE1-0BBB-7E39-EF0C-90139B58E260}"/>
                </a:ext>
              </a:extLst>
            </p:cNvPr>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908;p75">
              <a:extLst>
                <a:ext uri="{FF2B5EF4-FFF2-40B4-BE49-F238E27FC236}">
                  <a16:creationId xmlns:a16="http://schemas.microsoft.com/office/drawing/2014/main" id="{5A958703-C047-4EBC-8F85-5B0B0DFEC1FD}"/>
                </a:ext>
              </a:extLst>
            </p:cNvPr>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909;p75">
              <a:extLst>
                <a:ext uri="{FF2B5EF4-FFF2-40B4-BE49-F238E27FC236}">
                  <a16:creationId xmlns:a16="http://schemas.microsoft.com/office/drawing/2014/main" id="{9B1EF2CB-67F2-C319-4F49-B49EECC773FD}"/>
                </a:ext>
              </a:extLst>
            </p:cNvPr>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910;p75">
              <a:extLst>
                <a:ext uri="{FF2B5EF4-FFF2-40B4-BE49-F238E27FC236}">
                  <a16:creationId xmlns:a16="http://schemas.microsoft.com/office/drawing/2014/main" id="{A6DC7ACE-C0CE-F497-ADD3-EEBD3A44265F}"/>
                </a:ext>
              </a:extLst>
            </p:cNvPr>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911;p75">
              <a:extLst>
                <a:ext uri="{FF2B5EF4-FFF2-40B4-BE49-F238E27FC236}">
                  <a16:creationId xmlns:a16="http://schemas.microsoft.com/office/drawing/2014/main" id="{4F6589D9-E066-AB71-74EC-B270F4B59145}"/>
                </a:ext>
              </a:extLst>
            </p:cNvPr>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912;p75">
              <a:extLst>
                <a:ext uri="{FF2B5EF4-FFF2-40B4-BE49-F238E27FC236}">
                  <a16:creationId xmlns:a16="http://schemas.microsoft.com/office/drawing/2014/main" id="{9B4A3E32-F509-6CA1-FB6E-B45ED3E21AF3}"/>
                </a:ext>
              </a:extLst>
            </p:cNvPr>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913;p75">
              <a:extLst>
                <a:ext uri="{FF2B5EF4-FFF2-40B4-BE49-F238E27FC236}">
                  <a16:creationId xmlns:a16="http://schemas.microsoft.com/office/drawing/2014/main" id="{15F66E43-D5D4-A742-DC17-5DEF9F4B743F}"/>
                </a:ext>
              </a:extLst>
            </p:cNvPr>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914;p75">
              <a:extLst>
                <a:ext uri="{FF2B5EF4-FFF2-40B4-BE49-F238E27FC236}">
                  <a16:creationId xmlns:a16="http://schemas.microsoft.com/office/drawing/2014/main" id="{06334106-386B-35F7-05E0-0ED1B3E0EA8A}"/>
                </a:ext>
              </a:extLst>
            </p:cNvPr>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915;p75">
              <a:extLst>
                <a:ext uri="{FF2B5EF4-FFF2-40B4-BE49-F238E27FC236}">
                  <a16:creationId xmlns:a16="http://schemas.microsoft.com/office/drawing/2014/main" id="{2CB1F946-C40E-B52E-999A-DD2AAA160118}"/>
                </a:ext>
              </a:extLst>
            </p:cNvPr>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916;p75">
              <a:extLst>
                <a:ext uri="{FF2B5EF4-FFF2-40B4-BE49-F238E27FC236}">
                  <a16:creationId xmlns:a16="http://schemas.microsoft.com/office/drawing/2014/main" id="{70F42987-B72D-1546-09D2-A10252CCB7B5}"/>
                </a:ext>
              </a:extLst>
            </p:cNvPr>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917;p75">
              <a:extLst>
                <a:ext uri="{FF2B5EF4-FFF2-40B4-BE49-F238E27FC236}">
                  <a16:creationId xmlns:a16="http://schemas.microsoft.com/office/drawing/2014/main" id="{A02CCB3E-34C1-4864-64A8-E7E3A00CB6EA}"/>
                </a:ext>
              </a:extLst>
            </p:cNvPr>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918;p75">
              <a:extLst>
                <a:ext uri="{FF2B5EF4-FFF2-40B4-BE49-F238E27FC236}">
                  <a16:creationId xmlns:a16="http://schemas.microsoft.com/office/drawing/2014/main" id="{CAD9A551-633A-FB0D-5FCE-520E571878B2}"/>
                </a:ext>
              </a:extLst>
            </p:cNvPr>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919;p75">
              <a:extLst>
                <a:ext uri="{FF2B5EF4-FFF2-40B4-BE49-F238E27FC236}">
                  <a16:creationId xmlns:a16="http://schemas.microsoft.com/office/drawing/2014/main" id="{9A73ED68-45C2-4083-8085-8DB4F49BB338}"/>
                </a:ext>
              </a:extLst>
            </p:cNvPr>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920;p75">
              <a:extLst>
                <a:ext uri="{FF2B5EF4-FFF2-40B4-BE49-F238E27FC236}">
                  <a16:creationId xmlns:a16="http://schemas.microsoft.com/office/drawing/2014/main" id="{0F2F278C-66CC-DCFA-BA04-909F8C6BA82B}"/>
                </a:ext>
              </a:extLst>
            </p:cNvPr>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921;p75">
              <a:extLst>
                <a:ext uri="{FF2B5EF4-FFF2-40B4-BE49-F238E27FC236}">
                  <a16:creationId xmlns:a16="http://schemas.microsoft.com/office/drawing/2014/main" id="{48D459B6-9E71-D7DC-C5F1-1AE62E59A9CA}"/>
                </a:ext>
              </a:extLst>
            </p:cNvPr>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922;p75">
              <a:extLst>
                <a:ext uri="{FF2B5EF4-FFF2-40B4-BE49-F238E27FC236}">
                  <a16:creationId xmlns:a16="http://schemas.microsoft.com/office/drawing/2014/main" id="{06346B95-ACA1-3CDA-BD4A-CDF738CF56A6}"/>
                </a:ext>
              </a:extLst>
            </p:cNvPr>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923;p75">
              <a:extLst>
                <a:ext uri="{FF2B5EF4-FFF2-40B4-BE49-F238E27FC236}">
                  <a16:creationId xmlns:a16="http://schemas.microsoft.com/office/drawing/2014/main" id="{2C4D85AB-D2BD-A747-B6BC-7851A6F65F83}"/>
                </a:ext>
              </a:extLst>
            </p:cNvPr>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924;p75">
              <a:extLst>
                <a:ext uri="{FF2B5EF4-FFF2-40B4-BE49-F238E27FC236}">
                  <a16:creationId xmlns:a16="http://schemas.microsoft.com/office/drawing/2014/main" id="{E2353B79-78A5-01E7-1E69-1E75D6BB08B1}"/>
                </a:ext>
              </a:extLst>
            </p:cNvPr>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925;p75">
              <a:extLst>
                <a:ext uri="{FF2B5EF4-FFF2-40B4-BE49-F238E27FC236}">
                  <a16:creationId xmlns:a16="http://schemas.microsoft.com/office/drawing/2014/main" id="{51478F12-F707-EC75-A47F-4158A75BC445}"/>
                </a:ext>
              </a:extLst>
            </p:cNvPr>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926;p75">
              <a:extLst>
                <a:ext uri="{FF2B5EF4-FFF2-40B4-BE49-F238E27FC236}">
                  <a16:creationId xmlns:a16="http://schemas.microsoft.com/office/drawing/2014/main" id="{1127638E-75CA-D1BD-01DA-8713F3F3A389}"/>
                </a:ext>
              </a:extLst>
            </p:cNvPr>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927;p75">
              <a:extLst>
                <a:ext uri="{FF2B5EF4-FFF2-40B4-BE49-F238E27FC236}">
                  <a16:creationId xmlns:a16="http://schemas.microsoft.com/office/drawing/2014/main" id="{DAB65212-26B5-B6A2-4661-11A712573AF5}"/>
                </a:ext>
              </a:extLst>
            </p:cNvPr>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928;p75">
              <a:extLst>
                <a:ext uri="{FF2B5EF4-FFF2-40B4-BE49-F238E27FC236}">
                  <a16:creationId xmlns:a16="http://schemas.microsoft.com/office/drawing/2014/main" id="{CBA6F92E-FDA1-ACEC-0139-F56E4314679D}"/>
                </a:ext>
              </a:extLst>
            </p:cNvPr>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929;p75">
              <a:extLst>
                <a:ext uri="{FF2B5EF4-FFF2-40B4-BE49-F238E27FC236}">
                  <a16:creationId xmlns:a16="http://schemas.microsoft.com/office/drawing/2014/main" id="{5D0C3603-B85B-A90F-198A-F3F2FD83D672}"/>
                </a:ext>
              </a:extLst>
            </p:cNvPr>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930;p75">
              <a:extLst>
                <a:ext uri="{FF2B5EF4-FFF2-40B4-BE49-F238E27FC236}">
                  <a16:creationId xmlns:a16="http://schemas.microsoft.com/office/drawing/2014/main" id="{8B0ECF57-F60C-10C4-0D05-97B49853272B}"/>
                </a:ext>
              </a:extLst>
            </p:cNvPr>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931;p75">
              <a:extLst>
                <a:ext uri="{FF2B5EF4-FFF2-40B4-BE49-F238E27FC236}">
                  <a16:creationId xmlns:a16="http://schemas.microsoft.com/office/drawing/2014/main" id="{C71AF6ED-A57D-76BB-1673-AA1482C1C49B}"/>
                </a:ext>
              </a:extLst>
            </p:cNvPr>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932;p75">
              <a:extLst>
                <a:ext uri="{FF2B5EF4-FFF2-40B4-BE49-F238E27FC236}">
                  <a16:creationId xmlns:a16="http://schemas.microsoft.com/office/drawing/2014/main" id="{F4F1D9E1-3332-25A6-BB29-19A6407F8507}"/>
                </a:ext>
              </a:extLst>
            </p:cNvPr>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933;p75">
              <a:extLst>
                <a:ext uri="{FF2B5EF4-FFF2-40B4-BE49-F238E27FC236}">
                  <a16:creationId xmlns:a16="http://schemas.microsoft.com/office/drawing/2014/main" id="{D0F3636C-297E-A8C7-A90A-A0A76B9D8ABC}"/>
                </a:ext>
              </a:extLst>
            </p:cNvPr>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934;p75">
              <a:extLst>
                <a:ext uri="{FF2B5EF4-FFF2-40B4-BE49-F238E27FC236}">
                  <a16:creationId xmlns:a16="http://schemas.microsoft.com/office/drawing/2014/main" id="{28EDBC73-AE69-DB0A-057D-8E9E0153F5AA}"/>
                </a:ext>
              </a:extLst>
            </p:cNvPr>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935;p75">
              <a:extLst>
                <a:ext uri="{FF2B5EF4-FFF2-40B4-BE49-F238E27FC236}">
                  <a16:creationId xmlns:a16="http://schemas.microsoft.com/office/drawing/2014/main" id="{C948ABC8-3ACB-CBD0-E8A3-F0E7C024F728}"/>
                </a:ext>
              </a:extLst>
            </p:cNvPr>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936;p75">
              <a:extLst>
                <a:ext uri="{FF2B5EF4-FFF2-40B4-BE49-F238E27FC236}">
                  <a16:creationId xmlns:a16="http://schemas.microsoft.com/office/drawing/2014/main" id="{9B333AB2-36FE-D399-C6B0-2F9234F8B59E}"/>
                </a:ext>
              </a:extLst>
            </p:cNvPr>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937;p75">
              <a:extLst>
                <a:ext uri="{FF2B5EF4-FFF2-40B4-BE49-F238E27FC236}">
                  <a16:creationId xmlns:a16="http://schemas.microsoft.com/office/drawing/2014/main" id="{5A4809B9-E7C3-6503-83BE-3A7391583B1A}"/>
                </a:ext>
              </a:extLst>
            </p:cNvPr>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938;p75">
              <a:extLst>
                <a:ext uri="{FF2B5EF4-FFF2-40B4-BE49-F238E27FC236}">
                  <a16:creationId xmlns:a16="http://schemas.microsoft.com/office/drawing/2014/main" id="{605FF13A-D1E7-CE91-5243-1CABAB129018}"/>
                </a:ext>
              </a:extLst>
            </p:cNvPr>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939;p75">
              <a:extLst>
                <a:ext uri="{FF2B5EF4-FFF2-40B4-BE49-F238E27FC236}">
                  <a16:creationId xmlns:a16="http://schemas.microsoft.com/office/drawing/2014/main" id="{17636A58-CF34-3866-3504-F91CF887293B}"/>
                </a:ext>
              </a:extLst>
            </p:cNvPr>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940;p75">
              <a:extLst>
                <a:ext uri="{FF2B5EF4-FFF2-40B4-BE49-F238E27FC236}">
                  <a16:creationId xmlns:a16="http://schemas.microsoft.com/office/drawing/2014/main" id="{D42F6932-3A74-D97A-1B0E-CD0256BA76D9}"/>
                </a:ext>
              </a:extLst>
            </p:cNvPr>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941;p75">
              <a:extLst>
                <a:ext uri="{FF2B5EF4-FFF2-40B4-BE49-F238E27FC236}">
                  <a16:creationId xmlns:a16="http://schemas.microsoft.com/office/drawing/2014/main" id="{73F10ACB-3B2A-5A65-AFF1-F2A1E1FA9F6D}"/>
                </a:ext>
              </a:extLst>
            </p:cNvPr>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942;p75">
              <a:extLst>
                <a:ext uri="{FF2B5EF4-FFF2-40B4-BE49-F238E27FC236}">
                  <a16:creationId xmlns:a16="http://schemas.microsoft.com/office/drawing/2014/main" id="{DB61E1CB-8393-859E-7E89-188E8A147DB6}"/>
                </a:ext>
              </a:extLst>
            </p:cNvPr>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943;p75">
              <a:extLst>
                <a:ext uri="{FF2B5EF4-FFF2-40B4-BE49-F238E27FC236}">
                  <a16:creationId xmlns:a16="http://schemas.microsoft.com/office/drawing/2014/main" id="{DB8C33D4-69EF-1B1F-BB22-8931A88985EE}"/>
                </a:ext>
              </a:extLst>
            </p:cNvPr>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944;p75">
              <a:extLst>
                <a:ext uri="{FF2B5EF4-FFF2-40B4-BE49-F238E27FC236}">
                  <a16:creationId xmlns:a16="http://schemas.microsoft.com/office/drawing/2014/main" id="{8790BBE7-C80D-5EE5-168B-5CB3E10ADB1D}"/>
                </a:ext>
              </a:extLst>
            </p:cNvPr>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945;p75">
              <a:extLst>
                <a:ext uri="{FF2B5EF4-FFF2-40B4-BE49-F238E27FC236}">
                  <a16:creationId xmlns:a16="http://schemas.microsoft.com/office/drawing/2014/main" id="{1C86AD4C-A38D-925E-6835-383BF2BFA70B}"/>
                </a:ext>
              </a:extLst>
            </p:cNvPr>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946;p75">
              <a:extLst>
                <a:ext uri="{FF2B5EF4-FFF2-40B4-BE49-F238E27FC236}">
                  <a16:creationId xmlns:a16="http://schemas.microsoft.com/office/drawing/2014/main" id="{5E6561F8-78C4-D623-E74D-C9C54AC55450}"/>
                </a:ext>
              </a:extLst>
            </p:cNvPr>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947;p75">
              <a:extLst>
                <a:ext uri="{FF2B5EF4-FFF2-40B4-BE49-F238E27FC236}">
                  <a16:creationId xmlns:a16="http://schemas.microsoft.com/office/drawing/2014/main" id="{F3EC3656-89B8-644A-8679-41453651914E}"/>
                </a:ext>
              </a:extLst>
            </p:cNvPr>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948;p75">
              <a:extLst>
                <a:ext uri="{FF2B5EF4-FFF2-40B4-BE49-F238E27FC236}">
                  <a16:creationId xmlns:a16="http://schemas.microsoft.com/office/drawing/2014/main" id="{CCD285B9-1518-1EC8-51D0-8755455D1514}"/>
                </a:ext>
              </a:extLst>
            </p:cNvPr>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949;p75">
              <a:extLst>
                <a:ext uri="{FF2B5EF4-FFF2-40B4-BE49-F238E27FC236}">
                  <a16:creationId xmlns:a16="http://schemas.microsoft.com/office/drawing/2014/main" id="{52433C09-5E4D-EAB1-9BA3-BB0DB67A1CD8}"/>
                </a:ext>
              </a:extLst>
            </p:cNvPr>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950;p75">
              <a:extLst>
                <a:ext uri="{FF2B5EF4-FFF2-40B4-BE49-F238E27FC236}">
                  <a16:creationId xmlns:a16="http://schemas.microsoft.com/office/drawing/2014/main" id="{7FA02030-9C37-84CA-7559-35115F96FED2}"/>
                </a:ext>
              </a:extLst>
            </p:cNvPr>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951;p75">
              <a:extLst>
                <a:ext uri="{FF2B5EF4-FFF2-40B4-BE49-F238E27FC236}">
                  <a16:creationId xmlns:a16="http://schemas.microsoft.com/office/drawing/2014/main" id="{936F1554-A060-455C-B159-EACEF53554B3}"/>
                </a:ext>
              </a:extLst>
            </p:cNvPr>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952;p75">
              <a:extLst>
                <a:ext uri="{FF2B5EF4-FFF2-40B4-BE49-F238E27FC236}">
                  <a16:creationId xmlns:a16="http://schemas.microsoft.com/office/drawing/2014/main" id="{350B0804-2929-26DC-026C-F2E845FA416F}"/>
                </a:ext>
              </a:extLst>
            </p:cNvPr>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953;p75">
              <a:extLst>
                <a:ext uri="{FF2B5EF4-FFF2-40B4-BE49-F238E27FC236}">
                  <a16:creationId xmlns:a16="http://schemas.microsoft.com/office/drawing/2014/main" id="{1863F7CE-24F6-D5FB-E720-FCFAE43475FF}"/>
                </a:ext>
              </a:extLst>
            </p:cNvPr>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954;p75">
              <a:extLst>
                <a:ext uri="{FF2B5EF4-FFF2-40B4-BE49-F238E27FC236}">
                  <a16:creationId xmlns:a16="http://schemas.microsoft.com/office/drawing/2014/main" id="{838A0792-9540-AC5B-2865-54965F010922}"/>
                </a:ext>
              </a:extLst>
            </p:cNvPr>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955;p75">
              <a:extLst>
                <a:ext uri="{FF2B5EF4-FFF2-40B4-BE49-F238E27FC236}">
                  <a16:creationId xmlns:a16="http://schemas.microsoft.com/office/drawing/2014/main" id="{401F79DE-35CC-9328-D8E7-67C4755E9929}"/>
                </a:ext>
              </a:extLst>
            </p:cNvPr>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956;p75">
              <a:extLst>
                <a:ext uri="{FF2B5EF4-FFF2-40B4-BE49-F238E27FC236}">
                  <a16:creationId xmlns:a16="http://schemas.microsoft.com/office/drawing/2014/main" id="{E05EBD03-BF4D-264E-75C4-430A6EA2522B}"/>
                </a:ext>
              </a:extLst>
            </p:cNvPr>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957;p75">
              <a:extLst>
                <a:ext uri="{FF2B5EF4-FFF2-40B4-BE49-F238E27FC236}">
                  <a16:creationId xmlns:a16="http://schemas.microsoft.com/office/drawing/2014/main" id="{2FB66E0D-672C-74AB-4F31-21404C63FD68}"/>
                </a:ext>
              </a:extLst>
            </p:cNvPr>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958;p75">
              <a:extLst>
                <a:ext uri="{FF2B5EF4-FFF2-40B4-BE49-F238E27FC236}">
                  <a16:creationId xmlns:a16="http://schemas.microsoft.com/office/drawing/2014/main" id="{D8DD3899-9A18-F69F-809F-8F0F4E328DA7}"/>
                </a:ext>
              </a:extLst>
            </p:cNvPr>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959;p75">
              <a:extLst>
                <a:ext uri="{FF2B5EF4-FFF2-40B4-BE49-F238E27FC236}">
                  <a16:creationId xmlns:a16="http://schemas.microsoft.com/office/drawing/2014/main" id="{6D5DAEEE-58D0-28DA-AF75-1D6AB7499677}"/>
                </a:ext>
              </a:extLst>
            </p:cNvPr>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960;p75">
              <a:extLst>
                <a:ext uri="{FF2B5EF4-FFF2-40B4-BE49-F238E27FC236}">
                  <a16:creationId xmlns:a16="http://schemas.microsoft.com/office/drawing/2014/main" id="{3AB762F7-80FC-A74E-6631-ABFBD9B81787}"/>
                </a:ext>
              </a:extLst>
            </p:cNvPr>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961;p75">
              <a:extLst>
                <a:ext uri="{FF2B5EF4-FFF2-40B4-BE49-F238E27FC236}">
                  <a16:creationId xmlns:a16="http://schemas.microsoft.com/office/drawing/2014/main" id="{23D7D8C9-0BCE-C6C7-BA94-BEA2E909D28A}"/>
                </a:ext>
              </a:extLst>
            </p:cNvPr>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962;p75">
              <a:extLst>
                <a:ext uri="{FF2B5EF4-FFF2-40B4-BE49-F238E27FC236}">
                  <a16:creationId xmlns:a16="http://schemas.microsoft.com/office/drawing/2014/main" id="{0CAF3328-6809-6D4D-5196-52956CB3A447}"/>
                </a:ext>
              </a:extLst>
            </p:cNvPr>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963;p75">
              <a:extLst>
                <a:ext uri="{FF2B5EF4-FFF2-40B4-BE49-F238E27FC236}">
                  <a16:creationId xmlns:a16="http://schemas.microsoft.com/office/drawing/2014/main" id="{C1566F09-0C48-B432-653A-1DA3F9331E71}"/>
                </a:ext>
              </a:extLst>
            </p:cNvPr>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964;p75">
              <a:extLst>
                <a:ext uri="{FF2B5EF4-FFF2-40B4-BE49-F238E27FC236}">
                  <a16:creationId xmlns:a16="http://schemas.microsoft.com/office/drawing/2014/main" id="{04AC6216-C06C-E484-8815-8FA922E828E8}"/>
                </a:ext>
              </a:extLst>
            </p:cNvPr>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965;p75">
              <a:extLst>
                <a:ext uri="{FF2B5EF4-FFF2-40B4-BE49-F238E27FC236}">
                  <a16:creationId xmlns:a16="http://schemas.microsoft.com/office/drawing/2014/main" id="{27545671-89FF-06C5-7AC4-25017667D797}"/>
                </a:ext>
              </a:extLst>
            </p:cNvPr>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966;p75">
              <a:extLst>
                <a:ext uri="{FF2B5EF4-FFF2-40B4-BE49-F238E27FC236}">
                  <a16:creationId xmlns:a16="http://schemas.microsoft.com/office/drawing/2014/main" id="{44B57C01-1FE2-6C9F-A58A-2326F4E6400D}"/>
                </a:ext>
              </a:extLst>
            </p:cNvPr>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967;p75">
              <a:extLst>
                <a:ext uri="{FF2B5EF4-FFF2-40B4-BE49-F238E27FC236}">
                  <a16:creationId xmlns:a16="http://schemas.microsoft.com/office/drawing/2014/main" id="{A750BDE2-014C-44D3-DC4D-73601732551A}"/>
                </a:ext>
              </a:extLst>
            </p:cNvPr>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968;p75">
              <a:extLst>
                <a:ext uri="{FF2B5EF4-FFF2-40B4-BE49-F238E27FC236}">
                  <a16:creationId xmlns:a16="http://schemas.microsoft.com/office/drawing/2014/main" id="{F2DBE5FD-725F-57CC-BEC2-546668DAE54C}"/>
                </a:ext>
              </a:extLst>
            </p:cNvPr>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969;p75">
              <a:extLst>
                <a:ext uri="{FF2B5EF4-FFF2-40B4-BE49-F238E27FC236}">
                  <a16:creationId xmlns:a16="http://schemas.microsoft.com/office/drawing/2014/main" id="{075A74E5-18AF-A7BE-3927-96F56E488F4E}"/>
                </a:ext>
              </a:extLst>
            </p:cNvPr>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970;p75">
              <a:extLst>
                <a:ext uri="{FF2B5EF4-FFF2-40B4-BE49-F238E27FC236}">
                  <a16:creationId xmlns:a16="http://schemas.microsoft.com/office/drawing/2014/main" id="{F38CF451-C353-819D-9531-4AC86CA3B8B4}"/>
                </a:ext>
              </a:extLst>
            </p:cNvPr>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971;p75">
              <a:extLst>
                <a:ext uri="{FF2B5EF4-FFF2-40B4-BE49-F238E27FC236}">
                  <a16:creationId xmlns:a16="http://schemas.microsoft.com/office/drawing/2014/main" id="{BE8C4277-1FAF-784B-C07E-C535B0AAF5AD}"/>
                </a:ext>
              </a:extLst>
            </p:cNvPr>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972;p75">
              <a:extLst>
                <a:ext uri="{FF2B5EF4-FFF2-40B4-BE49-F238E27FC236}">
                  <a16:creationId xmlns:a16="http://schemas.microsoft.com/office/drawing/2014/main" id="{ADC3CAE5-9543-560D-3357-26483909A597}"/>
                </a:ext>
              </a:extLst>
            </p:cNvPr>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973;p75">
              <a:extLst>
                <a:ext uri="{FF2B5EF4-FFF2-40B4-BE49-F238E27FC236}">
                  <a16:creationId xmlns:a16="http://schemas.microsoft.com/office/drawing/2014/main" id="{F2F225F7-9B36-3E44-066B-489133AC6298}"/>
                </a:ext>
              </a:extLst>
            </p:cNvPr>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974;p75">
              <a:extLst>
                <a:ext uri="{FF2B5EF4-FFF2-40B4-BE49-F238E27FC236}">
                  <a16:creationId xmlns:a16="http://schemas.microsoft.com/office/drawing/2014/main" id="{F60A1375-9271-27B8-3237-4E6DA29B4995}"/>
                </a:ext>
              </a:extLst>
            </p:cNvPr>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975;p75">
              <a:extLst>
                <a:ext uri="{FF2B5EF4-FFF2-40B4-BE49-F238E27FC236}">
                  <a16:creationId xmlns:a16="http://schemas.microsoft.com/office/drawing/2014/main" id="{91F8FE82-2B3E-758C-14C9-0856FFD3495C}"/>
                </a:ext>
              </a:extLst>
            </p:cNvPr>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976;p75">
              <a:extLst>
                <a:ext uri="{FF2B5EF4-FFF2-40B4-BE49-F238E27FC236}">
                  <a16:creationId xmlns:a16="http://schemas.microsoft.com/office/drawing/2014/main" id="{459736F8-8BDF-2E27-A0E4-C30ECE8DB082}"/>
                </a:ext>
              </a:extLst>
            </p:cNvPr>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977;p75">
              <a:extLst>
                <a:ext uri="{FF2B5EF4-FFF2-40B4-BE49-F238E27FC236}">
                  <a16:creationId xmlns:a16="http://schemas.microsoft.com/office/drawing/2014/main" id="{ACD2FA92-D435-3177-35F8-FB84A63314BA}"/>
                </a:ext>
              </a:extLst>
            </p:cNvPr>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978;p75">
              <a:extLst>
                <a:ext uri="{FF2B5EF4-FFF2-40B4-BE49-F238E27FC236}">
                  <a16:creationId xmlns:a16="http://schemas.microsoft.com/office/drawing/2014/main" id="{63327C72-7DF9-FCA0-FB90-EF00F658A738}"/>
                </a:ext>
              </a:extLst>
            </p:cNvPr>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979;p75">
              <a:extLst>
                <a:ext uri="{FF2B5EF4-FFF2-40B4-BE49-F238E27FC236}">
                  <a16:creationId xmlns:a16="http://schemas.microsoft.com/office/drawing/2014/main" id="{BDB2DDF7-48BC-D007-9BDD-2CF5D13B51AF}"/>
                </a:ext>
              </a:extLst>
            </p:cNvPr>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980;p75">
              <a:extLst>
                <a:ext uri="{FF2B5EF4-FFF2-40B4-BE49-F238E27FC236}">
                  <a16:creationId xmlns:a16="http://schemas.microsoft.com/office/drawing/2014/main" id="{B29A5BBD-1331-19A0-420D-25B5DDD15B59}"/>
                </a:ext>
              </a:extLst>
            </p:cNvPr>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981;p75">
              <a:extLst>
                <a:ext uri="{FF2B5EF4-FFF2-40B4-BE49-F238E27FC236}">
                  <a16:creationId xmlns:a16="http://schemas.microsoft.com/office/drawing/2014/main" id="{9EB0917A-66CD-8299-6BC2-FA44CC224261}"/>
                </a:ext>
              </a:extLst>
            </p:cNvPr>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982;p75">
              <a:extLst>
                <a:ext uri="{FF2B5EF4-FFF2-40B4-BE49-F238E27FC236}">
                  <a16:creationId xmlns:a16="http://schemas.microsoft.com/office/drawing/2014/main" id="{DFCAE624-5B7B-7BC2-6098-346734740C10}"/>
                </a:ext>
              </a:extLst>
            </p:cNvPr>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983;p75">
              <a:extLst>
                <a:ext uri="{FF2B5EF4-FFF2-40B4-BE49-F238E27FC236}">
                  <a16:creationId xmlns:a16="http://schemas.microsoft.com/office/drawing/2014/main" id="{8C417239-9C6B-EEB6-0BE4-369FECD1B27A}"/>
                </a:ext>
              </a:extLst>
            </p:cNvPr>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984;p75">
              <a:extLst>
                <a:ext uri="{FF2B5EF4-FFF2-40B4-BE49-F238E27FC236}">
                  <a16:creationId xmlns:a16="http://schemas.microsoft.com/office/drawing/2014/main" id="{D214809F-8DA0-130B-39AB-A8D08B1110AB}"/>
                </a:ext>
              </a:extLst>
            </p:cNvPr>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985;p75">
              <a:extLst>
                <a:ext uri="{FF2B5EF4-FFF2-40B4-BE49-F238E27FC236}">
                  <a16:creationId xmlns:a16="http://schemas.microsoft.com/office/drawing/2014/main" id="{AA54C9A4-D046-EA37-C21C-BED96063648E}"/>
                </a:ext>
              </a:extLst>
            </p:cNvPr>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986;p75">
              <a:extLst>
                <a:ext uri="{FF2B5EF4-FFF2-40B4-BE49-F238E27FC236}">
                  <a16:creationId xmlns:a16="http://schemas.microsoft.com/office/drawing/2014/main" id="{B5523A78-170C-9CC5-537B-5F47912B0CA9}"/>
                </a:ext>
              </a:extLst>
            </p:cNvPr>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987;p75">
              <a:extLst>
                <a:ext uri="{FF2B5EF4-FFF2-40B4-BE49-F238E27FC236}">
                  <a16:creationId xmlns:a16="http://schemas.microsoft.com/office/drawing/2014/main" id="{D3C4C465-776F-65AB-D87C-AF097347387A}"/>
                </a:ext>
              </a:extLst>
            </p:cNvPr>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988;p75">
              <a:extLst>
                <a:ext uri="{FF2B5EF4-FFF2-40B4-BE49-F238E27FC236}">
                  <a16:creationId xmlns:a16="http://schemas.microsoft.com/office/drawing/2014/main" id="{CA3F3FC2-0025-4BB2-FA82-1F1E84B85B41}"/>
                </a:ext>
              </a:extLst>
            </p:cNvPr>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989;p75">
              <a:extLst>
                <a:ext uri="{FF2B5EF4-FFF2-40B4-BE49-F238E27FC236}">
                  <a16:creationId xmlns:a16="http://schemas.microsoft.com/office/drawing/2014/main" id="{CEE3A6D6-58B4-C215-9686-35D91441DA82}"/>
                </a:ext>
              </a:extLst>
            </p:cNvPr>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990;p75">
              <a:extLst>
                <a:ext uri="{FF2B5EF4-FFF2-40B4-BE49-F238E27FC236}">
                  <a16:creationId xmlns:a16="http://schemas.microsoft.com/office/drawing/2014/main" id="{AA4FC171-18E6-87A9-0E45-7E635284B2F4}"/>
                </a:ext>
              </a:extLst>
            </p:cNvPr>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991;p75">
              <a:extLst>
                <a:ext uri="{FF2B5EF4-FFF2-40B4-BE49-F238E27FC236}">
                  <a16:creationId xmlns:a16="http://schemas.microsoft.com/office/drawing/2014/main" id="{AF6CFA73-41BF-1A8B-DBF8-EA96BE0D4FAA}"/>
                </a:ext>
              </a:extLst>
            </p:cNvPr>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992;p75">
              <a:extLst>
                <a:ext uri="{FF2B5EF4-FFF2-40B4-BE49-F238E27FC236}">
                  <a16:creationId xmlns:a16="http://schemas.microsoft.com/office/drawing/2014/main" id="{8E476969-091A-3F63-CF87-8260AC0A6118}"/>
                </a:ext>
              </a:extLst>
            </p:cNvPr>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993;p75">
              <a:extLst>
                <a:ext uri="{FF2B5EF4-FFF2-40B4-BE49-F238E27FC236}">
                  <a16:creationId xmlns:a16="http://schemas.microsoft.com/office/drawing/2014/main" id="{7E5A76BB-4CA0-6D13-871C-2D7C04F75528}"/>
                </a:ext>
              </a:extLst>
            </p:cNvPr>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994;p75">
              <a:extLst>
                <a:ext uri="{FF2B5EF4-FFF2-40B4-BE49-F238E27FC236}">
                  <a16:creationId xmlns:a16="http://schemas.microsoft.com/office/drawing/2014/main" id="{23E40D52-EEC3-5837-31FA-A1F28B47FBF1}"/>
                </a:ext>
              </a:extLst>
            </p:cNvPr>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995;p75">
              <a:extLst>
                <a:ext uri="{FF2B5EF4-FFF2-40B4-BE49-F238E27FC236}">
                  <a16:creationId xmlns:a16="http://schemas.microsoft.com/office/drawing/2014/main" id="{8188BC4F-E231-E813-89A8-0C652F71809D}"/>
                </a:ext>
              </a:extLst>
            </p:cNvPr>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996;p75">
              <a:extLst>
                <a:ext uri="{FF2B5EF4-FFF2-40B4-BE49-F238E27FC236}">
                  <a16:creationId xmlns:a16="http://schemas.microsoft.com/office/drawing/2014/main" id="{6AC5D7B7-56DC-9D3D-08B6-D601D1321306}"/>
                </a:ext>
              </a:extLst>
            </p:cNvPr>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997;p75">
              <a:extLst>
                <a:ext uri="{FF2B5EF4-FFF2-40B4-BE49-F238E27FC236}">
                  <a16:creationId xmlns:a16="http://schemas.microsoft.com/office/drawing/2014/main" id="{0BD10BDB-2D03-D61C-7CE6-4234A56FCC1D}"/>
                </a:ext>
              </a:extLst>
            </p:cNvPr>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998;p75">
              <a:extLst>
                <a:ext uri="{FF2B5EF4-FFF2-40B4-BE49-F238E27FC236}">
                  <a16:creationId xmlns:a16="http://schemas.microsoft.com/office/drawing/2014/main" id="{AE7DF245-8841-DA8B-9AEC-B7EEF81CE298}"/>
                </a:ext>
              </a:extLst>
            </p:cNvPr>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999;p75">
              <a:extLst>
                <a:ext uri="{FF2B5EF4-FFF2-40B4-BE49-F238E27FC236}">
                  <a16:creationId xmlns:a16="http://schemas.microsoft.com/office/drawing/2014/main" id="{4DB4E751-9657-C9AE-1687-8C6CE3D032AA}"/>
                </a:ext>
              </a:extLst>
            </p:cNvPr>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000;p75">
              <a:extLst>
                <a:ext uri="{FF2B5EF4-FFF2-40B4-BE49-F238E27FC236}">
                  <a16:creationId xmlns:a16="http://schemas.microsoft.com/office/drawing/2014/main" id="{8545E3C0-DA75-7B09-611D-7B0D67627F96}"/>
                </a:ext>
              </a:extLst>
            </p:cNvPr>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001;p75">
              <a:extLst>
                <a:ext uri="{FF2B5EF4-FFF2-40B4-BE49-F238E27FC236}">
                  <a16:creationId xmlns:a16="http://schemas.microsoft.com/office/drawing/2014/main" id="{A9B89F05-9B96-8137-4B0D-49914B27F237}"/>
                </a:ext>
              </a:extLst>
            </p:cNvPr>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5002;p75">
              <a:extLst>
                <a:ext uri="{FF2B5EF4-FFF2-40B4-BE49-F238E27FC236}">
                  <a16:creationId xmlns:a16="http://schemas.microsoft.com/office/drawing/2014/main" id="{50B827F6-F7BA-15A8-E0E0-D53F2E8068C4}"/>
                </a:ext>
              </a:extLst>
            </p:cNvPr>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003;p75">
              <a:extLst>
                <a:ext uri="{FF2B5EF4-FFF2-40B4-BE49-F238E27FC236}">
                  <a16:creationId xmlns:a16="http://schemas.microsoft.com/office/drawing/2014/main" id="{8B8B0CEC-590E-1727-FD02-6B17BC4AF9D3}"/>
                </a:ext>
              </a:extLst>
            </p:cNvPr>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004;p75">
              <a:extLst>
                <a:ext uri="{FF2B5EF4-FFF2-40B4-BE49-F238E27FC236}">
                  <a16:creationId xmlns:a16="http://schemas.microsoft.com/office/drawing/2014/main" id="{47C1B069-5DEF-59E9-E8E3-ADD6AD52AA5D}"/>
                </a:ext>
              </a:extLst>
            </p:cNvPr>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005;p75">
              <a:extLst>
                <a:ext uri="{FF2B5EF4-FFF2-40B4-BE49-F238E27FC236}">
                  <a16:creationId xmlns:a16="http://schemas.microsoft.com/office/drawing/2014/main" id="{37DCED9A-1D82-C1F9-E167-4AFAC33E9751}"/>
                </a:ext>
              </a:extLst>
            </p:cNvPr>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006;p75">
              <a:extLst>
                <a:ext uri="{FF2B5EF4-FFF2-40B4-BE49-F238E27FC236}">
                  <a16:creationId xmlns:a16="http://schemas.microsoft.com/office/drawing/2014/main" id="{2613AE6D-3895-9347-1502-C7BA35BDCC1B}"/>
                </a:ext>
              </a:extLst>
            </p:cNvPr>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007;p75">
              <a:extLst>
                <a:ext uri="{FF2B5EF4-FFF2-40B4-BE49-F238E27FC236}">
                  <a16:creationId xmlns:a16="http://schemas.microsoft.com/office/drawing/2014/main" id="{D4CADDF1-7DB3-2014-6962-00BED1A73DE7}"/>
                </a:ext>
              </a:extLst>
            </p:cNvPr>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008;p75">
              <a:extLst>
                <a:ext uri="{FF2B5EF4-FFF2-40B4-BE49-F238E27FC236}">
                  <a16:creationId xmlns:a16="http://schemas.microsoft.com/office/drawing/2014/main" id="{CB095FE9-8C9D-541F-9BC3-86EC76FF423E}"/>
                </a:ext>
              </a:extLst>
            </p:cNvPr>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009;p75">
              <a:extLst>
                <a:ext uri="{FF2B5EF4-FFF2-40B4-BE49-F238E27FC236}">
                  <a16:creationId xmlns:a16="http://schemas.microsoft.com/office/drawing/2014/main" id="{41ABD2E4-FFB3-B251-DC12-9CEA1B076615}"/>
                </a:ext>
              </a:extLst>
            </p:cNvPr>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010;p75">
              <a:extLst>
                <a:ext uri="{FF2B5EF4-FFF2-40B4-BE49-F238E27FC236}">
                  <a16:creationId xmlns:a16="http://schemas.microsoft.com/office/drawing/2014/main" id="{302EA111-173E-0B66-36EF-79D1CE75A3C6}"/>
                </a:ext>
              </a:extLst>
            </p:cNvPr>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011;p75">
              <a:extLst>
                <a:ext uri="{FF2B5EF4-FFF2-40B4-BE49-F238E27FC236}">
                  <a16:creationId xmlns:a16="http://schemas.microsoft.com/office/drawing/2014/main" id="{03D290A7-BE54-3CC6-A461-01A0EFFB0717}"/>
                </a:ext>
              </a:extLst>
            </p:cNvPr>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012;p75">
              <a:extLst>
                <a:ext uri="{FF2B5EF4-FFF2-40B4-BE49-F238E27FC236}">
                  <a16:creationId xmlns:a16="http://schemas.microsoft.com/office/drawing/2014/main" id="{188EF45B-3753-E763-4B3A-BD1BB99D53E4}"/>
                </a:ext>
              </a:extLst>
            </p:cNvPr>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013;p75">
              <a:extLst>
                <a:ext uri="{FF2B5EF4-FFF2-40B4-BE49-F238E27FC236}">
                  <a16:creationId xmlns:a16="http://schemas.microsoft.com/office/drawing/2014/main" id="{85C747C6-BC54-7818-BD20-840B031DAE20}"/>
                </a:ext>
              </a:extLst>
            </p:cNvPr>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014;p75">
              <a:extLst>
                <a:ext uri="{FF2B5EF4-FFF2-40B4-BE49-F238E27FC236}">
                  <a16:creationId xmlns:a16="http://schemas.microsoft.com/office/drawing/2014/main" id="{6F87B541-EB68-7B7F-4A99-7E820D2D1B13}"/>
                </a:ext>
              </a:extLst>
            </p:cNvPr>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015;p75">
              <a:extLst>
                <a:ext uri="{FF2B5EF4-FFF2-40B4-BE49-F238E27FC236}">
                  <a16:creationId xmlns:a16="http://schemas.microsoft.com/office/drawing/2014/main" id="{5FBD836F-D9F5-7496-3E18-35CC0E1BFADF}"/>
                </a:ext>
              </a:extLst>
            </p:cNvPr>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016;p75">
              <a:extLst>
                <a:ext uri="{FF2B5EF4-FFF2-40B4-BE49-F238E27FC236}">
                  <a16:creationId xmlns:a16="http://schemas.microsoft.com/office/drawing/2014/main" id="{D40DD8B9-8164-C98C-C368-7D8D88C86E27}"/>
                </a:ext>
              </a:extLst>
            </p:cNvPr>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017;p75">
              <a:extLst>
                <a:ext uri="{FF2B5EF4-FFF2-40B4-BE49-F238E27FC236}">
                  <a16:creationId xmlns:a16="http://schemas.microsoft.com/office/drawing/2014/main" id="{955276F9-DD92-2B31-0307-CBA3647C06C5}"/>
                </a:ext>
              </a:extLst>
            </p:cNvPr>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018;p75">
              <a:extLst>
                <a:ext uri="{FF2B5EF4-FFF2-40B4-BE49-F238E27FC236}">
                  <a16:creationId xmlns:a16="http://schemas.microsoft.com/office/drawing/2014/main" id="{DAF3793E-7E58-ADE2-E3BF-E3B3CEBBC90B}"/>
                </a:ext>
              </a:extLst>
            </p:cNvPr>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019;p75">
              <a:extLst>
                <a:ext uri="{FF2B5EF4-FFF2-40B4-BE49-F238E27FC236}">
                  <a16:creationId xmlns:a16="http://schemas.microsoft.com/office/drawing/2014/main" id="{4F8554D8-156B-5E29-1FDF-C24712738CA7}"/>
                </a:ext>
              </a:extLst>
            </p:cNvPr>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020;p75">
              <a:extLst>
                <a:ext uri="{FF2B5EF4-FFF2-40B4-BE49-F238E27FC236}">
                  <a16:creationId xmlns:a16="http://schemas.microsoft.com/office/drawing/2014/main" id="{B7508919-1BFB-2D1E-3094-4D99F7CBDDE9}"/>
                </a:ext>
              </a:extLst>
            </p:cNvPr>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021;p75">
              <a:extLst>
                <a:ext uri="{FF2B5EF4-FFF2-40B4-BE49-F238E27FC236}">
                  <a16:creationId xmlns:a16="http://schemas.microsoft.com/office/drawing/2014/main" id="{AFC1F49F-2577-5D56-ED1C-BFB30D0E9396}"/>
                </a:ext>
              </a:extLst>
            </p:cNvPr>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022;p75">
              <a:extLst>
                <a:ext uri="{FF2B5EF4-FFF2-40B4-BE49-F238E27FC236}">
                  <a16:creationId xmlns:a16="http://schemas.microsoft.com/office/drawing/2014/main" id="{9980FE39-01C3-1F2E-773F-B6ABAF311A56}"/>
                </a:ext>
              </a:extLst>
            </p:cNvPr>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023;p75">
              <a:extLst>
                <a:ext uri="{FF2B5EF4-FFF2-40B4-BE49-F238E27FC236}">
                  <a16:creationId xmlns:a16="http://schemas.microsoft.com/office/drawing/2014/main" id="{37944586-A20E-C060-6810-3326C3173B40}"/>
                </a:ext>
              </a:extLst>
            </p:cNvPr>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024;p75">
              <a:extLst>
                <a:ext uri="{FF2B5EF4-FFF2-40B4-BE49-F238E27FC236}">
                  <a16:creationId xmlns:a16="http://schemas.microsoft.com/office/drawing/2014/main" id="{9DABEA09-53B6-AED6-C271-5A5A21AE2BF1}"/>
                </a:ext>
              </a:extLst>
            </p:cNvPr>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025;p75">
              <a:extLst>
                <a:ext uri="{FF2B5EF4-FFF2-40B4-BE49-F238E27FC236}">
                  <a16:creationId xmlns:a16="http://schemas.microsoft.com/office/drawing/2014/main" id="{958BC250-BF05-F945-E7BE-4588F307EFBC}"/>
                </a:ext>
              </a:extLst>
            </p:cNvPr>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026;p75">
              <a:extLst>
                <a:ext uri="{FF2B5EF4-FFF2-40B4-BE49-F238E27FC236}">
                  <a16:creationId xmlns:a16="http://schemas.microsoft.com/office/drawing/2014/main" id="{9890C971-22DA-ED2E-3BA1-1F9CBAFB7BFE}"/>
                </a:ext>
              </a:extLst>
            </p:cNvPr>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027;p75">
              <a:extLst>
                <a:ext uri="{FF2B5EF4-FFF2-40B4-BE49-F238E27FC236}">
                  <a16:creationId xmlns:a16="http://schemas.microsoft.com/office/drawing/2014/main" id="{8712F0ED-DAFD-26FE-D425-5A0AB829E6BB}"/>
                </a:ext>
              </a:extLst>
            </p:cNvPr>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028;p75">
              <a:extLst>
                <a:ext uri="{FF2B5EF4-FFF2-40B4-BE49-F238E27FC236}">
                  <a16:creationId xmlns:a16="http://schemas.microsoft.com/office/drawing/2014/main" id="{4448F524-889F-D92B-BF9B-8296D99DFD2C}"/>
                </a:ext>
              </a:extLst>
            </p:cNvPr>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029;p75">
              <a:extLst>
                <a:ext uri="{FF2B5EF4-FFF2-40B4-BE49-F238E27FC236}">
                  <a16:creationId xmlns:a16="http://schemas.microsoft.com/office/drawing/2014/main" id="{F2714973-5636-113E-B2C4-05854632774A}"/>
                </a:ext>
              </a:extLst>
            </p:cNvPr>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030;p75">
              <a:extLst>
                <a:ext uri="{FF2B5EF4-FFF2-40B4-BE49-F238E27FC236}">
                  <a16:creationId xmlns:a16="http://schemas.microsoft.com/office/drawing/2014/main" id="{DE8930AF-5AAC-3E73-F26C-D07B930B329E}"/>
                </a:ext>
              </a:extLst>
            </p:cNvPr>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031;p75">
              <a:extLst>
                <a:ext uri="{FF2B5EF4-FFF2-40B4-BE49-F238E27FC236}">
                  <a16:creationId xmlns:a16="http://schemas.microsoft.com/office/drawing/2014/main" id="{B07DC8E8-95BC-B878-C796-C6F72B018D53}"/>
                </a:ext>
              </a:extLst>
            </p:cNvPr>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032;p75">
              <a:extLst>
                <a:ext uri="{FF2B5EF4-FFF2-40B4-BE49-F238E27FC236}">
                  <a16:creationId xmlns:a16="http://schemas.microsoft.com/office/drawing/2014/main" id="{65542530-0E23-21C9-BFC6-EEF3469D4C9B}"/>
                </a:ext>
              </a:extLst>
            </p:cNvPr>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033;p75">
              <a:extLst>
                <a:ext uri="{FF2B5EF4-FFF2-40B4-BE49-F238E27FC236}">
                  <a16:creationId xmlns:a16="http://schemas.microsoft.com/office/drawing/2014/main" id="{BEB265AC-D942-33CB-36F2-383E50BC303E}"/>
                </a:ext>
              </a:extLst>
            </p:cNvPr>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034;p75">
              <a:extLst>
                <a:ext uri="{FF2B5EF4-FFF2-40B4-BE49-F238E27FC236}">
                  <a16:creationId xmlns:a16="http://schemas.microsoft.com/office/drawing/2014/main" id="{87390B40-85DC-9C5C-FC48-210FA58F2131}"/>
                </a:ext>
              </a:extLst>
            </p:cNvPr>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035;p75">
              <a:extLst>
                <a:ext uri="{FF2B5EF4-FFF2-40B4-BE49-F238E27FC236}">
                  <a16:creationId xmlns:a16="http://schemas.microsoft.com/office/drawing/2014/main" id="{C5FAD122-EC88-714B-92CD-81F869130F1A}"/>
                </a:ext>
              </a:extLst>
            </p:cNvPr>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036;p75">
              <a:extLst>
                <a:ext uri="{FF2B5EF4-FFF2-40B4-BE49-F238E27FC236}">
                  <a16:creationId xmlns:a16="http://schemas.microsoft.com/office/drawing/2014/main" id="{A25DBA6F-DB5A-1EB9-DD1A-D3F6BDB9526B}"/>
                </a:ext>
              </a:extLst>
            </p:cNvPr>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037;p75">
              <a:extLst>
                <a:ext uri="{FF2B5EF4-FFF2-40B4-BE49-F238E27FC236}">
                  <a16:creationId xmlns:a16="http://schemas.microsoft.com/office/drawing/2014/main" id="{C003D95B-9257-EFB3-502E-FB807FF25F72}"/>
                </a:ext>
              </a:extLst>
            </p:cNvPr>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038;p75">
              <a:extLst>
                <a:ext uri="{FF2B5EF4-FFF2-40B4-BE49-F238E27FC236}">
                  <a16:creationId xmlns:a16="http://schemas.microsoft.com/office/drawing/2014/main" id="{B3AB06C1-4D2D-C265-9EAF-2018EC57BF6E}"/>
                </a:ext>
              </a:extLst>
            </p:cNvPr>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039;p75">
              <a:extLst>
                <a:ext uri="{FF2B5EF4-FFF2-40B4-BE49-F238E27FC236}">
                  <a16:creationId xmlns:a16="http://schemas.microsoft.com/office/drawing/2014/main" id="{3A1EE4A9-B8B0-3132-0EC9-4B4F599E05F7}"/>
                </a:ext>
              </a:extLst>
            </p:cNvPr>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040;p75">
              <a:extLst>
                <a:ext uri="{FF2B5EF4-FFF2-40B4-BE49-F238E27FC236}">
                  <a16:creationId xmlns:a16="http://schemas.microsoft.com/office/drawing/2014/main" id="{CD7DCA5D-2A2B-5601-B6D6-978D0C03894F}"/>
                </a:ext>
              </a:extLst>
            </p:cNvPr>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041;p75">
              <a:extLst>
                <a:ext uri="{FF2B5EF4-FFF2-40B4-BE49-F238E27FC236}">
                  <a16:creationId xmlns:a16="http://schemas.microsoft.com/office/drawing/2014/main" id="{B056476B-B400-22A9-D520-410B54113084}"/>
                </a:ext>
              </a:extLst>
            </p:cNvPr>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042;p75">
              <a:extLst>
                <a:ext uri="{FF2B5EF4-FFF2-40B4-BE49-F238E27FC236}">
                  <a16:creationId xmlns:a16="http://schemas.microsoft.com/office/drawing/2014/main" id="{D3041243-0D6A-DA3C-5462-C097E226E458}"/>
                </a:ext>
              </a:extLst>
            </p:cNvPr>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043;p75">
              <a:extLst>
                <a:ext uri="{FF2B5EF4-FFF2-40B4-BE49-F238E27FC236}">
                  <a16:creationId xmlns:a16="http://schemas.microsoft.com/office/drawing/2014/main" id="{F6D473F9-266F-1282-CBB3-5DDF4FD55002}"/>
                </a:ext>
              </a:extLst>
            </p:cNvPr>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5044;p75">
              <a:extLst>
                <a:ext uri="{FF2B5EF4-FFF2-40B4-BE49-F238E27FC236}">
                  <a16:creationId xmlns:a16="http://schemas.microsoft.com/office/drawing/2014/main" id="{C65B17A1-AAE7-1977-E920-0E9AFB45A8C3}"/>
                </a:ext>
              </a:extLst>
            </p:cNvPr>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5045;p75">
              <a:extLst>
                <a:ext uri="{FF2B5EF4-FFF2-40B4-BE49-F238E27FC236}">
                  <a16:creationId xmlns:a16="http://schemas.microsoft.com/office/drawing/2014/main" id="{DB846189-4946-455F-F182-25BEF7AE2860}"/>
                </a:ext>
              </a:extLst>
            </p:cNvPr>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5046;p75">
              <a:extLst>
                <a:ext uri="{FF2B5EF4-FFF2-40B4-BE49-F238E27FC236}">
                  <a16:creationId xmlns:a16="http://schemas.microsoft.com/office/drawing/2014/main" id="{260E2640-8C81-F4A4-636B-3FB0CEC1E52E}"/>
                </a:ext>
              </a:extLst>
            </p:cNvPr>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5047;p75">
              <a:extLst>
                <a:ext uri="{FF2B5EF4-FFF2-40B4-BE49-F238E27FC236}">
                  <a16:creationId xmlns:a16="http://schemas.microsoft.com/office/drawing/2014/main" id="{4DDC5477-8F0B-D01B-0549-F04EC559A52C}"/>
                </a:ext>
              </a:extLst>
            </p:cNvPr>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5048;p75">
              <a:extLst>
                <a:ext uri="{FF2B5EF4-FFF2-40B4-BE49-F238E27FC236}">
                  <a16:creationId xmlns:a16="http://schemas.microsoft.com/office/drawing/2014/main" id="{6EAF1B14-32F3-381E-85DD-A613A05A4AB2}"/>
                </a:ext>
              </a:extLst>
            </p:cNvPr>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5049;p75">
              <a:extLst>
                <a:ext uri="{FF2B5EF4-FFF2-40B4-BE49-F238E27FC236}">
                  <a16:creationId xmlns:a16="http://schemas.microsoft.com/office/drawing/2014/main" id="{DD84940A-0EAE-E81B-54E0-981E05D39A8A}"/>
                </a:ext>
              </a:extLst>
            </p:cNvPr>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5050;p75">
              <a:extLst>
                <a:ext uri="{FF2B5EF4-FFF2-40B4-BE49-F238E27FC236}">
                  <a16:creationId xmlns:a16="http://schemas.microsoft.com/office/drawing/2014/main" id="{9BF39F99-13E8-BEDF-76CB-968CA6EC173C}"/>
                </a:ext>
              </a:extLst>
            </p:cNvPr>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5051;p75">
              <a:extLst>
                <a:ext uri="{FF2B5EF4-FFF2-40B4-BE49-F238E27FC236}">
                  <a16:creationId xmlns:a16="http://schemas.microsoft.com/office/drawing/2014/main" id="{4355BA33-16BF-4F16-1F6A-6BCF47BA5F5F}"/>
                </a:ext>
              </a:extLst>
            </p:cNvPr>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5052;p75">
              <a:extLst>
                <a:ext uri="{FF2B5EF4-FFF2-40B4-BE49-F238E27FC236}">
                  <a16:creationId xmlns:a16="http://schemas.microsoft.com/office/drawing/2014/main" id="{85C62D59-12A3-BFAD-CC13-BDCD98ED8ABA}"/>
                </a:ext>
              </a:extLst>
            </p:cNvPr>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5053;p75">
              <a:extLst>
                <a:ext uri="{FF2B5EF4-FFF2-40B4-BE49-F238E27FC236}">
                  <a16:creationId xmlns:a16="http://schemas.microsoft.com/office/drawing/2014/main" id="{40B85997-CA3B-623A-C0C6-B32568D993C8}"/>
                </a:ext>
              </a:extLst>
            </p:cNvPr>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5054;p75">
              <a:extLst>
                <a:ext uri="{FF2B5EF4-FFF2-40B4-BE49-F238E27FC236}">
                  <a16:creationId xmlns:a16="http://schemas.microsoft.com/office/drawing/2014/main" id="{C4407EC6-830C-712F-5BE1-EC926D9E6763}"/>
                </a:ext>
              </a:extLst>
            </p:cNvPr>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5055;p75">
              <a:extLst>
                <a:ext uri="{FF2B5EF4-FFF2-40B4-BE49-F238E27FC236}">
                  <a16:creationId xmlns:a16="http://schemas.microsoft.com/office/drawing/2014/main" id="{60EC865C-DFAB-9B91-983A-9AAF8D0B52DF}"/>
                </a:ext>
              </a:extLst>
            </p:cNvPr>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5056;p75">
              <a:extLst>
                <a:ext uri="{FF2B5EF4-FFF2-40B4-BE49-F238E27FC236}">
                  <a16:creationId xmlns:a16="http://schemas.microsoft.com/office/drawing/2014/main" id="{B81767F1-84A1-1698-5674-E150DA391414}"/>
                </a:ext>
              </a:extLst>
            </p:cNvPr>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5057;p75">
              <a:extLst>
                <a:ext uri="{FF2B5EF4-FFF2-40B4-BE49-F238E27FC236}">
                  <a16:creationId xmlns:a16="http://schemas.microsoft.com/office/drawing/2014/main" id="{64106FF9-C6A0-B8DE-B395-A1A5A7F61E30}"/>
                </a:ext>
              </a:extLst>
            </p:cNvPr>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5058;p75">
              <a:extLst>
                <a:ext uri="{FF2B5EF4-FFF2-40B4-BE49-F238E27FC236}">
                  <a16:creationId xmlns:a16="http://schemas.microsoft.com/office/drawing/2014/main" id="{E89D62E4-5318-C35B-9182-9CB8D4078863}"/>
                </a:ext>
              </a:extLst>
            </p:cNvPr>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5059;p75">
              <a:extLst>
                <a:ext uri="{FF2B5EF4-FFF2-40B4-BE49-F238E27FC236}">
                  <a16:creationId xmlns:a16="http://schemas.microsoft.com/office/drawing/2014/main" id="{095C9B29-FBED-1264-86C1-8432F5DB9B3C}"/>
                </a:ext>
              </a:extLst>
            </p:cNvPr>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5060;p75">
              <a:extLst>
                <a:ext uri="{FF2B5EF4-FFF2-40B4-BE49-F238E27FC236}">
                  <a16:creationId xmlns:a16="http://schemas.microsoft.com/office/drawing/2014/main" id="{6546E120-A54C-774B-25A5-32A1AC6C538A}"/>
                </a:ext>
              </a:extLst>
            </p:cNvPr>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5061;p75">
              <a:extLst>
                <a:ext uri="{FF2B5EF4-FFF2-40B4-BE49-F238E27FC236}">
                  <a16:creationId xmlns:a16="http://schemas.microsoft.com/office/drawing/2014/main" id="{57871602-C083-148A-56F5-B698F08EFFE2}"/>
                </a:ext>
              </a:extLst>
            </p:cNvPr>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5062;p75">
              <a:extLst>
                <a:ext uri="{FF2B5EF4-FFF2-40B4-BE49-F238E27FC236}">
                  <a16:creationId xmlns:a16="http://schemas.microsoft.com/office/drawing/2014/main" id="{B4B1CC74-CBBB-9AC6-5502-506FEFD14157}"/>
                </a:ext>
              </a:extLst>
            </p:cNvPr>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5063;p75">
              <a:extLst>
                <a:ext uri="{FF2B5EF4-FFF2-40B4-BE49-F238E27FC236}">
                  <a16:creationId xmlns:a16="http://schemas.microsoft.com/office/drawing/2014/main" id="{84AB1F5E-F086-AB44-1A75-93D5B371CBB6}"/>
                </a:ext>
              </a:extLst>
            </p:cNvPr>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5064;p75">
              <a:extLst>
                <a:ext uri="{FF2B5EF4-FFF2-40B4-BE49-F238E27FC236}">
                  <a16:creationId xmlns:a16="http://schemas.microsoft.com/office/drawing/2014/main" id="{9561044C-E87B-562D-A5A0-9129977C5F07}"/>
                </a:ext>
              </a:extLst>
            </p:cNvPr>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5065;p75">
              <a:extLst>
                <a:ext uri="{FF2B5EF4-FFF2-40B4-BE49-F238E27FC236}">
                  <a16:creationId xmlns:a16="http://schemas.microsoft.com/office/drawing/2014/main" id="{EC1FD71A-7442-0A9C-C948-DAC82DB7186C}"/>
                </a:ext>
              </a:extLst>
            </p:cNvPr>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5066;p75">
              <a:extLst>
                <a:ext uri="{FF2B5EF4-FFF2-40B4-BE49-F238E27FC236}">
                  <a16:creationId xmlns:a16="http://schemas.microsoft.com/office/drawing/2014/main" id="{96F4666D-0940-AC64-799E-5977D8BB82AF}"/>
                </a:ext>
              </a:extLst>
            </p:cNvPr>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5067;p75">
              <a:extLst>
                <a:ext uri="{FF2B5EF4-FFF2-40B4-BE49-F238E27FC236}">
                  <a16:creationId xmlns:a16="http://schemas.microsoft.com/office/drawing/2014/main" id="{2D8D6793-A378-15EE-9A1C-0E823481E17F}"/>
                </a:ext>
              </a:extLst>
            </p:cNvPr>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5068;p75">
              <a:extLst>
                <a:ext uri="{FF2B5EF4-FFF2-40B4-BE49-F238E27FC236}">
                  <a16:creationId xmlns:a16="http://schemas.microsoft.com/office/drawing/2014/main" id="{E558DBEB-4947-EFB3-D1E7-1571E3DD9538}"/>
                </a:ext>
              </a:extLst>
            </p:cNvPr>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5069;p75">
              <a:extLst>
                <a:ext uri="{FF2B5EF4-FFF2-40B4-BE49-F238E27FC236}">
                  <a16:creationId xmlns:a16="http://schemas.microsoft.com/office/drawing/2014/main" id="{373F98EF-E23B-5AFA-A8EC-C1914D4CD050}"/>
                </a:ext>
              </a:extLst>
            </p:cNvPr>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5070;p75">
              <a:extLst>
                <a:ext uri="{FF2B5EF4-FFF2-40B4-BE49-F238E27FC236}">
                  <a16:creationId xmlns:a16="http://schemas.microsoft.com/office/drawing/2014/main" id="{8A5D6A93-F18D-7149-EF8A-F47675374811}"/>
                </a:ext>
              </a:extLst>
            </p:cNvPr>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5071;p75">
              <a:extLst>
                <a:ext uri="{FF2B5EF4-FFF2-40B4-BE49-F238E27FC236}">
                  <a16:creationId xmlns:a16="http://schemas.microsoft.com/office/drawing/2014/main" id="{7FA793E6-76BB-BA19-3829-0A30B07E9A1D}"/>
                </a:ext>
              </a:extLst>
            </p:cNvPr>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5072;p75">
              <a:extLst>
                <a:ext uri="{FF2B5EF4-FFF2-40B4-BE49-F238E27FC236}">
                  <a16:creationId xmlns:a16="http://schemas.microsoft.com/office/drawing/2014/main" id="{8E44279E-BEED-D74F-ACDD-5E46C7CE9308}"/>
                </a:ext>
              </a:extLst>
            </p:cNvPr>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5073;p75">
              <a:extLst>
                <a:ext uri="{FF2B5EF4-FFF2-40B4-BE49-F238E27FC236}">
                  <a16:creationId xmlns:a16="http://schemas.microsoft.com/office/drawing/2014/main" id="{51CEA13E-ACD3-6E34-F917-84BD9F6E0E6F}"/>
                </a:ext>
              </a:extLst>
            </p:cNvPr>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5074;p75">
              <a:extLst>
                <a:ext uri="{FF2B5EF4-FFF2-40B4-BE49-F238E27FC236}">
                  <a16:creationId xmlns:a16="http://schemas.microsoft.com/office/drawing/2014/main" id="{C238171A-7BF6-94D6-3D56-E15BF7E0B642}"/>
                </a:ext>
              </a:extLst>
            </p:cNvPr>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5075;p75">
              <a:extLst>
                <a:ext uri="{FF2B5EF4-FFF2-40B4-BE49-F238E27FC236}">
                  <a16:creationId xmlns:a16="http://schemas.microsoft.com/office/drawing/2014/main" id="{2C68B11D-54B7-A4AF-9332-6F409364D328}"/>
                </a:ext>
              </a:extLst>
            </p:cNvPr>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5076;p75">
              <a:extLst>
                <a:ext uri="{FF2B5EF4-FFF2-40B4-BE49-F238E27FC236}">
                  <a16:creationId xmlns:a16="http://schemas.microsoft.com/office/drawing/2014/main" id="{74255FCA-1920-19FE-426D-2833D37742C3}"/>
                </a:ext>
              </a:extLst>
            </p:cNvPr>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5077;p75">
              <a:extLst>
                <a:ext uri="{FF2B5EF4-FFF2-40B4-BE49-F238E27FC236}">
                  <a16:creationId xmlns:a16="http://schemas.microsoft.com/office/drawing/2014/main" id="{EF4182E3-1DBC-3FD7-3921-13613E51A902}"/>
                </a:ext>
              </a:extLst>
            </p:cNvPr>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5078;p75">
              <a:extLst>
                <a:ext uri="{FF2B5EF4-FFF2-40B4-BE49-F238E27FC236}">
                  <a16:creationId xmlns:a16="http://schemas.microsoft.com/office/drawing/2014/main" id="{610AC2A6-545E-6D6E-013A-F2EB5E4A06C3}"/>
                </a:ext>
              </a:extLst>
            </p:cNvPr>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5079;p75">
              <a:extLst>
                <a:ext uri="{FF2B5EF4-FFF2-40B4-BE49-F238E27FC236}">
                  <a16:creationId xmlns:a16="http://schemas.microsoft.com/office/drawing/2014/main" id="{642EFA9D-6A54-A487-006C-2373F3BC0360}"/>
                </a:ext>
              </a:extLst>
            </p:cNvPr>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5080;p75">
              <a:extLst>
                <a:ext uri="{FF2B5EF4-FFF2-40B4-BE49-F238E27FC236}">
                  <a16:creationId xmlns:a16="http://schemas.microsoft.com/office/drawing/2014/main" id="{C7B32C08-735E-A8E9-95D4-489738F21D2B}"/>
                </a:ext>
              </a:extLst>
            </p:cNvPr>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5081;p75">
              <a:extLst>
                <a:ext uri="{FF2B5EF4-FFF2-40B4-BE49-F238E27FC236}">
                  <a16:creationId xmlns:a16="http://schemas.microsoft.com/office/drawing/2014/main" id="{85652407-520B-70F2-FE95-4CB0C82094BD}"/>
                </a:ext>
              </a:extLst>
            </p:cNvPr>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5082;p75">
              <a:extLst>
                <a:ext uri="{FF2B5EF4-FFF2-40B4-BE49-F238E27FC236}">
                  <a16:creationId xmlns:a16="http://schemas.microsoft.com/office/drawing/2014/main" id="{5C719BA0-DDAF-C39C-4853-EE95EDC74E0D}"/>
                </a:ext>
              </a:extLst>
            </p:cNvPr>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5083;p75">
              <a:extLst>
                <a:ext uri="{FF2B5EF4-FFF2-40B4-BE49-F238E27FC236}">
                  <a16:creationId xmlns:a16="http://schemas.microsoft.com/office/drawing/2014/main" id="{5B6DB786-1E8F-A7A9-C1B1-C0510B179F84}"/>
                </a:ext>
              </a:extLst>
            </p:cNvPr>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5084;p75">
              <a:extLst>
                <a:ext uri="{FF2B5EF4-FFF2-40B4-BE49-F238E27FC236}">
                  <a16:creationId xmlns:a16="http://schemas.microsoft.com/office/drawing/2014/main" id="{ADBC2C66-01BC-8B35-5F7F-32A6D46E413C}"/>
                </a:ext>
              </a:extLst>
            </p:cNvPr>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5085;p75">
              <a:extLst>
                <a:ext uri="{FF2B5EF4-FFF2-40B4-BE49-F238E27FC236}">
                  <a16:creationId xmlns:a16="http://schemas.microsoft.com/office/drawing/2014/main" id="{3766F3FC-B6D0-8963-6276-4BCE0DA12B00}"/>
                </a:ext>
              </a:extLst>
            </p:cNvPr>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5086;p75">
              <a:extLst>
                <a:ext uri="{FF2B5EF4-FFF2-40B4-BE49-F238E27FC236}">
                  <a16:creationId xmlns:a16="http://schemas.microsoft.com/office/drawing/2014/main" id="{803B6904-5EF1-8D43-A995-4F3F2DAD77EE}"/>
                </a:ext>
              </a:extLst>
            </p:cNvPr>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5087;p75">
              <a:extLst>
                <a:ext uri="{FF2B5EF4-FFF2-40B4-BE49-F238E27FC236}">
                  <a16:creationId xmlns:a16="http://schemas.microsoft.com/office/drawing/2014/main" id="{6CD3FE57-ED6C-32FA-A67E-DCE0C9AC96CC}"/>
                </a:ext>
              </a:extLst>
            </p:cNvPr>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5088;p75">
              <a:extLst>
                <a:ext uri="{FF2B5EF4-FFF2-40B4-BE49-F238E27FC236}">
                  <a16:creationId xmlns:a16="http://schemas.microsoft.com/office/drawing/2014/main" id="{8393CB91-662C-CBDA-1C02-56C8D21015BD}"/>
                </a:ext>
              </a:extLst>
            </p:cNvPr>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5089;p75">
              <a:extLst>
                <a:ext uri="{FF2B5EF4-FFF2-40B4-BE49-F238E27FC236}">
                  <a16:creationId xmlns:a16="http://schemas.microsoft.com/office/drawing/2014/main" id="{3A342BD6-A492-DA10-FE27-5154EC1A2A5E}"/>
                </a:ext>
              </a:extLst>
            </p:cNvPr>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5090;p75">
              <a:extLst>
                <a:ext uri="{FF2B5EF4-FFF2-40B4-BE49-F238E27FC236}">
                  <a16:creationId xmlns:a16="http://schemas.microsoft.com/office/drawing/2014/main" id="{59B20857-470D-8043-40B5-C00345D379AF}"/>
                </a:ext>
              </a:extLst>
            </p:cNvPr>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5091;p75">
              <a:extLst>
                <a:ext uri="{FF2B5EF4-FFF2-40B4-BE49-F238E27FC236}">
                  <a16:creationId xmlns:a16="http://schemas.microsoft.com/office/drawing/2014/main" id="{366ECE96-EF68-93C1-7879-E21A06EB5C56}"/>
                </a:ext>
              </a:extLst>
            </p:cNvPr>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5092;p75">
              <a:extLst>
                <a:ext uri="{FF2B5EF4-FFF2-40B4-BE49-F238E27FC236}">
                  <a16:creationId xmlns:a16="http://schemas.microsoft.com/office/drawing/2014/main" id="{CB316041-5CA3-B6E9-CE6C-7DD2EF5A0212}"/>
                </a:ext>
              </a:extLst>
            </p:cNvPr>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5093;p75">
              <a:extLst>
                <a:ext uri="{FF2B5EF4-FFF2-40B4-BE49-F238E27FC236}">
                  <a16:creationId xmlns:a16="http://schemas.microsoft.com/office/drawing/2014/main" id="{784A23A8-D048-ADE7-034F-EE8EE36924B1}"/>
                </a:ext>
              </a:extLst>
            </p:cNvPr>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5094;p75">
              <a:extLst>
                <a:ext uri="{FF2B5EF4-FFF2-40B4-BE49-F238E27FC236}">
                  <a16:creationId xmlns:a16="http://schemas.microsoft.com/office/drawing/2014/main" id="{BA4A671E-05FD-A962-3C4A-496F33700664}"/>
                </a:ext>
              </a:extLst>
            </p:cNvPr>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5095;p75">
              <a:extLst>
                <a:ext uri="{FF2B5EF4-FFF2-40B4-BE49-F238E27FC236}">
                  <a16:creationId xmlns:a16="http://schemas.microsoft.com/office/drawing/2014/main" id="{CBC913B1-B8AE-8C99-9478-3609787F3AFA}"/>
                </a:ext>
              </a:extLst>
            </p:cNvPr>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5096;p75">
              <a:extLst>
                <a:ext uri="{FF2B5EF4-FFF2-40B4-BE49-F238E27FC236}">
                  <a16:creationId xmlns:a16="http://schemas.microsoft.com/office/drawing/2014/main" id="{436371F6-6F63-4E39-CC42-5CA2B1EE7553}"/>
                </a:ext>
              </a:extLst>
            </p:cNvPr>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5097;p75">
              <a:extLst>
                <a:ext uri="{FF2B5EF4-FFF2-40B4-BE49-F238E27FC236}">
                  <a16:creationId xmlns:a16="http://schemas.microsoft.com/office/drawing/2014/main" id="{0DCFFA7A-A41C-F84E-A1B6-AE599DCF703D}"/>
                </a:ext>
              </a:extLst>
            </p:cNvPr>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5098;p75">
              <a:extLst>
                <a:ext uri="{FF2B5EF4-FFF2-40B4-BE49-F238E27FC236}">
                  <a16:creationId xmlns:a16="http://schemas.microsoft.com/office/drawing/2014/main" id="{4DCA9F54-84EE-9938-96D7-48DA84B2C3A3}"/>
                </a:ext>
              </a:extLst>
            </p:cNvPr>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5099;p75">
              <a:extLst>
                <a:ext uri="{FF2B5EF4-FFF2-40B4-BE49-F238E27FC236}">
                  <a16:creationId xmlns:a16="http://schemas.microsoft.com/office/drawing/2014/main" id="{6C7BF142-69EB-1FD7-66D5-988F7D06BD13}"/>
                </a:ext>
              </a:extLst>
            </p:cNvPr>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5100;p75">
              <a:extLst>
                <a:ext uri="{FF2B5EF4-FFF2-40B4-BE49-F238E27FC236}">
                  <a16:creationId xmlns:a16="http://schemas.microsoft.com/office/drawing/2014/main" id="{FE41EBD0-B548-1C94-D325-5A22A89AA724}"/>
                </a:ext>
              </a:extLst>
            </p:cNvPr>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5101;p75">
              <a:extLst>
                <a:ext uri="{FF2B5EF4-FFF2-40B4-BE49-F238E27FC236}">
                  <a16:creationId xmlns:a16="http://schemas.microsoft.com/office/drawing/2014/main" id="{BBCA26AA-A8CA-60C5-4261-44471BE2A4AB}"/>
                </a:ext>
              </a:extLst>
            </p:cNvPr>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5102;p75">
              <a:extLst>
                <a:ext uri="{FF2B5EF4-FFF2-40B4-BE49-F238E27FC236}">
                  <a16:creationId xmlns:a16="http://schemas.microsoft.com/office/drawing/2014/main" id="{75D14ABC-A0C9-F65F-E9DE-2AF90D2BC1E9}"/>
                </a:ext>
              </a:extLst>
            </p:cNvPr>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5103;p75">
              <a:extLst>
                <a:ext uri="{FF2B5EF4-FFF2-40B4-BE49-F238E27FC236}">
                  <a16:creationId xmlns:a16="http://schemas.microsoft.com/office/drawing/2014/main" id="{F75CAE03-A657-7A13-DD6A-89C710D2A13B}"/>
                </a:ext>
              </a:extLst>
            </p:cNvPr>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5104;p75">
              <a:extLst>
                <a:ext uri="{FF2B5EF4-FFF2-40B4-BE49-F238E27FC236}">
                  <a16:creationId xmlns:a16="http://schemas.microsoft.com/office/drawing/2014/main" id="{245E08C7-EEB2-BFD3-E45C-E1B6183E5698}"/>
                </a:ext>
              </a:extLst>
            </p:cNvPr>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5105;p75">
              <a:extLst>
                <a:ext uri="{FF2B5EF4-FFF2-40B4-BE49-F238E27FC236}">
                  <a16:creationId xmlns:a16="http://schemas.microsoft.com/office/drawing/2014/main" id="{1AAABDFA-48B5-E212-0684-3484D5BDD9FD}"/>
                </a:ext>
              </a:extLst>
            </p:cNvPr>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5106;p75">
              <a:extLst>
                <a:ext uri="{FF2B5EF4-FFF2-40B4-BE49-F238E27FC236}">
                  <a16:creationId xmlns:a16="http://schemas.microsoft.com/office/drawing/2014/main" id="{5CC4663C-9294-8F49-9590-4D0483F81512}"/>
                </a:ext>
              </a:extLst>
            </p:cNvPr>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5107;p75">
              <a:extLst>
                <a:ext uri="{FF2B5EF4-FFF2-40B4-BE49-F238E27FC236}">
                  <a16:creationId xmlns:a16="http://schemas.microsoft.com/office/drawing/2014/main" id="{F47101D8-5F4D-3527-841F-653403F48975}"/>
                </a:ext>
              </a:extLst>
            </p:cNvPr>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5108;p75">
              <a:extLst>
                <a:ext uri="{FF2B5EF4-FFF2-40B4-BE49-F238E27FC236}">
                  <a16:creationId xmlns:a16="http://schemas.microsoft.com/office/drawing/2014/main" id="{F3D4DFE9-2F30-4FA2-1C3E-E697937CE65E}"/>
                </a:ext>
              </a:extLst>
            </p:cNvPr>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5109;p75">
              <a:extLst>
                <a:ext uri="{FF2B5EF4-FFF2-40B4-BE49-F238E27FC236}">
                  <a16:creationId xmlns:a16="http://schemas.microsoft.com/office/drawing/2014/main" id="{5165ED5E-9F9B-0DEE-23E3-BFC2FA521658}"/>
                </a:ext>
              </a:extLst>
            </p:cNvPr>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5110;p75">
              <a:extLst>
                <a:ext uri="{FF2B5EF4-FFF2-40B4-BE49-F238E27FC236}">
                  <a16:creationId xmlns:a16="http://schemas.microsoft.com/office/drawing/2014/main" id="{5F0E0D37-838B-4780-DBC9-2898140B1A2C}"/>
                </a:ext>
              </a:extLst>
            </p:cNvPr>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5111;p75">
              <a:extLst>
                <a:ext uri="{FF2B5EF4-FFF2-40B4-BE49-F238E27FC236}">
                  <a16:creationId xmlns:a16="http://schemas.microsoft.com/office/drawing/2014/main" id="{E95AC3C1-FFA6-97DA-72BB-F9A166DD6B39}"/>
                </a:ext>
              </a:extLst>
            </p:cNvPr>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5112;p75">
              <a:extLst>
                <a:ext uri="{FF2B5EF4-FFF2-40B4-BE49-F238E27FC236}">
                  <a16:creationId xmlns:a16="http://schemas.microsoft.com/office/drawing/2014/main" id="{A9263EFE-F0F2-42F5-644A-12C64F49A180}"/>
                </a:ext>
              </a:extLst>
            </p:cNvPr>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5113;p75">
              <a:extLst>
                <a:ext uri="{FF2B5EF4-FFF2-40B4-BE49-F238E27FC236}">
                  <a16:creationId xmlns:a16="http://schemas.microsoft.com/office/drawing/2014/main" id="{99B9B107-3F76-4909-AA0E-665884798326}"/>
                </a:ext>
              </a:extLst>
            </p:cNvPr>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5114;p75">
              <a:extLst>
                <a:ext uri="{FF2B5EF4-FFF2-40B4-BE49-F238E27FC236}">
                  <a16:creationId xmlns:a16="http://schemas.microsoft.com/office/drawing/2014/main" id="{12E0E752-2A46-C5F8-2979-000A15B55E4A}"/>
                </a:ext>
              </a:extLst>
            </p:cNvPr>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5115;p75">
              <a:extLst>
                <a:ext uri="{FF2B5EF4-FFF2-40B4-BE49-F238E27FC236}">
                  <a16:creationId xmlns:a16="http://schemas.microsoft.com/office/drawing/2014/main" id="{6ED5D2B9-4006-E537-D59D-1CD2D8C03F02}"/>
                </a:ext>
              </a:extLst>
            </p:cNvPr>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5116;p75">
              <a:extLst>
                <a:ext uri="{FF2B5EF4-FFF2-40B4-BE49-F238E27FC236}">
                  <a16:creationId xmlns:a16="http://schemas.microsoft.com/office/drawing/2014/main" id="{7193AF55-2360-29E8-4BF5-2EFD37E7E5E1}"/>
                </a:ext>
              </a:extLst>
            </p:cNvPr>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5117;p75">
              <a:extLst>
                <a:ext uri="{FF2B5EF4-FFF2-40B4-BE49-F238E27FC236}">
                  <a16:creationId xmlns:a16="http://schemas.microsoft.com/office/drawing/2014/main" id="{BEE988BC-76FE-14E5-0593-FB33107F85E7}"/>
                </a:ext>
              </a:extLst>
            </p:cNvPr>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5118;p75">
              <a:extLst>
                <a:ext uri="{FF2B5EF4-FFF2-40B4-BE49-F238E27FC236}">
                  <a16:creationId xmlns:a16="http://schemas.microsoft.com/office/drawing/2014/main" id="{39D83116-5741-072E-4E56-DD66C49D2856}"/>
                </a:ext>
              </a:extLst>
            </p:cNvPr>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5119;p75">
              <a:extLst>
                <a:ext uri="{FF2B5EF4-FFF2-40B4-BE49-F238E27FC236}">
                  <a16:creationId xmlns:a16="http://schemas.microsoft.com/office/drawing/2014/main" id="{3D58FF81-1D06-7295-BFD1-575ACE601B24}"/>
                </a:ext>
              </a:extLst>
            </p:cNvPr>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5120;p75">
              <a:extLst>
                <a:ext uri="{FF2B5EF4-FFF2-40B4-BE49-F238E27FC236}">
                  <a16:creationId xmlns:a16="http://schemas.microsoft.com/office/drawing/2014/main" id="{369131BB-B75E-C682-2ADD-C8593B173345}"/>
                </a:ext>
              </a:extLst>
            </p:cNvPr>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5121;p75">
              <a:extLst>
                <a:ext uri="{FF2B5EF4-FFF2-40B4-BE49-F238E27FC236}">
                  <a16:creationId xmlns:a16="http://schemas.microsoft.com/office/drawing/2014/main" id="{66103FA1-0ABF-FF89-B3C6-08407CFACD36}"/>
                </a:ext>
              </a:extLst>
            </p:cNvPr>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5122;p75">
              <a:extLst>
                <a:ext uri="{FF2B5EF4-FFF2-40B4-BE49-F238E27FC236}">
                  <a16:creationId xmlns:a16="http://schemas.microsoft.com/office/drawing/2014/main" id="{915D7E2C-96EA-5105-82A3-95703E6D7D18}"/>
                </a:ext>
              </a:extLst>
            </p:cNvPr>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5123;p75">
              <a:extLst>
                <a:ext uri="{FF2B5EF4-FFF2-40B4-BE49-F238E27FC236}">
                  <a16:creationId xmlns:a16="http://schemas.microsoft.com/office/drawing/2014/main" id="{E35E7CEE-F70A-5C97-2270-9E2DB299204D}"/>
                </a:ext>
              </a:extLst>
            </p:cNvPr>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5124;p75">
              <a:extLst>
                <a:ext uri="{FF2B5EF4-FFF2-40B4-BE49-F238E27FC236}">
                  <a16:creationId xmlns:a16="http://schemas.microsoft.com/office/drawing/2014/main" id="{3D165DDB-AB36-35F9-25F6-4F65ED02E469}"/>
                </a:ext>
              </a:extLst>
            </p:cNvPr>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5125;p75">
              <a:extLst>
                <a:ext uri="{FF2B5EF4-FFF2-40B4-BE49-F238E27FC236}">
                  <a16:creationId xmlns:a16="http://schemas.microsoft.com/office/drawing/2014/main" id="{611857E1-BEB7-E4F9-7C19-0A0376AA7C24}"/>
                </a:ext>
              </a:extLst>
            </p:cNvPr>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5126;p75">
              <a:extLst>
                <a:ext uri="{FF2B5EF4-FFF2-40B4-BE49-F238E27FC236}">
                  <a16:creationId xmlns:a16="http://schemas.microsoft.com/office/drawing/2014/main" id="{AB534C33-7862-66E2-65C0-8998A5B62C9A}"/>
                </a:ext>
              </a:extLst>
            </p:cNvPr>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5127;p75">
              <a:extLst>
                <a:ext uri="{FF2B5EF4-FFF2-40B4-BE49-F238E27FC236}">
                  <a16:creationId xmlns:a16="http://schemas.microsoft.com/office/drawing/2014/main" id="{FEB9C03E-E0B8-1638-1276-C53CA5935573}"/>
                </a:ext>
              </a:extLst>
            </p:cNvPr>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5128;p75">
              <a:extLst>
                <a:ext uri="{FF2B5EF4-FFF2-40B4-BE49-F238E27FC236}">
                  <a16:creationId xmlns:a16="http://schemas.microsoft.com/office/drawing/2014/main" id="{805D58C6-E133-94B7-C8F1-2EADFBD7F248}"/>
                </a:ext>
              </a:extLst>
            </p:cNvPr>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5129;p75">
              <a:extLst>
                <a:ext uri="{FF2B5EF4-FFF2-40B4-BE49-F238E27FC236}">
                  <a16:creationId xmlns:a16="http://schemas.microsoft.com/office/drawing/2014/main" id="{91D86F6E-1580-73F9-5FD6-0B2B8FC238E5}"/>
                </a:ext>
              </a:extLst>
            </p:cNvPr>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5130;p75">
              <a:extLst>
                <a:ext uri="{FF2B5EF4-FFF2-40B4-BE49-F238E27FC236}">
                  <a16:creationId xmlns:a16="http://schemas.microsoft.com/office/drawing/2014/main" id="{F9341A1F-9704-FAA4-0435-844C901D694E}"/>
                </a:ext>
              </a:extLst>
            </p:cNvPr>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5131;p75">
              <a:extLst>
                <a:ext uri="{FF2B5EF4-FFF2-40B4-BE49-F238E27FC236}">
                  <a16:creationId xmlns:a16="http://schemas.microsoft.com/office/drawing/2014/main" id="{D7211D41-47EB-5AB9-B052-C20E35E259D8}"/>
                </a:ext>
              </a:extLst>
            </p:cNvPr>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5132;p75">
              <a:extLst>
                <a:ext uri="{FF2B5EF4-FFF2-40B4-BE49-F238E27FC236}">
                  <a16:creationId xmlns:a16="http://schemas.microsoft.com/office/drawing/2014/main" id="{482743C6-C3EB-8EDB-6BAD-A4CE9180C533}"/>
                </a:ext>
              </a:extLst>
            </p:cNvPr>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5133;p75">
              <a:extLst>
                <a:ext uri="{FF2B5EF4-FFF2-40B4-BE49-F238E27FC236}">
                  <a16:creationId xmlns:a16="http://schemas.microsoft.com/office/drawing/2014/main" id="{B872494A-4737-AF56-C7B9-A86CA1A818A5}"/>
                </a:ext>
              </a:extLst>
            </p:cNvPr>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5134;p75">
              <a:extLst>
                <a:ext uri="{FF2B5EF4-FFF2-40B4-BE49-F238E27FC236}">
                  <a16:creationId xmlns:a16="http://schemas.microsoft.com/office/drawing/2014/main" id="{CE516D35-902C-4792-B3B3-8D6BD4107CF1}"/>
                </a:ext>
              </a:extLst>
            </p:cNvPr>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5135;p75">
              <a:extLst>
                <a:ext uri="{FF2B5EF4-FFF2-40B4-BE49-F238E27FC236}">
                  <a16:creationId xmlns:a16="http://schemas.microsoft.com/office/drawing/2014/main" id="{EE23205E-DB05-6B3F-162E-62F783BC6DCC}"/>
                </a:ext>
              </a:extLst>
            </p:cNvPr>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5136;p75">
              <a:extLst>
                <a:ext uri="{FF2B5EF4-FFF2-40B4-BE49-F238E27FC236}">
                  <a16:creationId xmlns:a16="http://schemas.microsoft.com/office/drawing/2014/main" id="{45137CDB-3AA5-2CA4-AC2A-429421B34FD2}"/>
                </a:ext>
              </a:extLst>
            </p:cNvPr>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5137;p75">
              <a:extLst>
                <a:ext uri="{FF2B5EF4-FFF2-40B4-BE49-F238E27FC236}">
                  <a16:creationId xmlns:a16="http://schemas.microsoft.com/office/drawing/2014/main" id="{9EE04CD6-8A8D-E88D-1E01-A2EB2284D359}"/>
                </a:ext>
              </a:extLst>
            </p:cNvPr>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5138;p75">
              <a:extLst>
                <a:ext uri="{FF2B5EF4-FFF2-40B4-BE49-F238E27FC236}">
                  <a16:creationId xmlns:a16="http://schemas.microsoft.com/office/drawing/2014/main" id="{3BDD0010-CF90-FCF4-A8D6-A747D5AE79A0}"/>
                </a:ext>
              </a:extLst>
            </p:cNvPr>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5139;p75">
              <a:extLst>
                <a:ext uri="{FF2B5EF4-FFF2-40B4-BE49-F238E27FC236}">
                  <a16:creationId xmlns:a16="http://schemas.microsoft.com/office/drawing/2014/main" id="{B0DEED67-8020-8BD0-D923-DD244F088D71}"/>
                </a:ext>
              </a:extLst>
            </p:cNvPr>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5140;p75">
              <a:extLst>
                <a:ext uri="{FF2B5EF4-FFF2-40B4-BE49-F238E27FC236}">
                  <a16:creationId xmlns:a16="http://schemas.microsoft.com/office/drawing/2014/main" id="{4ACA43A0-0006-9DD1-E993-47F096B78BFD}"/>
                </a:ext>
              </a:extLst>
            </p:cNvPr>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5141;p75">
              <a:extLst>
                <a:ext uri="{FF2B5EF4-FFF2-40B4-BE49-F238E27FC236}">
                  <a16:creationId xmlns:a16="http://schemas.microsoft.com/office/drawing/2014/main" id="{7E81678B-A392-F764-714D-7BF46CF33721}"/>
                </a:ext>
              </a:extLst>
            </p:cNvPr>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5142;p75">
              <a:extLst>
                <a:ext uri="{FF2B5EF4-FFF2-40B4-BE49-F238E27FC236}">
                  <a16:creationId xmlns:a16="http://schemas.microsoft.com/office/drawing/2014/main" id="{F62517A3-BA72-E1AA-0EB6-6A807588B492}"/>
                </a:ext>
              </a:extLst>
            </p:cNvPr>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5143;p75">
              <a:extLst>
                <a:ext uri="{FF2B5EF4-FFF2-40B4-BE49-F238E27FC236}">
                  <a16:creationId xmlns:a16="http://schemas.microsoft.com/office/drawing/2014/main" id="{396E0271-5613-F932-6275-7F02E0D269FD}"/>
                </a:ext>
              </a:extLst>
            </p:cNvPr>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5144;p75">
              <a:extLst>
                <a:ext uri="{FF2B5EF4-FFF2-40B4-BE49-F238E27FC236}">
                  <a16:creationId xmlns:a16="http://schemas.microsoft.com/office/drawing/2014/main" id="{CEC04708-4838-1AE6-4159-C6B3413BBFF6}"/>
                </a:ext>
              </a:extLst>
            </p:cNvPr>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5145;p75">
              <a:extLst>
                <a:ext uri="{FF2B5EF4-FFF2-40B4-BE49-F238E27FC236}">
                  <a16:creationId xmlns:a16="http://schemas.microsoft.com/office/drawing/2014/main" id="{E266330B-9A3A-B2B8-CBE6-E5D1CFF3719F}"/>
                </a:ext>
              </a:extLst>
            </p:cNvPr>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5146;p75">
              <a:extLst>
                <a:ext uri="{FF2B5EF4-FFF2-40B4-BE49-F238E27FC236}">
                  <a16:creationId xmlns:a16="http://schemas.microsoft.com/office/drawing/2014/main" id="{88688F08-D1F7-061C-6984-306FF376F3B3}"/>
                </a:ext>
              </a:extLst>
            </p:cNvPr>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5147;p75">
              <a:extLst>
                <a:ext uri="{FF2B5EF4-FFF2-40B4-BE49-F238E27FC236}">
                  <a16:creationId xmlns:a16="http://schemas.microsoft.com/office/drawing/2014/main" id="{30FA48D8-E005-995B-9D0C-5051E896369A}"/>
                </a:ext>
              </a:extLst>
            </p:cNvPr>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5148;p75">
              <a:extLst>
                <a:ext uri="{FF2B5EF4-FFF2-40B4-BE49-F238E27FC236}">
                  <a16:creationId xmlns:a16="http://schemas.microsoft.com/office/drawing/2014/main" id="{2C3B580B-805F-7AA0-B354-270FD2A25042}"/>
                </a:ext>
              </a:extLst>
            </p:cNvPr>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5149;p75">
              <a:extLst>
                <a:ext uri="{FF2B5EF4-FFF2-40B4-BE49-F238E27FC236}">
                  <a16:creationId xmlns:a16="http://schemas.microsoft.com/office/drawing/2014/main" id="{0AEFD251-B6FE-F93E-6B80-729FDD806EE9}"/>
                </a:ext>
              </a:extLst>
            </p:cNvPr>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5150;p75">
              <a:extLst>
                <a:ext uri="{FF2B5EF4-FFF2-40B4-BE49-F238E27FC236}">
                  <a16:creationId xmlns:a16="http://schemas.microsoft.com/office/drawing/2014/main" id="{8DD5A2C3-343D-B404-9622-7DDE098247C8}"/>
                </a:ext>
              </a:extLst>
            </p:cNvPr>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5151;p75">
              <a:extLst>
                <a:ext uri="{FF2B5EF4-FFF2-40B4-BE49-F238E27FC236}">
                  <a16:creationId xmlns:a16="http://schemas.microsoft.com/office/drawing/2014/main" id="{61B98ABC-6891-F139-F4EF-1A730DEE17E0}"/>
                </a:ext>
              </a:extLst>
            </p:cNvPr>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5152;p75">
              <a:extLst>
                <a:ext uri="{FF2B5EF4-FFF2-40B4-BE49-F238E27FC236}">
                  <a16:creationId xmlns:a16="http://schemas.microsoft.com/office/drawing/2014/main" id="{D3DD7EDF-D26E-192A-8B1D-27313B4D93C6}"/>
                </a:ext>
              </a:extLst>
            </p:cNvPr>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5153;p75">
              <a:extLst>
                <a:ext uri="{FF2B5EF4-FFF2-40B4-BE49-F238E27FC236}">
                  <a16:creationId xmlns:a16="http://schemas.microsoft.com/office/drawing/2014/main" id="{19487B14-0C2C-771E-613B-7DD7509BF598}"/>
                </a:ext>
              </a:extLst>
            </p:cNvPr>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5154;p75">
              <a:extLst>
                <a:ext uri="{FF2B5EF4-FFF2-40B4-BE49-F238E27FC236}">
                  <a16:creationId xmlns:a16="http://schemas.microsoft.com/office/drawing/2014/main" id="{1DD0993C-87CC-AAE1-40B3-E86236F3B0B3}"/>
                </a:ext>
              </a:extLst>
            </p:cNvPr>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5155;p75">
              <a:extLst>
                <a:ext uri="{FF2B5EF4-FFF2-40B4-BE49-F238E27FC236}">
                  <a16:creationId xmlns:a16="http://schemas.microsoft.com/office/drawing/2014/main" id="{EB098A7A-1A12-9FD7-6154-F0761B0222FE}"/>
                </a:ext>
              </a:extLst>
            </p:cNvPr>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5156;p75">
              <a:extLst>
                <a:ext uri="{FF2B5EF4-FFF2-40B4-BE49-F238E27FC236}">
                  <a16:creationId xmlns:a16="http://schemas.microsoft.com/office/drawing/2014/main" id="{A291CA95-9E62-77D2-EB2B-565753163D89}"/>
                </a:ext>
              </a:extLst>
            </p:cNvPr>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5157;p75">
              <a:extLst>
                <a:ext uri="{FF2B5EF4-FFF2-40B4-BE49-F238E27FC236}">
                  <a16:creationId xmlns:a16="http://schemas.microsoft.com/office/drawing/2014/main" id="{651BC351-7B3E-07DB-A903-0C83B674E866}"/>
                </a:ext>
              </a:extLst>
            </p:cNvPr>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5158;p75">
              <a:extLst>
                <a:ext uri="{FF2B5EF4-FFF2-40B4-BE49-F238E27FC236}">
                  <a16:creationId xmlns:a16="http://schemas.microsoft.com/office/drawing/2014/main" id="{E788EA1D-EEF4-8F27-2E44-7BCCCF577A6E}"/>
                </a:ext>
              </a:extLst>
            </p:cNvPr>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5159;p75">
              <a:extLst>
                <a:ext uri="{FF2B5EF4-FFF2-40B4-BE49-F238E27FC236}">
                  <a16:creationId xmlns:a16="http://schemas.microsoft.com/office/drawing/2014/main" id="{14F6D96C-60BF-AF14-BA64-570E3EF34A97}"/>
                </a:ext>
              </a:extLst>
            </p:cNvPr>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5160;p75">
              <a:extLst>
                <a:ext uri="{FF2B5EF4-FFF2-40B4-BE49-F238E27FC236}">
                  <a16:creationId xmlns:a16="http://schemas.microsoft.com/office/drawing/2014/main" id="{A9D2854E-1AEB-2B0D-BC5A-ED4425F3E72D}"/>
                </a:ext>
              </a:extLst>
            </p:cNvPr>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5161;p75">
              <a:extLst>
                <a:ext uri="{FF2B5EF4-FFF2-40B4-BE49-F238E27FC236}">
                  <a16:creationId xmlns:a16="http://schemas.microsoft.com/office/drawing/2014/main" id="{28CCE1C6-2D8E-C162-1A1E-18F53BBB92B2}"/>
                </a:ext>
              </a:extLst>
            </p:cNvPr>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5162;p75">
              <a:extLst>
                <a:ext uri="{FF2B5EF4-FFF2-40B4-BE49-F238E27FC236}">
                  <a16:creationId xmlns:a16="http://schemas.microsoft.com/office/drawing/2014/main" id="{6435C3AD-0CB8-8D8E-22FD-6BAD0F4C53E9}"/>
                </a:ext>
              </a:extLst>
            </p:cNvPr>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5163;p75">
              <a:extLst>
                <a:ext uri="{FF2B5EF4-FFF2-40B4-BE49-F238E27FC236}">
                  <a16:creationId xmlns:a16="http://schemas.microsoft.com/office/drawing/2014/main" id="{A50E03D7-72ED-A074-C9CA-8709CA967A81}"/>
                </a:ext>
              </a:extLst>
            </p:cNvPr>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5164;p75">
              <a:extLst>
                <a:ext uri="{FF2B5EF4-FFF2-40B4-BE49-F238E27FC236}">
                  <a16:creationId xmlns:a16="http://schemas.microsoft.com/office/drawing/2014/main" id="{BB25F6FA-80B5-FF5D-9692-0AE40AC711D5}"/>
                </a:ext>
              </a:extLst>
            </p:cNvPr>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5165;p75">
              <a:extLst>
                <a:ext uri="{FF2B5EF4-FFF2-40B4-BE49-F238E27FC236}">
                  <a16:creationId xmlns:a16="http://schemas.microsoft.com/office/drawing/2014/main" id="{5B13C3E4-8171-142C-9ACD-2A22F65A9669}"/>
                </a:ext>
              </a:extLst>
            </p:cNvPr>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5166;p75">
              <a:extLst>
                <a:ext uri="{FF2B5EF4-FFF2-40B4-BE49-F238E27FC236}">
                  <a16:creationId xmlns:a16="http://schemas.microsoft.com/office/drawing/2014/main" id="{1969D2B2-EFE2-E8CE-738F-E9CA5B6C6F5A}"/>
                </a:ext>
              </a:extLst>
            </p:cNvPr>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5167;p75">
              <a:extLst>
                <a:ext uri="{FF2B5EF4-FFF2-40B4-BE49-F238E27FC236}">
                  <a16:creationId xmlns:a16="http://schemas.microsoft.com/office/drawing/2014/main" id="{715E1159-1836-2C65-A3EF-B335B66ECA1B}"/>
                </a:ext>
              </a:extLst>
            </p:cNvPr>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5168;p75">
              <a:extLst>
                <a:ext uri="{FF2B5EF4-FFF2-40B4-BE49-F238E27FC236}">
                  <a16:creationId xmlns:a16="http://schemas.microsoft.com/office/drawing/2014/main" id="{A987C921-8405-7597-2BD4-90A6F23BB84E}"/>
                </a:ext>
              </a:extLst>
            </p:cNvPr>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5169;p75">
              <a:extLst>
                <a:ext uri="{FF2B5EF4-FFF2-40B4-BE49-F238E27FC236}">
                  <a16:creationId xmlns:a16="http://schemas.microsoft.com/office/drawing/2014/main" id="{A5F9B5EC-CECB-83DA-81AB-DEDA0F86A87D}"/>
                </a:ext>
              </a:extLst>
            </p:cNvPr>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5170;p75">
              <a:extLst>
                <a:ext uri="{FF2B5EF4-FFF2-40B4-BE49-F238E27FC236}">
                  <a16:creationId xmlns:a16="http://schemas.microsoft.com/office/drawing/2014/main" id="{96DB84A8-0C60-EDE3-C245-59A1DB4F9469}"/>
                </a:ext>
              </a:extLst>
            </p:cNvPr>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5171;p75">
              <a:extLst>
                <a:ext uri="{FF2B5EF4-FFF2-40B4-BE49-F238E27FC236}">
                  <a16:creationId xmlns:a16="http://schemas.microsoft.com/office/drawing/2014/main" id="{9669B441-5A2A-AACD-053D-F9E26B4A1C6E}"/>
                </a:ext>
              </a:extLst>
            </p:cNvPr>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5172;p75">
              <a:extLst>
                <a:ext uri="{FF2B5EF4-FFF2-40B4-BE49-F238E27FC236}">
                  <a16:creationId xmlns:a16="http://schemas.microsoft.com/office/drawing/2014/main" id="{39116B7B-6EC6-09BA-FB5B-8D9CF44F447C}"/>
                </a:ext>
              </a:extLst>
            </p:cNvPr>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5173;p75">
              <a:extLst>
                <a:ext uri="{FF2B5EF4-FFF2-40B4-BE49-F238E27FC236}">
                  <a16:creationId xmlns:a16="http://schemas.microsoft.com/office/drawing/2014/main" id="{001F0CC4-D0C9-D72B-9A3C-B86C09B86762}"/>
                </a:ext>
              </a:extLst>
            </p:cNvPr>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5174;p75">
              <a:extLst>
                <a:ext uri="{FF2B5EF4-FFF2-40B4-BE49-F238E27FC236}">
                  <a16:creationId xmlns:a16="http://schemas.microsoft.com/office/drawing/2014/main" id="{7EAC040D-9E81-21ED-ADCB-2CBCE9EA2222}"/>
                </a:ext>
              </a:extLst>
            </p:cNvPr>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5175;p75">
              <a:extLst>
                <a:ext uri="{FF2B5EF4-FFF2-40B4-BE49-F238E27FC236}">
                  <a16:creationId xmlns:a16="http://schemas.microsoft.com/office/drawing/2014/main" id="{C94A540B-0D2C-D74A-EF1C-3F711DA51A1A}"/>
                </a:ext>
              </a:extLst>
            </p:cNvPr>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5176;p75">
              <a:extLst>
                <a:ext uri="{FF2B5EF4-FFF2-40B4-BE49-F238E27FC236}">
                  <a16:creationId xmlns:a16="http://schemas.microsoft.com/office/drawing/2014/main" id="{9BCC9A10-9464-9576-9939-4A92EB74CF69}"/>
                </a:ext>
              </a:extLst>
            </p:cNvPr>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5177;p75">
              <a:extLst>
                <a:ext uri="{FF2B5EF4-FFF2-40B4-BE49-F238E27FC236}">
                  <a16:creationId xmlns:a16="http://schemas.microsoft.com/office/drawing/2014/main" id="{12057668-A7AA-85D5-9815-5141DDD06F6C}"/>
                </a:ext>
              </a:extLst>
            </p:cNvPr>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5178;p75">
              <a:extLst>
                <a:ext uri="{FF2B5EF4-FFF2-40B4-BE49-F238E27FC236}">
                  <a16:creationId xmlns:a16="http://schemas.microsoft.com/office/drawing/2014/main" id="{EC6EEACD-833C-D767-2590-B02A5901B52A}"/>
                </a:ext>
              </a:extLst>
            </p:cNvPr>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5179;p75">
              <a:extLst>
                <a:ext uri="{FF2B5EF4-FFF2-40B4-BE49-F238E27FC236}">
                  <a16:creationId xmlns:a16="http://schemas.microsoft.com/office/drawing/2014/main" id="{5168B2E3-7B07-9ADA-80EB-0A088F3AE5D4}"/>
                </a:ext>
              </a:extLst>
            </p:cNvPr>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5180;p75">
              <a:extLst>
                <a:ext uri="{FF2B5EF4-FFF2-40B4-BE49-F238E27FC236}">
                  <a16:creationId xmlns:a16="http://schemas.microsoft.com/office/drawing/2014/main" id="{6F4A8FE9-FB82-46F1-F5F7-1C7EFD6BF19E}"/>
                </a:ext>
              </a:extLst>
            </p:cNvPr>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5181;p75">
              <a:extLst>
                <a:ext uri="{FF2B5EF4-FFF2-40B4-BE49-F238E27FC236}">
                  <a16:creationId xmlns:a16="http://schemas.microsoft.com/office/drawing/2014/main" id="{C6662D61-B28D-ECC2-79D9-A35AD220598F}"/>
                </a:ext>
              </a:extLst>
            </p:cNvPr>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5182;p75">
              <a:extLst>
                <a:ext uri="{FF2B5EF4-FFF2-40B4-BE49-F238E27FC236}">
                  <a16:creationId xmlns:a16="http://schemas.microsoft.com/office/drawing/2014/main" id="{667373B6-B115-37CA-CD35-38EDE6E745B8}"/>
                </a:ext>
              </a:extLst>
            </p:cNvPr>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5183;p75">
              <a:extLst>
                <a:ext uri="{FF2B5EF4-FFF2-40B4-BE49-F238E27FC236}">
                  <a16:creationId xmlns:a16="http://schemas.microsoft.com/office/drawing/2014/main" id="{A878B06A-575E-CFB7-5C56-C8EDF0C52394}"/>
                </a:ext>
              </a:extLst>
            </p:cNvPr>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5184;p75">
              <a:extLst>
                <a:ext uri="{FF2B5EF4-FFF2-40B4-BE49-F238E27FC236}">
                  <a16:creationId xmlns:a16="http://schemas.microsoft.com/office/drawing/2014/main" id="{B5BF6CBD-1750-B636-99CE-FD97922DC184}"/>
                </a:ext>
              </a:extLst>
            </p:cNvPr>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5185;p75">
              <a:extLst>
                <a:ext uri="{FF2B5EF4-FFF2-40B4-BE49-F238E27FC236}">
                  <a16:creationId xmlns:a16="http://schemas.microsoft.com/office/drawing/2014/main" id="{8CA9D425-3172-A04B-C496-E7BE529CDBCD}"/>
                </a:ext>
              </a:extLst>
            </p:cNvPr>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5186;p75">
              <a:extLst>
                <a:ext uri="{FF2B5EF4-FFF2-40B4-BE49-F238E27FC236}">
                  <a16:creationId xmlns:a16="http://schemas.microsoft.com/office/drawing/2014/main" id="{C9A38294-4CBC-017D-AE2E-15EC10FE9E34}"/>
                </a:ext>
              </a:extLst>
            </p:cNvPr>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5187;p75">
              <a:extLst>
                <a:ext uri="{FF2B5EF4-FFF2-40B4-BE49-F238E27FC236}">
                  <a16:creationId xmlns:a16="http://schemas.microsoft.com/office/drawing/2014/main" id="{BF656CD9-F624-FCAE-7684-F3F1E89AE3A6}"/>
                </a:ext>
              </a:extLst>
            </p:cNvPr>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5188;p75">
              <a:extLst>
                <a:ext uri="{FF2B5EF4-FFF2-40B4-BE49-F238E27FC236}">
                  <a16:creationId xmlns:a16="http://schemas.microsoft.com/office/drawing/2014/main" id="{9ED736F7-053E-E61B-C6CF-DF25F39AE45C}"/>
                </a:ext>
              </a:extLst>
            </p:cNvPr>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5189;p75">
              <a:extLst>
                <a:ext uri="{FF2B5EF4-FFF2-40B4-BE49-F238E27FC236}">
                  <a16:creationId xmlns:a16="http://schemas.microsoft.com/office/drawing/2014/main" id="{56957A36-F6A2-B1F6-F1F5-5AA76B6E0E85}"/>
                </a:ext>
              </a:extLst>
            </p:cNvPr>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5190;p75">
              <a:extLst>
                <a:ext uri="{FF2B5EF4-FFF2-40B4-BE49-F238E27FC236}">
                  <a16:creationId xmlns:a16="http://schemas.microsoft.com/office/drawing/2014/main" id="{9BB9255E-E2BF-0013-3355-B10ACA36A891}"/>
                </a:ext>
              </a:extLst>
            </p:cNvPr>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5191;p75">
              <a:extLst>
                <a:ext uri="{FF2B5EF4-FFF2-40B4-BE49-F238E27FC236}">
                  <a16:creationId xmlns:a16="http://schemas.microsoft.com/office/drawing/2014/main" id="{F7CC6F32-6B0E-D990-52C6-BEF1ADA3049E}"/>
                </a:ext>
              </a:extLst>
            </p:cNvPr>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5192;p75">
              <a:extLst>
                <a:ext uri="{FF2B5EF4-FFF2-40B4-BE49-F238E27FC236}">
                  <a16:creationId xmlns:a16="http://schemas.microsoft.com/office/drawing/2014/main" id="{4AAC8751-C53B-C2CA-2414-B7906498D3C0}"/>
                </a:ext>
              </a:extLst>
            </p:cNvPr>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5193;p75">
              <a:extLst>
                <a:ext uri="{FF2B5EF4-FFF2-40B4-BE49-F238E27FC236}">
                  <a16:creationId xmlns:a16="http://schemas.microsoft.com/office/drawing/2014/main" id="{68334DED-B0A0-BD65-C5FF-65E0E91DC77B}"/>
                </a:ext>
              </a:extLst>
            </p:cNvPr>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5194;p75">
              <a:extLst>
                <a:ext uri="{FF2B5EF4-FFF2-40B4-BE49-F238E27FC236}">
                  <a16:creationId xmlns:a16="http://schemas.microsoft.com/office/drawing/2014/main" id="{33B20319-FE14-3222-D4BC-CE0686DC3B21}"/>
                </a:ext>
              </a:extLst>
            </p:cNvPr>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5195;p75">
              <a:extLst>
                <a:ext uri="{FF2B5EF4-FFF2-40B4-BE49-F238E27FC236}">
                  <a16:creationId xmlns:a16="http://schemas.microsoft.com/office/drawing/2014/main" id="{795B3093-42F1-51CD-C57B-167F48E93D4E}"/>
                </a:ext>
              </a:extLst>
            </p:cNvPr>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5196;p75">
              <a:extLst>
                <a:ext uri="{FF2B5EF4-FFF2-40B4-BE49-F238E27FC236}">
                  <a16:creationId xmlns:a16="http://schemas.microsoft.com/office/drawing/2014/main" id="{C694D7DB-1EB6-1022-E2B2-94B1CE3B227B}"/>
                </a:ext>
              </a:extLst>
            </p:cNvPr>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5197;p75">
              <a:extLst>
                <a:ext uri="{FF2B5EF4-FFF2-40B4-BE49-F238E27FC236}">
                  <a16:creationId xmlns:a16="http://schemas.microsoft.com/office/drawing/2014/main" id="{1D43896A-60AA-4D87-EFFE-C0488E91213B}"/>
                </a:ext>
              </a:extLst>
            </p:cNvPr>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5198;p75">
              <a:extLst>
                <a:ext uri="{FF2B5EF4-FFF2-40B4-BE49-F238E27FC236}">
                  <a16:creationId xmlns:a16="http://schemas.microsoft.com/office/drawing/2014/main" id="{E1326B02-BD9E-5D17-0049-FEA45DA487E5}"/>
                </a:ext>
              </a:extLst>
            </p:cNvPr>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5199;p75">
              <a:extLst>
                <a:ext uri="{FF2B5EF4-FFF2-40B4-BE49-F238E27FC236}">
                  <a16:creationId xmlns:a16="http://schemas.microsoft.com/office/drawing/2014/main" id="{0AF1CD44-68CE-232A-B4FB-A09FD09D6FE7}"/>
                </a:ext>
              </a:extLst>
            </p:cNvPr>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5200;p75">
              <a:extLst>
                <a:ext uri="{FF2B5EF4-FFF2-40B4-BE49-F238E27FC236}">
                  <a16:creationId xmlns:a16="http://schemas.microsoft.com/office/drawing/2014/main" id="{04E013D5-2C42-1E51-CB1B-9CAD5CD87591}"/>
                </a:ext>
              </a:extLst>
            </p:cNvPr>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5201;p75">
              <a:extLst>
                <a:ext uri="{FF2B5EF4-FFF2-40B4-BE49-F238E27FC236}">
                  <a16:creationId xmlns:a16="http://schemas.microsoft.com/office/drawing/2014/main" id="{D73467DE-49CC-300D-57B0-341D0C49A5BC}"/>
                </a:ext>
              </a:extLst>
            </p:cNvPr>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5202;p75">
              <a:extLst>
                <a:ext uri="{FF2B5EF4-FFF2-40B4-BE49-F238E27FC236}">
                  <a16:creationId xmlns:a16="http://schemas.microsoft.com/office/drawing/2014/main" id="{B9FABDA7-4AC7-52A8-803F-2E222A6AEACB}"/>
                </a:ext>
              </a:extLst>
            </p:cNvPr>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5203;p75">
              <a:extLst>
                <a:ext uri="{FF2B5EF4-FFF2-40B4-BE49-F238E27FC236}">
                  <a16:creationId xmlns:a16="http://schemas.microsoft.com/office/drawing/2014/main" id="{7FAAEFEA-234B-F1CE-F444-BB57DBCA3FDA}"/>
                </a:ext>
              </a:extLst>
            </p:cNvPr>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5204;p75">
              <a:extLst>
                <a:ext uri="{FF2B5EF4-FFF2-40B4-BE49-F238E27FC236}">
                  <a16:creationId xmlns:a16="http://schemas.microsoft.com/office/drawing/2014/main" id="{DFB6D356-C684-BECF-DE8E-5EF5EAB18881}"/>
                </a:ext>
              </a:extLst>
            </p:cNvPr>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5205;p75">
              <a:extLst>
                <a:ext uri="{FF2B5EF4-FFF2-40B4-BE49-F238E27FC236}">
                  <a16:creationId xmlns:a16="http://schemas.microsoft.com/office/drawing/2014/main" id="{39EF1FEE-5286-8C3E-4DB9-C121F07C1E71}"/>
                </a:ext>
              </a:extLst>
            </p:cNvPr>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5206;p75">
              <a:extLst>
                <a:ext uri="{FF2B5EF4-FFF2-40B4-BE49-F238E27FC236}">
                  <a16:creationId xmlns:a16="http://schemas.microsoft.com/office/drawing/2014/main" id="{A7B33582-6A9C-B655-921C-554AB0ABB4BB}"/>
                </a:ext>
              </a:extLst>
            </p:cNvPr>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5207;p75">
              <a:extLst>
                <a:ext uri="{FF2B5EF4-FFF2-40B4-BE49-F238E27FC236}">
                  <a16:creationId xmlns:a16="http://schemas.microsoft.com/office/drawing/2014/main" id="{1878C85F-D508-2E76-49D9-C4E80179E94F}"/>
                </a:ext>
              </a:extLst>
            </p:cNvPr>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5208;p75">
              <a:extLst>
                <a:ext uri="{FF2B5EF4-FFF2-40B4-BE49-F238E27FC236}">
                  <a16:creationId xmlns:a16="http://schemas.microsoft.com/office/drawing/2014/main" id="{2FDFDBBF-22DD-01D5-2595-8246E647CAB4}"/>
                </a:ext>
              </a:extLst>
            </p:cNvPr>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5209;p75">
              <a:extLst>
                <a:ext uri="{FF2B5EF4-FFF2-40B4-BE49-F238E27FC236}">
                  <a16:creationId xmlns:a16="http://schemas.microsoft.com/office/drawing/2014/main" id="{AB38FED0-25BC-8333-2169-54CF264233B3}"/>
                </a:ext>
              </a:extLst>
            </p:cNvPr>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5210;p75">
              <a:extLst>
                <a:ext uri="{FF2B5EF4-FFF2-40B4-BE49-F238E27FC236}">
                  <a16:creationId xmlns:a16="http://schemas.microsoft.com/office/drawing/2014/main" id="{8592121C-D3B3-833E-8948-C71CF8539645}"/>
                </a:ext>
              </a:extLst>
            </p:cNvPr>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5211;p75">
              <a:extLst>
                <a:ext uri="{FF2B5EF4-FFF2-40B4-BE49-F238E27FC236}">
                  <a16:creationId xmlns:a16="http://schemas.microsoft.com/office/drawing/2014/main" id="{7C57BD1A-D05A-8D47-503E-E7E7E6AF94F5}"/>
                </a:ext>
              </a:extLst>
            </p:cNvPr>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5212;p75">
              <a:extLst>
                <a:ext uri="{FF2B5EF4-FFF2-40B4-BE49-F238E27FC236}">
                  <a16:creationId xmlns:a16="http://schemas.microsoft.com/office/drawing/2014/main" id="{C5772641-07F8-A696-EEB2-5169609E91BE}"/>
                </a:ext>
              </a:extLst>
            </p:cNvPr>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5213;p75">
              <a:extLst>
                <a:ext uri="{FF2B5EF4-FFF2-40B4-BE49-F238E27FC236}">
                  <a16:creationId xmlns:a16="http://schemas.microsoft.com/office/drawing/2014/main" id="{D55EA908-B110-69DB-DC1B-DE7D05DC0738}"/>
                </a:ext>
              </a:extLst>
            </p:cNvPr>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5214;p75">
              <a:extLst>
                <a:ext uri="{FF2B5EF4-FFF2-40B4-BE49-F238E27FC236}">
                  <a16:creationId xmlns:a16="http://schemas.microsoft.com/office/drawing/2014/main" id="{335AA509-F8E3-7D5B-3B22-63FE5808D4FB}"/>
                </a:ext>
              </a:extLst>
            </p:cNvPr>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5215;p75">
              <a:extLst>
                <a:ext uri="{FF2B5EF4-FFF2-40B4-BE49-F238E27FC236}">
                  <a16:creationId xmlns:a16="http://schemas.microsoft.com/office/drawing/2014/main" id="{A3B30CC0-4754-9455-A0C7-D3803E72524D}"/>
                </a:ext>
              </a:extLst>
            </p:cNvPr>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5216;p75">
              <a:extLst>
                <a:ext uri="{FF2B5EF4-FFF2-40B4-BE49-F238E27FC236}">
                  <a16:creationId xmlns:a16="http://schemas.microsoft.com/office/drawing/2014/main" id="{CDCC6F17-142E-E22D-FE70-0823DC0AD8CD}"/>
                </a:ext>
              </a:extLst>
            </p:cNvPr>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5217;p75">
              <a:extLst>
                <a:ext uri="{FF2B5EF4-FFF2-40B4-BE49-F238E27FC236}">
                  <a16:creationId xmlns:a16="http://schemas.microsoft.com/office/drawing/2014/main" id="{1B4D3179-D6BF-FEF2-85A2-C7688E1193B1}"/>
                </a:ext>
              </a:extLst>
            </p:cNvPr>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5218;p75">
              <a:extLst>
                <a:ext uri="{FF2B5EF4-FFF2-40B4-BE49-F238E27FC236}">
                  <a16:creationId xmlns:a16="http://schemas.microsoft.com/office/drawing/2014/main" id="{94ADB81E-FF81-256A-18D7-48DF8613364D}"/>
                </a:ext>
              </a:extLst>
            </p:cNvPr>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5219;p75">
              <a:extLst>
                <a:ext uri="{FF2B5EF4-FFF2-40B4-BE49-F238E27FC236}">
                  <a16:creationId xmlns:a16="http://schemas.microsoft.com/office/drawing/2014/main" id="{798A43BD-F187-1403-72B7-B7DD6A85E27C}"/>
                </a:ext>
              </a:extLst>
            </p:cNvPr>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5220;p75">
              <a:extLst>
                <a:ext uri="{FF2B5EF4-FFF2-40B4-BE49-F238E27FC236}">
                  <a16:creationId xmlns:a16="http://schemas.microsoft.com/office/drawing/2014/main" id="{F19D7E13-4A9B-7DD3-C1CE-8F88C697524B}"/>
                </a:ext>
              </a:extLst>
            </p:cNvPr>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5221;p75">
              <a:extLst>
                <a:ext uri="{FF2B5EF4-FFF2-40B4-BE49-F238E27FC236}">
                  <a16:creationId xmlns:a16="http://schemas.microsoft.com/office/drawing/2014/main" id="{FAE8C867-4222-41CD-C4EE-31EB3362CE56}"/>
                </a:ext>
              </a:extLst>
            </p:cNvPr>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5222;p75">
              <a:extLst>
                <a:ext uri="{FF2B5EF4-FFF2-40B4-BE49-F238E27FC236}">
                  <a16:creationId xmlns:a16="http://schemas.microsoft.com/office/drawing/2014/main" id="{9FD0B51F-7F74-86B5-B993-73F4F8DF3F68}"/>
                </a:ext>
              </a:extLst>
            </p:cNvPr>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5223;p75">
              <a:extLst>
                <a:ext uri="{FF2B5EF4-FFF2-40B4-BE49-F238E27FC236}">
                  <a16:creationId xmlns:a16="http://schemas.microsoft.com/office/drawing/2014/main" id="{0736C0C5-B1A2-9389-1EA7-2F4963DA34AA}"/>
                </a:ext>
              </a:extLst>
            </p:cNvPr>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5224;p75">
              <a:extLst>
                <a:ext uri="{FF2B5EF4-FFF2-40B4-BE49-F238E27FC236}">
                  <a16:creationId xmlns:a16="http://schemas.microsoft.com/office/drawing/2014/main" id="{403895DC-986F-6E63-9231-43A349869CA6}"/>
                </a:ext>
              </a:extLst>
            </p:cNvPr>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5225;p75">
              <a:extLst>
                <a:ext uri="{FF2B5EF4-FFF2-40B4-BE49-F238E27FC236}">
                  <a16:creationId xmlns:a16="http://schemas.microsoft.com/office/drawing/2014/main" id="{79A8EC26-D2E3-654D-DECD-9183D48388C2}"/>
                </a:ext>
              </a:extLst>
            </p:cNvPr>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5226;p75">
              <a:extLst>
                <a:ext uri="{FF2B5EF4-FFF2-40B4-BE49-F238E27FC236}">
                  <a16:creationId xmlns:a16="http://schemas.microsoft.com/office/drawing/2014/main" id="{613976F8-EFFD-A6D1-6D56-8CEF629989C7}"/>
                </a:ext>
              </a:extLst>
            </p:cNvPr>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5227;p75">
              <a:extLst>
                <a:ext uri="{FF2B5EF4-FFF2-40B4-BE49-F238E27FC236}">
                  <a16:creationId xmlns:a16="http://schemas.microsoft.com/office/drawing/2014/main" id="{1E04AB64-54E9-5A5C-A056-D2AF10C992BB}"/>
                </a:ext>
              </a:extLst>
            </p:cNvPr>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5228;p75">
              <a:extLst>
                <a:ext uri="{FF2B5EF4-FFF2-40B4-BE49-F238E27FC236}">
                  <a16:creationId xmlns:a16="http://schemas.microsoft.com/office/drawing/2014/main" id="{F28B73CB-A4C1-5DA0-AB5D-F1CD0A09923E}"/>
                </a:ext>
              </a:extLst>
            </p:cNvPr>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5229;p75">
              <a:extLst>
                <a:ext uri="{FF2B5EF4-FFF2-40B4-BE49-F238E27FC236}">
                  <a16:creationId xmlns:a16="http://schemas.microsoft.com/office/drawing/2014/main" id="{7C3939DC-2D16-CA0D-4FA1-3E69EB902C54}"/>
                </a:ext>
              </a:extLst>
            </p:cNvPr>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5230;p75">
              <a:extLst>
                <a:ext uri="{FF2B5EF4-FFF2-40B4-BE49-F238E27FC236}">
                  <a16:creationId xmlns:a16="http://schemas.microsoft.com/office/drawing/2014/main" id="{E51C7CF7-BD41-74EF-8DC7-8CE4E3C01993}"/>
                </a:ext>
              </a:extLst>
            </p:cNvPr>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5231;p75">
              <a:extLst>
                <a:ext uri="{FF2B5EF4-FFF2-40B4-BE49-F238E27FC236}">
                  <a16:creationId xmlns:a16="http://schemas.microsoft.com/office/drawing/2014/main" id="{E596DB8C-095C-C778-D3FE-3C1BA2B15B29}"/>
                </a:ext>
              </a:extLst>
            </p:cNvPr>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5232;p75">
              <a:extLst>
                <a:ext uri="{FF2B5EF4-FFF2-40B4-BE49-F238E27FC236}">
                  <a16:creationId xmlns:a16="http://schemas.microsoft.com/office/drawing/2014/main" id="{99DDB21F-ECF0-4CE6-10F0-8CC59ECA7C72}"/>
                </a:ext>
              </a:extLst>
            </p:cNvPr>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5233;p75">
              <a:extLst>
                <a:ext uri="{FF2B5EF4-FFF2-40B4-BE49-F238E27FC236}">
                  <a16:creationId xmlns:a16="http://schemas.microsoft.com/office/drawing/2014/main" id="{67A10925-0C23-931E-0D7E-58BD7909D112}"/>
                </a:ext>
              </a:extLst>
            </p:cNvPr>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5234;p75">
              <a:extLst>
                <a:ext uri="{FF2B5EF4-FFF2-40B4-BE49-F238E27FC236}">
                  <a16:creationId xmlns:a16="http://schemas.microsoft.com/office/drawing/2014/main" id="{9F471580-5A57-71EA-5C6E-7B5E860B2DE5}"/>
                </a:ext>
              </a:extLst>
            </p:cNvPr>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5235;p75">
              <a:extLst>
                <a:ext uri="{FF2B5EF4-FFF2-40B4-BE49-F238E27FC236}">
                  <a16:creationId xmlns:a16="http://schemas.microsoft.com/office/drawing/2014/main" id="{4D1E6396-8A4E-2323-5B9F-845008510F87}"/>
                </a:ext>
              </a:extLst>
            </p:cNvPr>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5236;p75">
              <a:extLst>
                <a:ext uri="{FF2B5EF4-FFF2-40B4-BE49-F238E27FC236}">
                  <a16:creationId xmlns:a16="http://schemas.microsoft.com/office/drawing/2014/main" id="{444EC81D-0653-52C0-E922-C71A5367B41F}"/>
                </a:ext>
              </a:extLst>
            </p:cNvPr>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5237;p75">
              <a:extLst>
                <a:ext uri="{FF2B5EF4-FFF2-40B4-BE49-F238E27FC236}">
                  <a16:creationId xmlns:a16="http://schemas.microsoft.com/office/drawing/2014/main" id="{751FAE1C-80CC-D9E4-65A9-9F85C229AC01}"/>
                </a:ext>
              </a:extLst>
            </p:cNvPr>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5238;p75">
              <a:extLst>
                <a:ext uri="{FF2B5EF4-FFF2-40B4-BE49-F238E27FC236}">
                  <a16:creationId xmlns:a16="http://schemas.microsoft.com/office/drawing/2014/main" id="{9B67F667-A8E8-2013-E2F5-11944F6DAE0B}"/>
                </a:ext>
              </a:extLst>
            </p:cNvPr>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5239;p75">
              <a:extLst>
                <a:ext uri="{FF2B5EF4-FFF2-40B4-BE49-F238E27FC236}">
                  <a16:creationId xmlns:a16="http://schemas.microsoft.com/office/drawing/2014/main" id="{0080A546-0D11-5150-37E1-04047F45A555}"/>
                </a:ext>
              </a:extLst>
            </p:cNvPr>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5240;p75">
              <a:extLst>
                <a:ext uri="{FF2B5EF4-FFF2-40B4-BE49-F238E27FC236}">
                  <a16:creationId xmlns:a16="http://schemas.microsoft.com/office/drawing/2014/main" id="{BDE141B1-DAD8-696A-96FB-1EAEB8BCF5A7}"/>
                </a:ext>
              </a:extLst>
            </p:cNvPr>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5241;p75">
              <a:extLst>
                <a:ext uri="{FF2B5EF4-FFF2-40B4-BE49-F238E27FC236}">
                  <a16:creationId xmlns:a16="http://schemas.microsoft.com/office/drawing/2014/main" id="{B554499D-B0F1-541D-53DA-77821C0A766C}"/>
                </a:ext>
              </a:extLst>
            </p:cNvPr>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5242;p75">
              <a:extLst>
                <a:ext uri="{FF2B5EF4-FFF2-40B4-BE49-F238E27FC236}">
                  <a16:creationId xmlns:a16="http://schemas.microsoft.com/office/drawing/2014/main" id="{B7265592-23CD-1685-DEF2-FE5A08420FC9}"/>
                </a:ext>
              </a:extLst>
            </p:cNvPr>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5243;p75">
              <a:extLst>
                <a:ext uri="{FF2B5EF4-FFF2-40B4-BE49-F238E27FC236}">
                  <a16:creationId xmlns:a16="http://schemas.microsoft.com/office/drawing/2014/main" id="{CAA91B5B-0138-19BE-1B3D-C4ED108A40D9}"/>
                </a:ext>
              </a:extLst>
            </p:cNvPr>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5244;p75">
              <a:extLst>
                <a:ext uri="{FF2B5EF4-FFF2-40B4-BE49-F238E27FC236}">
                  <a16:creationId xmlns:a16="http://schemas.microsoft.com/office/drawing/2014/main" id="{F81031C4-ABA1-03B3-B0F9-59FA22F38602}"/>
                </a:ext>
              </a:extLst>
            </p:cNvPr>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5245;p75">
              <a:extLst>
                <a:ext uri="{FF2B5EF4-FFF2-40B4-BE49-F238E27FC236}">
                  <a16:creationId xmlns:a16="http://schemas.microsoft.com/office/drawing/2014/main" id="{0D8B5AF7-A881-6436-0AE3-5E3D4E132F2F}"/>
                </a:ext>
              </a:extLst>
            </p:cNvPr>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5246;p75">
              <a:extLst>
                <a:ext uri="{FF2B5EF4-FFF2-40B4-BE49-F238E27FC236}">
                  <a16:creationId xmlns:a16="http://schemas.microsoft.com/office/drawing/2014/main" id="{5CDC4BD0-77E8-E0C2-B7EA-99E0ED1C6036}"/>
                </a:ext>
              </a:extLst>
            </p:cNvPr>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5247;p75">
              <a:extLst>
                <a:ext uri="{FF2B5EF4-FFF2-40B4-BE49-F238E27FC236}">
                  <a16:creationId xmlns:a16="http://schemas.microsoft.com/office/drawing/2014/main" id="{D4A84380-29E7-1BD7-0F27-E3B36B5B089B}"/>
                </a:ext>
              </a:extLst>
            </p:cNvPr>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5248;p75">
              <a:extLst>
                <a:ext uri="{FF2B5EF4-FFF2-40B4-BE49-F238E27FC236}">
                  <a16:creationId xmlns:a16="http://schemas.microsoft.com/office/drawing/2014/main" id="{86B67EEB-F8FB-57EE-10ED-71B03F0E00CD}"/>
                </a:ext>
              </a:extLst>
            </p:cNvPr>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5249;p75">
              <a:extLst>
                <a:ext uri="{FF2B5EF4-FFF2-40B4-BE49-F238E27FC236}">
                  <a16:creationId xmlns:a16="http://schemas.microsoft.com/office/drawing/2014/main" id="{459A1D7F-5FDE-292C-569A-DD797F41BF36}"/>
                </a:ext>
              </a:extLst>
            </p:cNvPr>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5250;p75">
              <a:extLst>
                <a:ext uri="{FF2B5EF4-FFF2-40B4-BE49-F238E27FC236}">
                  <a16:creationId xmlns:a16="http://schemas.microsoft.com/office/drawing/2014/main" id="{C49B5E33-B58F-8795-A8A9-2ABB3DC7B9E4}"/>
                </a:ext>
              </a:extLst>
            </p:cNvPr>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5251;p75">
              <a:extLst>
                <a:ext uri="{FF2B5EF4-FFF2-40B4-BE49-F238E27FC236}">
                  <a16:creationId xmlns:a16="http://schemas.microsoft.com/office/drawing/2014/main" id="{E59E1C20-9724-84A8-4BFB-078B6A086EF3}"/>
                </a:ext>
              </a:extLst>
            </p:cNvPr>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5252;p75">
              <a:extLst>
                <a:ext uri="{FF2B5EF4-FFF2-40B4-BE49-F238E27FC236}">
                  <a16:creationId xmlns:a16="http://schemas.microsoft.com/office/drawing/2014/main" id="{BCD58E1E-8218-A06E-8065-5813384F697C}"/>
                </a:ext>
              </a:extLst>
            </p:cNvPr>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5253;p75">
              <a:extLst>
                <a:ext uri="{FF2B5EF4-FFF2-40B4-BE49-F238E27FC236}">
                  <a16:creationId xmlns:a16="http://schemas.microsoft.com/office/drawing/2014/main" id="{97EC4CF5-DE67-A3DD-8C4A-DF527AFE980B}"/>
                </a:ext>
              </a:extLst>
            </p:cNvPr>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5254;p75">
              <a:extLst>
                <a:ext uri="{FF2B5EF4-FFF2-40B4-BE49-F238E27FC236}">
                  <a16:creationId xmlns:a16="http://schemas.microsoft.com/office/drawing/2014/main" id="{20F5A56E-FF5A-4AE0-C189-9BA362F11824}"/>
                </a:ext>
              </a:extLst>
            </p:cNvPr>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5255;p75">
              <a:extLst>
                <a:ext uri="{FF2B5EF4-FFF2-40B4-BE49-F238E27FC236}">
                  <a16:creationId xmlns:a16="http://schemas.microsoft.com/office/drawing/2014/main" id="{D059DD51-992D-54A2-696F-44AE611FEEAA}"/>
                </a:ext>
              </a:extLst>
            </p:cNvPr>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5256;p75">
              <a:extLst>
                <a:ext uri="{FF2B5EF4-FFF2-40B4-BE49-F238E27FC236}">
                  <a16:creationId xmlns:a16="http://schemas.microsoft.com/office/drawing/2014/main" id="{647AC805-CDDD-B909-0E85-421BD9D18D1A}"/>
                </a:ext>
              </a:extLst>
            </p:cNvPr>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5257;p75">
              <a:extLst>
                <a:ext uri="{FF2B5EF4-FFF2-40B4-BE49-F238E27FC236}">
                  <a16:creationId xmlns:a16="http://schemas.microsoft.com/office/drawing/2014/main" id="{1673498C-1384-1688-C615-666C18C0B7DF}"/>
                </a:ext>
              </a:extLst>
            </p:cNvPr>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5258;p75">
              <a:extLst>
                <a:ext uri="{FF2B5EF4-FFF2-40B4-BE49-F238E27FC236}">
                  <a16:creationId xmlns:a16="http://schemas.microsoft.com/office/drawing/2014/main" id="{172AEC60-3ED1-92A9-854F-C98F8718507A}"/>
                </a:ext>
              </a:extLst>
            </p:cNvPr>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5259;p75">
              <a:extLst>
                <a:ext uri="{FF2B5EF4-FFF2-40B4-BE49-F238E27FC236}">
                  <a16:creationId xmlns:a16="http://schemas.microsoft.com/office/drawing/2014/main" id="{4A8D61B2-FFAD-9A12-A5E8-AABA3BAA1141}"/>
                </a:ext>
              </a:extLst>
            </p:cNvPr>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5260;p75">
              <a:extLst>
                <a:ext uri="{FF2B5EF4-FFF2-40B4-BE49-F238E27FC236}">
                  <a16:creationId xmlns:a16="http://schemas.microsoft.com/office/drawing/2014/main" id="{8A8E9B55-C842-5353-FA1C-9BA0AEBE9799}"/>
                </a:ext>
              </a:extLst>
            </p:cNvPr>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5261;p75">
              <a:extLst>
                <a:ext uri="{FF2B5EF4-FFF2-40B4-BE49-F238E27FC236}">
                  <a16:creationId xmlns:a16="http://schemas.microsoft.com/office/drawing/2014/main" id="{04011FC8-F2EA-9605-9AFA-06F4CD48A5A7}"/>
                </a:ext>
              </a:extLst>
            </p:cNvPr>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5262;p75">
              <a:extLst>
                <a:ext uri="{FF2B5EF4-FFF2-40B4-BE49-F238E27FC236}">
                  <a16:creationId xmlns:a16="http://schemas.microsoft.com/office/drawing/2014/main" id="{2F87BA2F-3B14-F75E-6672-FE6184FCB144}"/>
                </a:ext>
              </a:extLst>
            </p:cNvPr>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5263;p75">
              <a:extLst>
                <a:ext uri="{FF2B5EF4-FFF2-40B4-BE49-F238E27FC236}">
                  <a16:creationId xmlns:a16="http://schemas.microsoft.com/office/drawing/2014/main" id="{EA297897-7778-E031-56FF-D6FE36661663}"/>
                </a:ext>
              </a:extLst>
            </p:cNvPr>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5264;p75">
              <a:extLst>
                <a:ext uri="{FF2B5EF4-FFF2-40B4-BE49-F238E27FC236}">
                  <a16:creationId xmlns:a16="http://schemas.microsoft.com/office/drawing/2014/main" id="{DEEBDC4D-AC5D-A28E-99F7-51FAC9B8A54A}"/>
                </a:ext>
              </a:extLst>
            </p:cNvPr>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5265;p75">
              <a:extLst>
                <a:ext uri="{FF2B5EF4-FFF2-40B4-BE49-F238E27FC236}">
                  <a16:creationId xmlns:a16="http://schemas.microsoft.com/office/drawing/2014/main" id="{95D3BFD5-4486-DEE9-688E-7EA6302E8EEE}"/>
                </a:ext>
              </a:extLst>
            </p:cNvPr>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5266;p75">
              <a:extLst>
                <a:ext uri="{FF2B5EF4-FFF2-40B4-BE49-F238E27FC236}">
                  <a16:creationId xmlns:a16="http://schemas.microsoft.com/office/drawing/2014/main" id="{F26F2456-7857-7712-99BB-D55DF517BEAA}"/>
                </a:ext>
              </a:extLst>
            </p:cNvPr>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5267;p75">
              <a:extLst>
                <a:ext uri="{FF2B5EF4-FFF2-40B4-BE49-F238E27FC236}">
                  <a16:creationId xmlns:a16="http://schemas.microsoft.com/office/drawing/2014/main" id="{671B815E-7CB0-2520-ADA1-8B09AE0138FC}"/>
                </a:ext>
              </a:extLst>
            </p:cNvPr>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5268;p75">
              <a:extLst>
                <a:ext uri="{FF2B5EF4-FFF2-40B4-BE49-F238E27FC236}">
                  <a16:creationId xmlns:a16="http://schemas.microsoft.com/office/drawing/2014/main" id="{C98005B0-CDEB-3535-0439-0B64A932E862}"/>
                </a:ext>
              </a:extLst>
            </p:cNvPr>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5269;p75">
              <a:extLst>
                <a:ext uri="{FF2B5EF4-FFF2-40B4-BE49-F238E27FC236}">
                  <a16:creationId xmlns:a16="http://schemas.microsoft.com/office/drawing/2014/main" id="{A8650F11-796D-2FA3-965C-AD999D7DBE10}"/>
                </a:ext>
              </a:extLst>
            </p:cNvPr>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5270;p75">
              <a:extLst>
                <a:ext uri="{FF2B5EF4-FFF2-40B4-BE49-F238E27FC236}">
                  <a16:creationId xmlns:a16="http://schemas.microsoft.com/office/drawing/2014/main" id="{DAD0B1F1-E6CD-C39E-2009-EEFA73A69357}"/>
                </a:ext>
              </a:extLst>
            </p:cNvPr>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5271;p75">
              <a:extLst>
                <a:ext uri="{FF2B5EF4-FFF2-40B4-BE49-F238E27FC236}">
                  <a16:creationId xmlns:a16="http://schemas.microsoft.com/office/drawing/2014/main" id="{C044B888-2DD8-8D01-B081-213E3C53F414}"/>
                </a:ext>
              </a:extLst>
            </p:cNvPr>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5272;p75">
              <a:extLst>
                <a:ext uri="{FF2B5EF4-FFF2-40B4-BE49-F238E27FC236}">
                  <a16:creationId xmlns:a16="http://schemas.microsoft.com/office/drawing/2014/main" id="{91CA8F9E-CFE8-DF92-DAC9-7C158960B3A7}"/>
                </a:ext>
              </a:extLst>
            </p:cNvPr>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5273;p75">
              <a:extLst>
                <a:ext uri="{FF2B5EF4-FFF2-40B4-BE49-F238E27FC236}">
                  <a16:creationId xmlns:a16="http://schemas.microsoft.com/office/drawing/2014/main" id="{D4A4571A-EE19-3BDB-E0D3-FE330271F1FB}"/>
                </a:ext>
              </a:extLst>
            </p:cNvPr>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5274;p75">
              <a:extLst>
                <a:ext uri="{FF2B5EF4-FFF2-40B4-BE49-F238E27FC236}">
                  <a16:creationId xmlns:a16="http://schemas.microsoft.com/office/drawing/2014/main" id="{4F9FB004-822E-EFAF-694C-BA998BDEC2C0}"/>
                </a:ext>
              </a:extLst>
            </p:cNvPr>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5275;p75">
              <a:extLst>
                <a:ext uri="{FF2B5EF4-FFF2-40B4-BE49-F238E27FC236}">
                  <a16:creationId xmlns:a16="http://schemas.microsoft.com/office/drawing/2014/main" id="{E05723BC-EB4E-4EF2-197F-4DB23DEC5ACF}"/>
                </a:ext>
              </a:extLst>
            </p:cNvPr>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5276;p75">
              <a:extLst>
                <a:ext uri="{FF2B5EF4-FFF2-40B4-BE49-F238E27FC236}">
                  <a16:creationId xmlns:a16="http://schemas.microsoft.com/office/drawing/2014/main" id="{80CB9F5F-BB0B-9C3F-DF0E-E99F9C7E5825}"/>
                </a:ext>
              </a:extLst>
            </p:cNvPr>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5277;p75">
              <a:extLst>
                <a:ext uri="{FF2B5EF4-FFF2-40B4-BE49-F238E27FC236}">
                  <a16:creationId xmlns:a16="http://schemas.microsoft.com/office/drawing/2014/main" id="{1223960E-BBFB-99E7-AE35-46C511EC91A4}"/>
                </a:ext>
              </a:extLst>
            </p:cNvPr>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5278;p75">
              <a:extLst>
                <a:ext uri="{FF2B5EF4-FFF2-40B4-BE49-F238E27FC236}">
                  <a16:creationId xmlns:a16="http://schemas.microsoft.com/office/drawing/2014/main" id="{237C1058-40D9-90A6-F540-C9D5813C723A}"/>
                </a:ext>
              </a:extLst>
            </p:cNvPr>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5279;p75">
              <a:extLst>
                <a:ext uri="{FF2B5EF4-FFF2-40B4-BE49-F238E27FC236}">
                  <a16:creationId xmlns:a16="http://schemas.microsoft.com/office/drawing/2014/main" id="{0E932FD6-4696-D4B1-C060-D41090868EA4}"/>
                </a:ext>
              </a:extLst>
            </p:cNvPr>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5280;p75">
              <a:extLst>
                <a:ext uri="{FF2B5EF4-FFF2-40B4-BE49-F238E27FC236}">
                  <a16:creationId xmlns:a16="http://schemas.microsoft.com/office/drawing/2014/main" id="{C85086F4-CF90-31EE-8299-C097B2AC6F4F}"/>
                </a:ext>
              </a:extLst>
            </p:cNvPr>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5281;p75">
              <a:extLst>
                <a:ext uri="{FF2B5EF4-FFF2-40B4-BE49-F238E27FC236}">
                  <a16:creationId xmlns:a16="http://schemas.microsoft.com/office/drawing/2014/main" id="{F5BEF6C6-7F4C-3AB0-D0A7-6B008CD77954}"/>
                </a:ext>
              </a:extLst>
            </p:cNvPr>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5282;p75">
              <a:extLst>
                <a:ext uri="{FF2B5EF4-FFF2-40B4-BE49-F238E27FC236}">
                  <a16:creationId xmlns:a16="http://schemas.microsoft.com/office/drawing/2014/main" id="{2BA0C012-E1A1-E632-11F0-87E9F2D91CD1}"/>
                </a:ext>
              </a:extLst>
            </p:cNvPr>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5283;p75">
              <a:extLst>
                <a:ext uri="{FF2B5EF4-FFF2-40B4-BE49-F238E27FC236}">
                  <a16:creationId xmlns:a16="http://schemas.microsoft.com/office/drawing/2014/main" id="{588705E1-AC7B-B9AF-1C6B-D3285D960D5E}"/>
                </a:ext>
              </a:extLst>
            </p:cNvPr>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5284;p75">
              <a:extLst>
                <a:ext uri="{FF2B5EF4-FFF2-40B4-BE49-F238E27FC236}">
                  <a16:creationId xmlns:a16="http://schemas.microsoft.com/office/drawing/2014/main" id="{200D940B-79AB-BAEE-3CA5-67643B7EADC6}"/>
                </a:ext>
              </a:extLst>
            </p:cNvPr>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5285;p75">
              <a:extLst>
                <a:ext uri="{FF2B5EF4-FFF2-40B4-BE49-F238E27FC236}">
                  <a16:creationId xmlns:a16="http://schemas.microsoft.com/office/drawing/2014/main" id="{86E03FEE-BDCD-2FA4-00DB-423B2914DCFC}"/>
                </a:ext>
              </a:extLst>
            </p:cNvPr>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5286;p75">
              <a:extLst>
                <a:ext uri="{FF2B5EF4-FFF2-40B4-BE49-F238E27FC236}">
                  <a16:creationId xmlns:a16="http://schemas.microsoft.com/office/drawing/2014/main" id="{586387B9-BC57-48BB-41BE-CF55151D903C}"/>
                </a:ext>
              </a:extLst>
            </p:cNvPr>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5287;p75">
              <a:extLst>
                <a:ext uri="{FF2B5EF4-FFF2-40B4-BE49-F238E27FC236}">
                  <a16:creationId xmlns:a16="http://schemas.microsoft.com/office/drawing/2014/main" id="{BAEC197E-DB9B-3980-91F2-802798F323C3}"/>
                </a:ext>
              </a:extLst>
            </p:cNvPr>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5288;p75">
              <a:extLst>
                <a:ext uri="{FF2B5EF4-FFF2-40B4-BE49-F238E27FC236}">
                  <a16:creationId xmlns:a16="http://schemas.microsoft.com/office/drawing/2014/main" id="{31BCEC6D-70AE-43BB-065B-4DC080C41737}"/>
                </a:ext>
              </a:extLst>
            </p:cNvPr>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5289;p75">
              <a:extLst>
                <a:ext uri="{FF2B5EF4-FFF2-40B4-BE49-F238E27FC236}">
                  <a16:creationId xmlns:a16="http://schemas.microsoft.com/office/drawing/2014/main" id="{651194DD-8F07-7F39-7A56-1DC054C579FF}"/>
                </a:ext>
              </a:extLst>
            </p:cNvPr>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5290;p75">
              <a:extLst>
                <a:ext uri="{FF2B5EF4-FFF2-40B4-BE49-F238E27FC236}">
                  <a16:creationId xmlns:a16="http://schemas.microsoft.com/office/drawing/2014/main" id="{07DF3B19-2069-F6B4-1146-70C4E28BC79F}"/>
                </a:ext>
              </a:extLst>
            </p:cNvPr>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5291;p75">
              <a:extLst>
                <a:ext uri="{FF2B5EF4-FFF2-40B4-BE49-F238E27FC236}">
                  <a16:creationId xmlns:a16="http://schemas.microsoft.com/office/drawing/2014/main" id="{34716E74-C5E7-0DE9-C03B-67E0757902D1}"/>
                </a:ext>
              </a:extLst>
            </p:cNvPr>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5292;p75">
              <a:extLst>
                <a:ext uri="{FF2B5EF4-FFF2-40B4-BE49-F238E27FC236}">
                  <a16:creationId xmlns:a16="http://schemas.microsoft.com/office/drawing/2014/main" id="{204AB33F-EA0E-94A4-D587-059B99EA2C37}"/>
                </a:ext>
              </a:extLst>
            </p:cNvPr>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5293;p75">
              <a:extLst>
                <a:ext uri="{FF2B5EF4-FFF2-40B4-BE49-F238E27FC236}">
                  <a16:creationId xmlns:a16="http://schemas.microsoft.com/office/drawing/2014/main" id="{6A51C1B5-DF23-4389-4D29-A6746099D8A1}"/>
                </a:ext>
              </a:extLst>
            </p:cNvPr>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5294;p75">
              <a:extLst>
                <a:ext uri="{FF2B5EF4-FFF2-40B4-BE49-F238E27FC236}">
                  <a16:creationId xmlns:a16="http://schemas.microsoft.com/office/drawing/2014/main" id="{1FF93A78-323A-1B25-1997-3467E0EB8E8C}"/>
                </a:ext>
              </a:extLst>
            </p:cNvPr>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5295;p75">
              <a:extLst>
                <a:ext uri="{FF2B5EF4-FFF2-40B4-BE49-F238E27FC236}">
                  <a16:creationId xmlns:a16="http://schemas.microsoft.com/office/drawing/2014/main" id="{BB74D139-4984-3BE7-7FB0-C6484A942AFE}"/>
                </a:ext>
              </a:extLst>
            </p:cNvPr>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5296;p75">
              <a:extLst>
                <a:ext uri="{FF2B5EF4-FFF2-40B4-BE49-F238E27FC236}">
                  <a16:creationId xmlns:a16="http://schemas.microsoft.com/office/drawing/2014/main" id="{94BD556C-6374-81A7-A3CB-C52E65C9BB27}"/>
                </a:ext>
              </a:extLst>
            </p:cNvPr>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5297;p75">
              <a:extLst>
                <a:ext uri="{FF2B5EF4-FFF2-40B4-BE49-F238E27FC236}">
                  <a16:creationId xmlns:a16="http://schemas.microsoft.com/office/drawing/2014/main" id="{8B2141F7-A9AC-8830-F1CE-8345B5392E75}"/>
                </a:ext>
              </a:extLst>
            </p:cNvPr>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5298;p75">
              <a:extLst>
                <a:ext uri="{FF2B5EF4-FFF2-40B4-BE49-F238E27FC236}">
                  <a16:creationId xmlns:a16="http://schemas.microsoft.com/office/drawing/2014/main" id="{9512FAFC-3DBE-4156-B71F-F23EEE200E2B}"/>
                </a:ext>
              </a:extLst>
            </p:cNvPr>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5299;p75">
              <a:extLst>
                <a:ext uri="{FF2B5EF4-FFF2-40B4-BE49-F238E27FC236}">
                  <a16:creationId xmlns:a16="http://schemas.microsoft.com/office/drawing/2014/main" id="{1155B09C-11A1-B4BD-A625-A41391150108}"/>
                </a:ext>
              </a:extLst>
            </p:cNvPr>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5300;p75">
              <a:extLst>
                <a:ext uri="{FF2B5EF4-FFF2-40B4-BE49-F238E27FC236}">
                  <a16:creationId xmlns:a16="http://schemas.microsoft.com/office/drawing/2014/main" id="{91DAA213-DB05-9E26-511C-8BD1B7ADCF6A}"/>
                </a:ext>
              </a:extLst>
            </p:cNvPr>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5301;p75">
              <a:extLst>
                <a:ext uri="{FF2B5EF4-FFF2-40B4-BE49-F238E27FC236}">
                  <a16:creationId xmlns:a16="http://schemas.microsoft.com/office/drawing/2014/main" id="{8E4A0785-20DE-B78C-0DC4-2053AC7A7397}"/>
                </a:ext>
              </a:extLst>
            </p:cNvPr>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5302;p75">
              <a:extLst>
                <a:ext uri="{FF2B5EF4-FFF2-40B4-BE49-F238E27FC236}">
                  <a16:creationId xmlns:a16="http://schemas.microsoft.com/office/drawing/2014/main" id="{ECD95A75-DA59-057B-44B5-11CACE0CA3C1}"/>
                </a:ext>
              </a:extLst>
            </p:cNvPr>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5303;p75">
              <a:extLst>
                <a:ext uri="{FF2B5EF4-FFF2-40B4-BE49-F238E27FC236}">
                  <a16:creationId xmlns:a16="http://schemas.microsoft.com/office/drawing/2014/main" id="{59180625-298D-BC1D-48D8-77278E12252F}"/>
                </a:ext>
              </a:extLst>
            </p:cNvPr>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5304;p75">
              <a:extLst>
                <a:ext uri="{FF2B5EF4-FFF2-40B4-BE49-F238E27FC236}">
                  <a16:creationId xmlns:a16="http://schemas.microsoft.com/office/drawing/2014/main" id="{D41BCDAE-9F25-21F9-C9F3-5EC791DDC0E6}"/>
                </a:ext>
              </a:extLst>
            </p:cNvPr>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5305;p75">
              <a:extLst>
                <a:ext uri="{FF2B5EF4-FFF2-40B4-BE49-F238E27FC236}">
                  <a16:creationId xmlns:a16="http://schemas.microsoft.com/office/drawing/2014/main" id="{FB3E927F-4CF9-E3F1-E20B-D86FE69993DD}"/>
                </a:ext>
              </a:extLst>
            </p:cNvPr>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5306;p75">
              <a:extLst>
                <a:ext uri="{FF2B5EF4-FFF2-40B4-BE49-F238E27FC236}">
                  <a16:creationId xmlns:a16="http://schemas.microsoft.com/office/drawing/2014/main" id="{C5BD5218-9C19-6B55-BAE4-8EC30BA2194D}"/>
                </a:ext>
              </a:extLst>
            </p:cNvPr>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5307;p75">
              <a:extLst>
                <a:ext uri="{FF2B5EF4-FFF2-40B4-BE49-F238E27FC236}">
                  <a16:creationId xmlns:a16="http://schemas.microsoft.com/office/drawing/2014/main" id="{9F5CE6FB-4E50-A7DE-9753-CF09892DD008}"/>
                </a:ext>
              </a:extLst>
            </p:cNvPr>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5308;p75">
              <a:extLst>
                <a:ext uri="{FF2B5EF4-FFF2-40B4-BE49-F238E27FC236}">
                  <a16:creationId xmlns:a16="http://schemas.microsoft.com/office/drawing/2014/main" id="{9346EF05-B825-2C2E-8241-1B5718DDA0C8}"/>
                </a:ext>
              </a:extLst>
            </p:cNvPr>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5309;p75">
              <a:extLst>
                <a:ext uri="{FF2B5EF4-FFF2-40B4-BE49-F238E27FC236}">
                  <a16:creationId xmlns:a16="http://schemas.microsoft.com/office/drawing/2014/main" id="{05409B66-BDC7-BE1B-BD78-A076422E14D3}"/>
                </a:ext>
              </a:extLst>
            </p:cNvPr>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5310;p75">
              <a:extLst>
                <a:ext uri="{FF2B5EF4-FFF2-40B4-BE49-F238E27FC236}">
                  <a16:creationId xmlns:a16="http://schemas.microsoft.com/office/drawing/2014/main" id="{6CA8BEE9-44C3-FB48-506E-15742FFDA0D1}"/>
                </a:ext>
              </a:extLst>
            </p:cNvPr>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5311;p75">
              <a:extLst>
                <a:ext uri="{FF2B5EF4-FFF2-40B4-BE49-F238E27FC236}">
                  <a16:creationId xmlns:a16="http://schemas.microsoft.com/office/drawing/2014/main" id="{EB3E8170-7CA8-733F-B86E-E4A2A14288A8}"/>
                </a:ext>
              </a:extLst>
            </p:cNvPr>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5312;p75">
              <a:extLst>
                <a:ext uri="{FF2B5EF4-FFF2-40B4-BE49-F238E27FC236}">
                  <a16:creationId xmlns:a16="http://schemas.microsoft.com/office/drawing/2014/main" id="{39BFCB3A-2B19-05E0-D4A4-34D96F8E5D84}"/>
                </a:ext>
              </a:extLst>
            </p:cNvPr>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5313;p75">
              <a:extLst>
                <a:ext uri="{FF2B5EF4-FFF2-40B4-BE49-F238E27FC236}">
                  <a16:creationId xmlns:a16="http://schemas.microsoft.com/office/drawing/2014/main" id="{464E8241-DD2D-B7B6-B1C7-EE4334408678}"/>
                </a:ext>
              </a:extLst>
            </p:cNvPr>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5314;p75">
              <a:extLst>
                <a:ext uri="{FF2B5EF4-FFF2-40B4-BE49-F238E27FC236}">
                  <a16:creationId xmlns:a16="http://schemas.microsoft.com/office/drawing/2014/main" id="{ED76E258-B4DB-CD1E-1134-8385538C99B6}"/>
                </a:ext>
              </a:extLst>
            </p:cNvPr>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5315;p75">
              <a:extLst>
                <a:ext uri="{FF2B5EF4-FFF2-40B4-BE49-F238E27FC236}">
                  <a16:creationId xmlns:a16="http://schemas.microsoft.com/office/drawing/2014/main" id="{101CF665-0C12-20CF-3A74-B3987D6FAE61}"/>
                </a:ext>
              </a:extLst>
            </p:cNvPr>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5316;p75">
              <a:extLst>
                <a:ext uri="{FF2B5EF4-FFF2-40B4-BE49-F238E27FC236}">
                  <a16:creationId xmlns:a16="http://schemas.microsoft.com/office/drawing/2014/main" id="{C8716C3D-5C6E-4AF6-06D6-B8BF631E6E61}"/>
                </a:ext>
              </a:extLst>
            </p:cNvPr>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5317;p75">
              <a:extLst>
                <a:ext uri="{FF2B5EF4-FFF2-40B4-BE49-F238E27FC236}">
                  <a16:creationId xmlns:a16="http://schemas.microsoft.com/office/drawing/2014/main" id="{8703B570-AA2C-C3E9-8C98-93B1DA2B1A1D}"/>
                </a:ext>
              </a:extLst>
            </p:cNvPr>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5318;p75">
              <a:extLst>
                <a:ext uri="{FF2B5EF4-FFF2-40B4-BE49-F238E27FC236}">
                  <a16:creationId xmlns:a16="http://schemas.microsoft.com/office/drawing/2014/main" id="{08F1480A-E0C8-A169-2320-5B1C65C65A18}"/>
                </a:ext>
              </a:extLst>
            </p:cNvPr>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5319;p75">
              <a:extLst>
                <a:ext uri="{FF2B5EF4-FFF2-40B4-BE49-F238E27FC236}">
                  <a16:creationId xmlns:a16="http://schemas.microsoft.com/office/drawing/2014/main" id="{63A221D9-9D20-A9DD-A630-4FDFD3F3414D}"/>
                </a:ext>
              </a:extLst>
            </p:cNvPr>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5320;p75">
              <a:extLst>
                <a:ext uri="{FF2B5EF4-FFF2-40B4-BE49-F238E27FC236}">
                  <a16:creationId xmlns:a16="http://schemas.microsoft.com/office/drawing/2014/main" id="{A253A9FB-BD5A-2955-DB48-FBD2DB3AB30B}"/>
                </a:ext>
              </a:extLst>
            </p:cNvPr>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5321;p75">
              <a:extLst>
                <a:ext uri="{FF2B5EF4-FFF2-40B4-BE49-F238E27FC236}">
                  <a16:creationId xmlns:a16="http://schemas.microsoft.com/office/drawing/2014/main" id="{78385240-55A5-68DB-CF69-3B712FA099BE}"/>
                </a:ext>
              </a:extLst>
            </p:cNvPr>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5322;p75">
              <a:extLst>
                <a:ext uri="{FF2B5EF4-FFF2-40B4-BE49-F238E27FC236}">
                  <a16:creationId xmlns:a16="http://schemas.microsoft.com/office/drawing/2014/main" id="{6730CA09-64AB-46D3-873B-FE54CAC73515}"/>
                </a:ext>
              </a:extLst>
            </p:cNvPr>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5323;p75">
              <a:extLst>
                <a:ext uri="{FF2B5EF4-FFF2-40B4-BE49-F238E27FC236}">
                  <a16:creationId xmlns:a16="http://schemas.microsoft.com/office/drawing/2014/main" id="{223F6E00-C932-5B2E-B5E8-B9BCFEE5DBD5}"/>
                </a:ext>
              </a:extLst>
            </p:cNvPr>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5324;p75">
              <a:extLst>
                <a:ext uri="{FF2B5EF4-FFF2-40B4-BE49-F238E27FC236}">
                  <a16:creationId xmlns:a16="http://schemas.microsoft.com/office/drawing/2014/main" id="{18707C01-E407-C71C-1097-FCE202FC291E}"/>
                </a:ext>
              </a:extLst>
            </p:cNvPr>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5325;p75">
              <a:extLst>
                <a:ext uri="{FF2B5EF4-FFF2-40B4-BE49-F238E27FC236}">
                  <a16:creationId xmlns:a16="http://schemas.microsoft.com/office/drawing/2014/main" id="{27AF46E9-A50D-10FE-F4D9-0FCEA7CC754C}"/>
                </a:ext>
              </a:extLst>
            </p:cNvPr>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5326;p75">
              <a:extLst>
                <a:ext uri="{FF2B5EF4-FFF2-40B4-BE49-F238E27FC236}">
                  <a16:creationId xmlns:a16="http://schemas.microsoft.com/office/drawing/2014/main" id="{715E46D9-166A-C8F9-EBBC-5BBF7E85CAF0}"/>
                </a:ext>
              </a:extLst>
            </p:cNvPr>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5327;p75">
              <a:extLst>
                <a:ext uri="{FF2B5EF4-FFF2-40B4-BE49-F238E27FC236}">
                  <a16:creationId xmlns:a16="http://schemas.microsoft.com/office/drawing/2014/main" id="{5ACB9831-D89F-6E0D-2CE7-9F83783C4CEA}"/>
                </a:ext>
              </a:extLst>
            </p:cNvPr>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5328;p75">
              <a:extLst>
                <a:ext uri="{FF2B5EF4-FFF2-40B4-BE49-F238E27FC236}">
                  <a16:creationId xmlns:a16="http://schemas.microsoft.com/office/drawing/2014/main" id="{BB52C9DC-1DA3-F601-5D6E-68B9AC6512AD}"/>
                </a:ext>
              </a:extLst>
            </p:cNvPr>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5329;p75">
              <a:extLst>
                <a:ext uri="{FF2B5EF4-FFF2-40B4-BE49-F238E27FC236}">
                  <a16:creationId xmlns:a16="http://schemas.microsoft.com/office/drawing/2014/main" id="{D9BFB909-AA22-1EEA-DE46-EA4439A76B3F}"/>
                </a:ext>
              </a:extLst>
            </p:cNvPr>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5330;p75">
              <a:extLst>
                <a:ext uri="{FF2B5EF4-FFF2-40B4-BE49-F238E27FC236}">
                  <a16:creationId xmlns:a16="http://schemas.microsoft.com/office/drawing/2014/main" id="{5B1EC4A9-0C40-9709-1FF4-202314C1B4FF}"/>
                </a:ext>
              </a:extLst>
            </p:cNvPr>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5331;p75">
              <a:extLst>
                <a:ext uri="{FF2B5EF4-FFF2-40B4-BE49-F238E27FC236}">
                  <a16:creationId xmlns:a16="http://schemas.microsoft.com/office/drawing/2014/main" id="{FB6AB918-8B18-5779-C488-AFD1F362C820}"/>
                </a:ext>
              </a:extLst>
            </p:cNvPr>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5332;p75">
              <a:extLst>
                <a:ext uri="{FF2B5EF4-FFF2-40B4-BE49-F238E27FC236}">
                  <a16:creationId xmlns:a16="http://schemas.microsoft.com/office/drawing/2014/main" id="{D6760D2C-2D81-C09E-CB8E-6C2A2CA0C211}"/>
                </a:ext>
              </a:extLst>
            </p:cNvPr>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5333;p75">
              <a:extLst>
                <a:ext uri="{FF2B5EF4-FFF2-40B4-BE49-F238E27FC236}">
                  <a16:creationId xmlns:a16="http://schemas.microsoft.com/office/drawing/2014/main" id="{C0353B99-84E9-4BDD-72CD-6B8455DFC574}"/>
                </a:ext>
              </a:extLst>
            </p:cNvPr>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5334;p75">
              <a:extLst>
                <a:ext uri="{FF2B5EF4-FFF2-40B4-BE49-F238E27FC236}">
                  <a16:creationId xmlns:a16="http://schemas.microsoft.com/office/drawing/2014/main" id="{36D6B9CF-F216-D052-B190-C92DF1E0FC5E}"/>
                </a:ext>
              </a:extLst>
            </p:cNvPr>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5335;p75">
              <a:extLst>
                <a:ext uri="{FF2B5EF4-FFF2-40B4-BE49-F238E27FC236}">
                  <a16:creationId xmlns:a16="http://schemas.microsoft.com/office/drawing/2014/main" id="{F61298C2-49DE-A047-8222-F612A335387B}"/>
                </a:ext>
              </a:extLst>
            </p:cNvPr>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5336;p75">
              <a:extLst>
                <a:ext uri="{FF2B5EF4-FFF2-40B4-BE49-F238E27FC236}">
                  <a16:creationId xmlns:a16="http://schemas.microsoft.com/office/drawing/2014/main" id="{5B6727AA-1878-443B-6606-EE4311BB785A}"/>
                </a:ext>
              </a:extLst>
            </p:cNvPr>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5337;p75">
              <a:extLst>
                <a:ext uri="{FF2B5EF4-FFF2-40B4-BE49-F238E27FC236}">
                  <a16:creationId xmlns:a16="http://schemas.microsoft.com/office/drawing/2014/main" id="{6871E662-EBB4-DE7C-8983-47C26B6CE331}"/>
                </a:ext>
              </a:extLst>
            </p:cNvPr>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5338;p75">
              <a:extLst>
                <a:ext uri="{FF2B5EF4-FFF2-40B4-BE49-F238E27FC236}">
                  <a16:creationId xmlns:a16="http://schemas.microsoft.com/office/drawing/2014/main" id="{A3EA5836-E838-5743-41AE-903556A3F75F}"/>
                </a:ext>
              </a:extLst>
            </p:cNvPr>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5339;p75">
              <a:extLst>
                <a:ext uri="{FF2B5EF4-FFF2-40B4-BE49-F238E27FC236}">
                  <a16:creationId xmlns:a16="http://schemas.microsoft.com/office/drawing/2014/main" id="{07149C17-1156-097F-3B58-5D2B881D12FE}"/>
                </a:ext>
              </a:extLst>
            </p:cNvPr>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5340;p75">
              <a:extLst>
                <a:ext uri="{FF2B5EF4-FFF2-40B4-BE49-F238E27FC236}">
                  <a16:creationId xmlns:a16="http://schemas.microsoft.com/office/drawing/2014/main" id="{955D2EC0-88BF-55AE-B636-6FADB5A87210}"/>
                </a:ext>
              </a:extLst>
            </p:cNvPr>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5341;p75">
              <a:extLst>
                <a:ext uri="{FF2B5EF4-FFF2-40B4-BE49-F238E27FC236}">
                  <a16:creationId xmlns:a16="http://schemas.microsoft.com/office/drawing/2014/main" id="{309A98C8-027A-ABB7-D11C-EFF4ADF5C535}"/>
                </a:ext>
              </a:extLst>
            </p:cNvPr>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5342;p75">
              <a:extLst>
                <a:ext uri="{FF2B5EF4-FFF2-40B4-BE49-F238E27FC236}">
                  <a16:creationId xmlns:a16="http://schemas.microsoft.com/office/drawing/2014/main" id="{7A3604F5-6CA7-24CE-BDE6-BC688FAD2069}"/>
                </a:ext>
              </a:extLst>
            </p:cNvPr>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5343;p75">
              <a:extLst>
                <a:ext uri="{FF2B5EF4-FFF2-40B4-BE49-F238E27FC236}">
                  <a16:creationId xmlns:a16="http://schemas.microsoft.com/office/drawing/2014/main" id="{55125626-A666-BFB0-4532-BE753454C081}"/>
                </a:ext>
              </a:extLst>
            </p:cNvPr>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5344;p75">
              <a:extLst>
                <a:ext uri="{FF2B5EF4-FFF2-40B4-BE49-F238E27FC236}">
                  <a16:creationId xmlns:a16="http://schemas.microsoft.com/office/drawing/2014/main" id="{9948D989-C60A-4ABD-49C2-EC01314A7510}"/>
                </a:ext>
              </a:extLst>
            </p:cNvPr>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5345;p75">
              <a:extLst>
                <a:ext uri="{FF2B5EF4-FFF2-40B4-BE49-F238E27FC236}">
                  <a16:creationId xmlns:a16="http://schemas.microsoft.com/office/drawing/2014/main" id="{03831DBD-B213-C4D4-423F-60F45E8FF422}"/>
                </a:ext>
              </a:extLst>
            </p:cNvPr>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5346;p75">
              <a:extLst>
                <a:ext uri="{FF2B5EF4-FFF2-40B4-BE49-F238E27FC236}">
                  <a16:creationId xmlns:a16="http://schemas.microsoft.com/office/drawing/2014/main" id="{0F26448E-8FCD-EF44-B9B8-3C844DB58254}"/>
                </a:ext>
              </a:extLst>
            </p:cNvPr>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5347;p75">
              <a:extLst>
                <a:ext uri="{FF2B5EF4-FFF2-40B4-BE49-F238E27FC236}">
                  <a16:creationId xmlns:a16="http://schemas.microsoft.com/office/drawing/2014/main" id="{E6BB3FAF-45D8-03A3-7A55-D4677769EE9E}"/>
                </a:ext>
              </a:extLst>
            </p:cNvPr>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5348;p75">
              <a:extLst>
                <a:ext uri="{FF2B5EF4-FFF2-40B4-BE49-F238E27FC236}">
                  <a16:creationId xmlns:a16="http://schemas.microsoft.com/office/drawing/2014/main" id="{FBE07D27-1838-62F9-48DC-279EB45D9058}"/>
                </a:ext>
              </a:extLst>
            </p:cNvPr>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5349;p75">
              <a:extLst>
                <a:ext uri="{FF2B5EF4-FFF2-40B4-BE49-F238E27FC236}">
                  <a16:creationId xmlns:a16="http://schemas.microsoft.com/office/drawing/2014/main" id="{B6E25B8D-93B7-BA7A-7AEC-68430495F982}"/>
                </a:ext>
              </a:extLst>
            </p:cNvPr>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5350;p75">
              <a:extLst>
                <a:ext uri="{FF2B5EF4-FFF2-40B4-BE49-F238E27FC236}">
                  <a16:creationId xmlns:a16="http://schemas.microsoft.com/office/drawing/2014/main" id="{8DE7C601-4AB1-95E3-283D-F2E72B1132E5}"/>
                </a:ext>
              </a:extLst>
            </p:cNvPr>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5351;p75">
              <a:extLst>
                <a:ext uri="{FF2B5EF4-FFF2-40B4-BE49-F238E27FC236}">
                  <a16:creationId xmlns:a16="http://schemas.microsoft.com/office/drawing/2014/main" id="{B3A97465-8468-C15F-14ED-23D81AB7D7DD}"/>
                </a:ext>
              </a:extLst>
            </p:cNvPr>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5352;p75">
              <a:extLst>
                <a:ext uri="{FF2B5EF4-FFF2-40B4-BE49-F238E27FC236}">
                  <a16:creationId xmlns:a16="http://schemas.microsoft.com/office/drawing/2014/main" id="{8D00B0B7-917A-921D-EBAB-ECD22F6CE255}"/>
                </a:ext>
              </a:extLst>
            </p:cNvPr>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5353;p75">
              <a:extLst>
                <a:ext uri="{FF2B5EF4-FFF2-40B4-BE49-F238E27FC236}">
                  <a16:creationId xmlns:a16="http://schemas.microsoft.com/office/drawing/2014/main" id="{181B7A94-228A-B325-BD00-37137A1F6410}"/>
                </a:ext>
              </a:extLst>
            </p:cNvPr>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5354;p75">
              <a:extLst>
                <a:ext uri="{FF2B5EF4-FFF2-40B4-BE49-F238E27FC236}">
                  <a16:creationId xmlns:a16="http://schemas.microsoft.com/office/drawing/2014/main" id="{797DC8EF-57F6-A6F6-FBB1-F099B3F765C3}"/>
                </a:ext>
              </a:extLst>
            </p:cNvPr>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5355;p75">
              <a:extLst>
                <a:ext uri="{FF2B5EF4-FFF2-40B4-BE49-F238E27FC236}">
                  <a16:creationId xmlns:a16="http://schemas.microsoft.com/office/drawing/2014/main" id="{4AE903E9-3BBB-9F14-95D5-0577AC871810}"/>
                </a:ext>
              </a:extLst>
            </p:cNvPr>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5356;p75">
              <a:extLst>
                <a:ext uri="{FF2B5EF4-FFF2-40B4-BE49-F238E27FC236}">
                  <a16:creationId xmlns:a16="http://schemas.microsoft.com/office/drawing/2014/main" id="{B8C911CC-1229-D8E5-C22D-ECEB07C174CB}"/>
                </a:ext>
              </a:extLst>
            </p:cNvPr>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5357;p75">
              <a:extLst>
                <a:ext uri="{FF2B5EF4-FFF2-40B4-BE49-F238E27FC236}">
                  <a16:creationId xmlns:a16="http://schemas.microsoft.com/office/drawing/2014/main" id="{747A3918-5F30-0EBD-FF81-CC7352776BAE}"/>
                </a:ext>
              </a:extLst>
            </p:cNvPr>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5358;p75">
              <a:extLst>
                <a:ext uri="{FF2B5EF4-FFF2-40B4-BE49-F238E27FC236}">
                  <a16:creationId xmlns:a16="http://schemas.microsoft.com/office/drawing/2014/main" id="{D60FD8C5-1A8E-224C-0FD9-02F24067DD93}"/>
                </a:ext>
              </a:extLst>
            </p:cNvPr>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5359;p75">
              <a:extLst>
                <a:ext uri="{FF2B5EF4-FFF2-40B4-BE49-F238E27FC236}">
                  <a16:creationId xmlns:a16="http://schemas.microsoft.com/office/drawing/2014/main" id="{25812AA1-F752-D3F0-A01D-9E7C733CDA10}"/>
                </a:ext>
              </a:extLst>
            </p:cNvPr>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5360;p75">
              <a:extLst>
                <a:ext uri="{FF2B5EF4-FFF2-40B4-BE49-F238E27FC236}">
                  <a16:creationId xmlns:a16="http://schemas.microsoft.com/office/drawing/2014/main" id="{B459D59E-4DF5-E428-0D62-E9F05D9D922F}"/>
                </a:ext>
              </a:extLst>
            </p:cNvPr>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5361;p75">
              <a:extLst>
                <a:ext uri="{FF2B5EF4-FFF2-40B4-BE49-F238E27FC236}">
                  <a16:creationId xmlns:a16="http://schemas.microsoft.com/office/drawing/2014/main" id="{ABDD97ED-A831-4394-7C97-32845E5E18EA}"/>
                </a:ext>
              </a:extLst>
            </p:cNvPr>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5362;p75">
              <a:extLst>
                <a:ext uri="{FF2B5EF4-FFF2-40B4-BE49-F238E27FC236}">
                  <a16:creationId xmlns:a16="http://schemas.microsoft.com/office/drawing/2014/main" id="{3051E14D-BFED-5654-6F9F-CAD44F28AE34}"/>
                </a:ext>
              </a:extLst>
            </p:cNvPr>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5363;p75">
              <a:extLst>
                <a:ext uri="{FF2B5EF4-FFF2-40B4-BE49-F238E27FC236}">
                  <a16:creationId xmlns:a16="http://schemas.microsoft.com/office/drawing/2014/main" id="{C61113E7-1E65-5118-0E9E-8AA4CCBF5895}"/>
                </a:ext>
              </a:extLst>
            </p:cNvPr>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5364;p75">
              <a:extLst>
                <a:ext uri="{FF2B5EF4-FFF2-40B4-BE49-F238E27FC236}">
                  <a16:creationId xmlns:a16="http://schemas.microsoft.com/office/drawing/2014/main" id="{25159640-36FA-CE4C-7A7C-A901F21DC163}"/>
                </a:ext>
              </a:extLst>
            </p:cNvPr>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5365;p75">
              <a:extLst>
                <a:ext uri="{FF2B5EF4-FFF2-40B4-BE49-F238E27FC236}">
                  <a16:creationId xmlns:a16="http://schemas.microsoft.com/office/drawing/2014/main" id="{314241DF-CE85-1BF0-937A-371E9AD9916D}"/>
                </a:ext>
              </a:extLst>
            </p:cNvPr>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5366;p75">
              <a:extLst>
                <a:ext uri="{FF2B5EF4-FFF2-40B4-BE49-F238E27FC236}">
                  <a16:creationId xmlns:a16="http://schemas.microsoft.com/office/drawing/2014/main" id="{00243F9D-092E-67A2-9936-14D44A2C6CDD}"/>
                </a:ext>
              </a:extLst>
            </p:cNvPr>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5367;p75">
              <a:extLst>
                <a:ext uri="{FF2B5EF4-FFF2-40B4-BE49-F238E27FC236}">
                  <a16:creationId xmlns:a16="http://schemas.microsoft.com/office/drawing/2014/main" id="{C8C24946-7811-4B0F-F320-783DFBE4CC18}"/>
                </a:ext>
              </a:extLst>
            </p:cNvPr>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5368;p75">
              <a:extLst>
                <a:ext uri="{FF2B5EF4-FFF2-40B4-BE49-F238E27FC236}">
                  <a16:creationId xmlns:a16="http://schemas.microsoft.com/office/drawing/2014/main" id="{D9A7D411-DF63-D5EA-0FFF-7B1ABA7C1259}"/>
                </a:ext>
              </a:extLst>
            </p:cNvPr>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5369;p75">
              <a:extLst>
                <a:ext uri="{FF2B5EF4-FFF2-40B4-BE49-F238E27FC236}">
                  <a16:creationId xmlns:a16="http://schemas.microsoft.com/office/drawing/2014/main" id="{2476EDED-8AD4-C9CA-7C67-1B464B5F4282}"/>
                </a:ext>
              </a:extLst>
            </p:cNvPr>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5370;p75">
              <a:extLst>
                <a:ext uri="{FF2B5EF4-FFF2-40B4-BE49-F238E27FC236}">
                  <a16:creationId xmlns:a16="http://schemas.microsoft.com/office/drawing/2014/main" id="{E88986C8-5BD7-1B43-3022-2F2313127BDC}"/>
                </a:ext>
              </a:extLst>
            </p:cNvPr>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5371;p75">
              <a:extLst>
                <a:ext uri="{FF2B5EF4-FFF2-40B4-BE49-F238E27FC236}">
                  <a16:creationId xmlns:a16="http://schemas.microsoft.com/office/drawing/2014/main" id="{AD3248A2-6364-84CE-342D-8CA0E75AF8CF}"/>
                </a:ext>
              </a:extLst>
            </p:cNvPr>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5372;p75">
              <a:extLst>
                <a:ext uri="{FF2B5EF4-FFF2-40B4-BE49-F238E27FC236}">
                  <a16:creationId xmlns:a16="http://schemas.microsoft.com/office/drawing/2014/main" id="{9E755C1C-6075-9E01-1C44-63B47FC44634}"/>
                </a:ext>
              </a:extLst>
            </p:cNvPr>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5373;p75">
              <a:extLst>
                <a:ext uri="{FF2B5EF4-FFF2-40B4-BE49-F238E27FC236}">
                  <a16:creationId xmlns:a16="http://schemas.microsoft.com/office/drawing/2014/main" id="{466363C5-E98F-12F9-3ED2-5A28BB632D51}"/>
                </a:ext>
              </a:extLst>
            </p:cNvPr>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5374;p75">
              <a:extLst>
                <a:ext uri="{FF2B5EF4-FFF2-40B4-BE49-F238E27FC236}">
                  <a16:creationId xmlns:a16="http://schemas.microsoft.com/office/drawing/2014/main" id="{95E18194-489E-1500-056F-71C660608B08}"/>
                </a:ext>
              </a:extLst>
            </p:cNvPr>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5375;p75">
              <a:extLst>
                <a:ext uri="{FF2B5EF4-FFF2-40B4-BE49-F238E27FC236}">
                  <a16:creationId xmlns:a16="http://schemas.microsoft.com/office/drawing/2014/main" id="{F6AF36E1-6328-F599-80B4-47BA2549D275}"/>
                </a:ext>
              </a:extLst>
            </p:cNvPr>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5376;p75">
              <a:extLst>
                <a:ext uri="{FF2B5EF4-FFF2-40B4-BE49-F238E27FC236}">
                  <a16:creationId xmlns:a16="http://schemas.microsoft.com/office/drawing/2014/main" id="{EFBC2025-F4E5-4DFC-E61A-F7FAAE86244F}"/>
                </a:ext>
              </a:extLst>
            </p:cNvPr>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5377;p75">
              <a:extLst>
                <a:ext uri="{FF2B5EF4-FFF2-40B4-BE49-F238E27FC236}">
                  <a16:creationId xmlns:a16="http://schemas.microsoft.com/office/drawing/2014/main" id="{B6E3B249-B388-9E9F-8375-A0A774B558B0}"/>
                </a:ext>
              </a:extLst>
            </p:cNvPr>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5378;p75">
              <a:extLst>
                <a:ext uri="{FF2B5EF4-FFF2-40B4-BE49-F238E27FC236}">
                  <a16:creationId xmlns:a16="http://schemas.microsoft.com/office/drawing/2014/main" id="{4B963DAE-B301-27A8-C750-B1F09A68A5FA}"/>
                </a:ext>
              </a:extLst>
            </p:cNvPr>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5379;p75">
              <a:extLst>
                <a:ext uri="{FF2B5EF4-FFF2-40B4-BE49-F238E27FC236}">
                  <a16:creationId xmlns:a16="http://schemas.microsoft.com/office/drawing/2014/main" id="{49480B65-1969-AD53-6E5D-6BEF452BFE21}"/>
                </a:ext>
              </a:extLst>
            </p:cNvPr>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5380;p75">
              <a:extLst>
                <a:ext uri="{FF2B5EF4-FFF2-40B4-BE49-F238E27FC236}">
                  <a16:creationId xmlns:a16="http://schemas.microsoft.com/office/drawing/2014/main" id="{FAFB878D-EFA8-4987-66BF-C742A2A9B7A9}"/>
                </a:ext>
              </a:extLst>
            </p:cNvPr>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5381;p75">
              <a:extLst>
                <a:ext uri="{FF2B5EF4-FFF2-40B4-BE49-F238E27FC236}">
                  <a16:creationId xmlns:a16="http://schemas.microsoft.com/office/drawing/2014/main" id="{9DEF9CE8-9CBA-53B5-6A71-3A2554592A56}"/>
                </a:ext>
              </a:extLst>
            </p:cNvPr>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5382;p75">
              <a:extLst>
                <a:ext uri="{FF2B5EF4-FFF2-40B4-BE49-F238E27FC236}">
                  <a16:creationId xmlns:a16="http://schemas.microsoft.com/office/drawing/2014/main" id="{878BB0CD-CC7C-F1FE-E176-6E2D1682EB9F}"/>
                </a:ext>
              </a:extLst>
            </p:cNvPr>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5383;p75">
              <a:extLst>
                <a:ext uri="{FF2B5EF4-FFF2-40B4-BE49-F238E27FC236}">
                  <a16:creationId xmlns:a16="http://schemas.microsoft.com/office/drawing/2014/main" id="{1C5E4A1A-6B2F-4973-340E-5878FF9F9856}"/>
                </a:ext>
              </a:extLst>
            </p:cNvPr>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5384;p75">
              <a:extLst>
                <a:ext uri="{FF2B5EF4-FFF2-40B4-BE49-F238E27FC236}">
                  <a16:creationId xmlns:a16="http://schemas.microsoft.com/office/drawing/2014/main" id="{78193410-1193-4977-EFCA-8D6A53F8C6A3}"/>
                </a:ext>
              </a:extLst>
            </p:cNvPr>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5385;p75">
              <a:extLst>
                <a:ext uri="{FF2B5EF4-FFF2-40B4-BE49-F238E27FC236}">
                  <a16:creationId xmlns:a16="http://schemas.microsoft.com/office/drawing/2014/main" id="{63D8E9FD-6E14-A7B8-857C-74C171ED5D8A}"/>
                </a:ext>
              </a:extLst>
            </p:cNvPr>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5386;p75">
              <a:extLst>
                <a:ext uri="{FF2B5EF4-FFF2-40B4-BE49-F238E27FC236}">
                  <a16:creationId xmlns:a16="http://schemas.microsoft.com/office/drawing/2014/main" id="{B7DAC0BD-088A-A131-DB3C-C313BACEA20E}"/>
                </a:ext>
              </a:extLst>
            </p:cNvPr>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5387;p75">
              <a:extLst>
                <a:ext uri="{FF2B5EF4-FFF2-40B4-BE49-F238E27FC236}">
                  <a16:creationId xmlns:a16="http://schemas.microsoft.com/office/drawing/2014/main" id="{F54F97E5-02B3-E724-75AF-132C8ECD2D86}"/>
                </a:ext>
              </a:extLst>
            </p:cNvPr>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5388;p75">
              <a:extLst>
                <a:ext uri="{FF2B5EF4-FFF2-40B4-BE49-F238E27FC236}">
                  <a16:creationId xmlns:a16="http://schemas.microsoft.com/office/drawing/2014/main" id="{CCA5C4A7-2668-D67C-5A41-20E65CB371A4}"/>
                </a:ext>
              </a:extLst>
            </p:cNvPr>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5389;p75">
              <a:extLst>
                <a:ext uri="{FF2B5EF4-FFF2-40B4-BE49-F238E27FC236}">
                  <a16:creationId xmlns:a16="http://schemas.microsoft.com/office/drawing/2014/main" id="{D35D87B3-F40E-1543-4E18-449547AD2AA1}"/>
                </a:ext>
              </a:extLst>
            </p:cNvPr>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5390;p75">
              <a:extLst>
                <a:ext uri="{FF2B5EF4-FFF2-40B4-BE49-F238E27FC236}">
                  <a16:creationId xmlns:a16="http://schemas.microsoft.com/office/drawing/2014/main" id="{537FEFC4-3AF5-9E79-8AF8-9804FA7C4312}"/>
                </a:ext>
              </a:extLst>
            </p:cNvPr>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5391;p75">
              <a:extLst>
                <a:ext uri="{FF2B5EF4-FFF2-40B4-BE49-F238E27FC236}">
                  <a16:creationId xmlns:a16="http://schemas.microsoft.com/office/drawing/2014/main" id="{0D71D61F-70D6-B7D3-B550-2B983094265D}"/>
                </a:ext>
              </a:extLst>
            </p:cNvPr>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5392;p75">
              <a:extLst>
                <a:ext uri="{FF2B5EF4-FFF2-40B4-BE49-F238E27FC236}">
                  <a16:creationId xmlns:a16="http://schemas.microsoft.com/office/drawing/2014/main" id="{54FF655C-B6FC-9C31-D2D2-66F018F996B3}"/>
                </a:ext>
              </a:extLst>
            </p:cNvPr>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5393;p75">
              <a:extLst>
                <a:ext uri="{FF2B5EF4-FFF2-40B4-BE49-F238E27FC236}">
                  <a16:creationId xmlns:a16="http://schemas.microsoft.com/office/drawing/2014/main" id="{F86C4419-75CF-BD43-5BED-85E3D2156F41}"/>
                </a:ext>
              </a:extLst>
            </p:cNvPr>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5394;p75">
              <a:extLst>
                <a:ext uri="{FF2B5EF4-FFF2-40B4-BE49-F238E27FC236}">
                  <a16:creationId xmlns:a16="http://schemas.microsoft.com/office/drawing/2014/main" id="{96C252B6-BD47-1771-83E4-55B5E07F5371}"/>
                </a:ext>
              </a:extLst>
            </p:cNvPr>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5395;p75">
              <a:extLst>
                <a:ext uri="{FF2B5EF4-FFF2-40B4-BE49-F238E27FC236}">
                  <a16:creationId xmlns:a16="http://schemas.microsoft.com/office/drawing/2014/main" id="{D81D1E9E-9C59-7F52-3A09-B9C9793586A4}"/>
                </a:ext>
              </a:extLst>
            </p:cNvPr>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5396;p75">
              <a:extLst>
                <a:ext uri="{FF2B5EF4-FFF2-40B4-BE49-F238E27FC236}">
                  <a16:creationId xmlns:a16="http://schemas.microsoft.com/office/drawing/2014/main" id="{57C836E5-6072-A1B4-AABF-DE26A395B6BD}"/>
                </a:ext>
              </a:extLst>
            </p:cNvPr>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5397;p75">
              <a:extLst>
                <a:ext uri="{FF2B5EF4-FFF2-40B4-BE49-F238E27FC236}">
                  <a16:creationId xmlns:a16="http://schemas.microsoft.com/office/drawing/2014/main" id="{0F0228D6-52EA-A23C-1B0C-FAC54B8060F0}"/>
                </a:ext>
              </a:extLst>
            </p:cNvPr>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5398;p75">
              <a:extLst>
                <a:ext uri="{FF2B5EF4-FFF2-40B4-BE49-F238E27FC236}">
                  <a16:creationId xmlns:a16="http://schemas.microsoft.com/office/drawing/2014/main" id="{273C85F7-2C35-368B-D97E-6866BFC881E6}"/>
                </a:ext>
              </a:extLst>
            </p:cNvPr>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5399;p75">
              <a:extLst>
                <a:ext uri="{FF2B5EF4-FFF2-40B4-BE49-F238E27FC236}">
                  <a16:creationId xmlns:a16="http://schemas.microsoft.com/office/drawing/2014/main" id="{F888C7FA-2641-5713-6407-D519C0F52856}"/>
                </a:ext>
              </a:extLst>
            </p:cNvPr>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5400;p75">
              <a:extLst>
                <a:ext uri="{FF2B5EF4-FFF2-40B4-BE49-F238E27FC236}">
                  <a16:creationId xmlns:a16="http://schemas.microsoft.com/office/drawing/2014/main" id="{00A556D5-6203-8010-9617-0EB4F81DC2AB}"/>
                </a:ext>
              </a:extLst>
            </p:cNvPr>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5401;p75">
              <a:extLst>
                <a:ext uri="{FF2B5EF4-FFF2-40B4-BE49-F238E27FC236}">
                  <a16:creationId xmlns:a16="http://schemas.microsoft.com/office/drawing/2014/main" id="{59D7CA91-6B02-C26C-1A64-BA373A966AB9}"/>
                </a:ext>
              </a:extLst>
            </p:cNvPr>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5402;p75">
              <a:extLst>
                <a:ext uri="{FF2B5EF4-FFF2-40B4-BE49-F238E27FC236}">
                  <a16:creationId xmlns:a16="http://schemas.microsoft.com/office/drawing/2014/main" id="{66103F85-DE7B-E644-8450-D26708AA6628}"/>
                </a:ext>
              </a:extLst>
            </p:cNvPr>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5403;p75">
              <a:extLst>
                <a:ext uri="{FF2B5EF4-FFF2-40B4-BE49-F238E27FC236}">
                  <a16:creationId xmlns:a16="http://schemas.microsoft.com/office/drawing/2014/main" id="{44A9C476-9CD9-D30D-F183-9957E2EA5A9F}"/>
                </a:ext>
              </a:extLst>
            </p:cNvPr>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5404;p75">
              <a:extLst>
                <a:ext uri="{FF2B5EF4-FFF2-40B4-BE49-F238E27FC236}">
                  <a16:creationId xmlns:a16="http://schemas.microsoft.com/office/drawing/2014/main" id="{A63CC834-84EC-C68F-D0ED-BB246EA47746}"/>
                </a:ext>
              </a:extLst>
            </p:cNvPr>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5405;p75">
              <a:extLst>
                <a:ext uri="{FF2B5EF4-FFF2-40B4-BE49-F238E27FC236}">
                  <a16:creationId xmlns:a16="http://schemas.microsoft.com/office/drawing/2014/main" id="{C947F6F1-378C-34D7-70C7-78BBE0C94D88}"/>
                </a:ext>
              </a:extLst>
            </p:cNvPr>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5406;p75">
              <a:extLst>
                <a:ext uri="{FF2B5EF4-FFF2-40B4-BE49-F238E27FC236}">
                  <a16:creationId xmlns:a16="http://schemas.microsoft.com/office/drawing/2014/main" id="{4A2A4672-E886-B850-732F-19446B204373}"/>
                </a:ext>
              </a:extLst>
            </p:cNvPr>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5407;p75">
              <a:extLst>
                <a:ext uri="{FF2B5EF4-FFF2-40B4-BE49-F238E27FC236}">
                  <a16:creationId xmlns:a16="http://schemas.microsoft.com/office/drawing/2014/main" id="{089E3121-806E-8D70-C840-5C5BEE03A43E}"/>
                </a:ext>
              </a:extLst>
            </p:cNvPr>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5408;p75">
              <a:extLst>
                <a:ext uri="{FF2B5EF4-FFF2-40B4-BE49-F238E27FC236}">
                  <a16:creationId xmlns:a16="http://schemas.microsoft.com/office/drawing/2014/main" id="{28FA50C4-804B-81E8-7ADC-B2D19CA2609E}"/>
                </a:ext>
              </a:extLst>
            </p:cNvPr>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5409;p75">
              <a:extLst>
                <a:ext uri="{FF2B5EF4-FFF2-40B4-BE49-F238E27FC236}">
                  <a16:creationId xmlns:a16="http://schemas.microsoft.com/office/drawing/2014/main" id="{0560724F-B850-46B9-E8F8-65FBDB0A8395}"/>
                </a:ext>
              </a:extLst>
            </p:cNvPr>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5410;p75">
              <a:extLst>
                <a:ext uri="{FF2B5EF4-FFF2-40B4-BE49-F238E27FC236}">
                  <a16:creationId xmlns:a16="http://schemas.microsoft.com/office/drawing/2014/main" id="{A05F9007-8A55-536C-8EA9-49797EBC15C9}"/>
                </a:ext>
              </a:extLst>
            </p:cNvPr>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5411;p75">
              <a:extLst>
                <a:ext uri="{FF2B5EF4-FFF2-40B4-BE49-F238E27FC236}">
                  <a16:creationId xmlns:a16="http://schemas.microsoft.com/office/drawing/2014/main" id="{AC6192C9-1FB4-FC87-E7C3-D7ADAE594181}"/>
                </a:ext>
              </a:extLst>
            </p:cNvPr>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5412;p75">
              <a:extLst>
                <a:ext uri="{FF2B5EF4-FFF2-40B4-BE49-F238E27FC236}">
                  <a16:creationId xmlns:a16="http://schemas.microsoft.com/office/drawing/2014/main" id="{E4418651-0050-EBF5-F868-A105217013E9}"/>
                </a:ext>
              </a:extLst>
            </p:cNvPr>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5413;p75">
              <a:extLst>
                <a:ext uri="{FF2B5EF4-FFF2-40B4-BE49-F238E27FC236}">
                  <a16:creationId xmlns:a16="http://schemas.microsoft.com/office/drawing/2014/main" id="{B055DBA0-AE93-0F5A-F177-39B0BEAADE44}"/>
                </a:ext>
              </a:extLst>
            </p:cNvPr>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5414;p75">
              <a:extLst>
                <a:ext uri="{FF2B5EF4-FFF2-40B4-BE49-F238E27FC236}">
                  <a16:creationId xmlns:a16="http://schemas.microsoft.com/office/drawing/2014/main" id="{C1C41FBA-4914-A3D7-0115-3551C0AD240F}"/>
                </a:ext>
              </a:extLst>
            </p:cNvPr>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5415;p75">
              <a:extLst>
                <a:ext uri="{FF2B5EF4-FFF2-40B4-BE49-F238E27FC236}">
                  <a16:creationId xmlns:a16="http://schemas.microsoft.com/office/drawing/2014/main" id="{17AF95D1-0393-811D-B2F9-9CD9BCF66090}"/>
                </a:ext>
              </a:extLst>
            </p:cNvPr>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5416;p75">
              <a:extLst>
                <a:ext uri="{FF2B5EF4-FFF2-40B4-BE49-F238E27FC236}">
                  <a16:creationId xmlns:a16="http://schemas.microsoft.com/office/drawing/2014/main" id="{0C4477B1-E301-1598-6031-EEB8A95300BC}"/>
                </a:ext>
              </a:extLst>
            </p:cNvPr>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5417;p75">
              <a:extLst>
                <a:ext uri="{FF2B5EF4-FFF2-40B4-BE49-F238E27FC236}">
                  <a16:creationId xmlns:a16="http://schemas.microsoft.com/office/drawing/2014/main" id="{353AE4D5-9D32-0F14-F1F0-617A7F6D7558}"/>
                </a:ext>
              </a:extLst>
            </p:cNvPr>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5418;p75">
              <a:extLst>
                <a:ext uri="{FF2B5EF4-FFF2-40B4-BE49-F238E27FC236}">
                  <a16:creationId xmlns:a16="http://schemas.microsoft.com/office/drawing/2014/main" id="{04057C24-B96F-DC92-13C0-51EA465EEF5A}"/>
                </a:ext>
              </a:extLst>
            </p:cNvPr>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5419;p75">
              <a:extLst>
                <a:ext uri="{FF2B5EF4-FFF2-40B4-BE49-F238E27FC236}">
                  <a16:creationId xmlns:a16="http://schemas.microsoft.com/office/drawing/2014/main" id="{D23C9F37-EB72-9CB1-9DE0-C7A801410514}"/>
                </a:ext>
              </a:extLst>
            </p:cNvPr>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5420;p75">
              <a:extLst>
                <a:ext uri="{FF2B5EF4-FFF2-40B4-BE49-F238E27FC236}">
                  <a16:creationId xmlns:a16="http://schemas.microsoft.com/office/drawing/2014/main" id="{A72FB840-D5B0-B3AE-E6C1-76EE0C3F6F6A}"/>
                </a:ext>
              </a:extLst>
            </p:cNvPr>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5421;p75">
              <a:extLst>
                <a:ext uri="{FF2B5EF4-FFF2-40B4-BE49-F238E27FC236}">
                  <a16:creationId xmlns:a16="http://schemas.microsoft.com/office/drawing/2014/main" id="{862CC075-2BAC-FD16-D6D9-24B148DBA1FA}"/>
                </a:ext>
              </a:extLst>
            </p:cNvPr>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5422;p75">
              <a:extLst>
                <a:ext uri="{FF2B5EF4-FFF2-40B4-BE49-F238E27FC236}">
                  <a16:creationId xmlns:a16="http://schemas.microsoft.com/office/drawing/2014/main" id="{EBE89841-31E3-052E-3D7C-E26B41ACD3B4}"/>
                </a:ext>
              </a:extLst>
            </p:cNvPr>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5423;p75">
              <a:extLst>
                <a:ext uri="{FF2B5EF4-FFF2-40B4-BE49-F238E27FC236}">
                  <a16:creationId xmlns:a16="http://schemas.microsoft.com/office/drawing/2014/main" id="{D601B694-D8B6-A276-2972-122C75D9F754}"/>
                </a:ext>
              </a:extLst>
            </p:cNvPr>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5424;p75">
              <a:extLst>
                <a:ext uri="{FF2B5EF4-FFF2-40B4-BE49-F238E27FC236}">
                  <a16:creationId xmlns:a16="http://schemas.microsoft.com/office/drawing/2014/main" id="{2D1B0334-B1B6-526E-06AC-D00BAA6A3427}"/>
                </a:ext>
              </a:extLst>
            </p:cNvPr>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5425;p75">
              <a:extLst>
                <a:ext uri="{FF2B5EF4-FFF2-40B4-BE49-F238E27FC236}">
                  <a16:creationId xmlns:a16="http://schemas.microsoft.com/office/drawing/2014/main" id="{C0B6D328-3A19-F9D2-E5C2-33768625FE13}"/>
                </a:ext>
              </a:extLst>
            </p:cNvPr>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5426;p75">
              <a:extLst>
                <a:ext uri="{FF2B5EF4-FFF2-40B4-BE49-F238E27FC236}">
                  <a16:creationId xmlns:a16="http://schemas.microsoft.com/office/drawing/2014/main" id="{B0E56103-9A67-12C1-939E-B7822D6D031C}"/>
                </a:ext>
              </a:extLst>
            </p:cNvPr>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5427;p75">
              <a:extLst>
                <a:ext uri="{FF2B5EF4-FFF2-40B4-BE49-F238E27FC236}">
                  <a16:creationId xmlns:a16="http://schemas.microsoft.com/office/drawing/2014/main" id="{8CF13144-1AB5-083D-EB2B-A5FEE1B35AA8}"/>
                </a:ext>
              </a:extLst>
            </p:cNvPr>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5428;p75">
              <a:extLst>
                <a:ext uri="{FF2B5EF4-FFF2-40B4-BE49-F238E27FC236}">
                  <a16:creationId xmlns:a16="http://schemas.microsoft.com/office/drawing/2014/main" id="{EAF3ACB2-107E-95B2-169D-F2079AF24164}"/>
                </a:ext>
              </a:extLst>
            </p:cNvPr>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5429;p75">
              <a:extLst>
                <a:ext uri="{FF2B5EF4-FFF2-40B4-BE49-F238E27FC236}">
                  <a16:creationId xmlns:a16="http://schemas.microsoft.com/office/drawing/2014/main" id="{58033B18-D285-988E-FFC4-0D0ED02AC4B5}"/>
                </a:ext>
              </a:extLst>
            </p:cNvPr>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5430;p75">
              <a:extLst>
                <a:ext uri="{FF2B5EF4-FFF2-40B4-BE49-F238E27FC236}">
                  <a16:creationId xmlns:a16="http://schemas.microsoft.com/office/drawing/2014/main" id="{45173B5D-7F0E-98A3-D8F8-62E0D5920B97}"/>
                </a:ext>
              </a:extLst>
            </p:cNvPr>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5431;p75">
              <a:extLst>
                <a:ext uri="{FF2B5EF4-FFF2-40B4-BE49-F238E27FC236}">
                  <a16:creationId xmlns:a16="http://schemas.microsoft.com/office/drawing/2014/main" id="{5C3AE549-9CCA-A61F-28DC-69B40619720F}"/>
                </a:ext>
              </a:extLst>
            </p:cNvPr>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5432;p75">
              <a:extLst>
                <a:ext uri="{FF2B5EF4-FFF2-40B4-BE49-F238E27FC236}">
                  <a16:creationId xmlns:a16="http://schemas.microsoft.com/office/drawing/2014/main" id="{B99642B0-9E90-0A52-A2EC-78DD0607AD5A}"/>
                </a:ext>
              </a:extLst>
            </p:cNvPr>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5433;p75">
              <a:extLst>
                <a:ext uri="{FF2B5EF4-FFF2-40B4-BE49-F238E27FC236}">
                  <a16:creationId xmlns:a16="http://schemas.microsoft.com/office/drawing/2014/main" id="{261AC263-FB0C-7AD2-A9E4-379F01778487}"/>
                </a:ext>
              </a:extLst>
            </p:cNvPr>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5434;p75">
              <a:extLst>
                <a:ext uri="{FF2B5EF4-FFF2-40B4-BE49-F238E27FC236}">
                  <a16:creationId xmlns:a16="http://schemas.microsoft.com/office/drawing/2014/main" id="{AAB8DF9D-9156-7586-C04C-3E232BDC4679}"/>
                </a:ext>
              </a:extLst>
            </p:cNvPr>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5435;p75">
              <a:extLst>
                <a:ext uri="{FF2B5EF4-FFF2-40B4-BE49-F238E27FC236}">
                  <a16:creationId xmlns:a16="http://schemas.microsoft.com/office/drawing/2014/main" id="{30CFDF36-D411-B575-CA00-EEDD76674BBD}"/>
                </a:ext>
              </a:extLst>
            </p:cNvPr>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5436;p75">
              <a:extLst>
                <a:ext uri="{FF2B5EF4-FFF2-40B4-BE49-F238E27FC236}">
                  <a16:creationId xmlns:a16="http://schemas.microsoft.com/office/drawing/2014/main" id="{E0ED6EDB-0BCA-AA35-3055-1B69E9BC76DC}"/>
                </a:ext>
              </a:extLst>
            </p:cNvPr>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5437;p75">
              <a:extLst>
                <a:ext uri="{FF2B5EF4-FFF2-40B4-BE49-F238E27FC236}">
                  <a16:creationId xmlns:a16="http://schemas.microsoft.com/office/drawing/2014/main" id="{1C36932C-5DE9-F8ED-84BB-BC2351D1CE64}"/>
                </a:ext>
              </a:extLst>
            </p:cNvPr>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5438;p75">
              <a:extLst>
                <a:ext uri="{FF2B5EF4-FFF2-40B4-BE49-F238E27FC236}">
                  <a16:creationId xmlns:a16="http://schemas.microsoft.com/office/drawing/2014/main" id="{62B26BCA-84E6-4AA1-923C-D8229C14B6C8}"/>
                </a:ext>
              </a:extLst>
            </p:cNvPr>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5439;p75">
              <a:extLst>
                <a:ext uri="{FF2B5EF4-FFF2-40B4-BE49-F238E27FC236}">
                  <a16:creationId xmlns:a16="http://schemas.microsoft.com/office/drawing/2014/main" id="{7D1CB0FC-B733-2A47-6B96-97E3182056A3}"/>
                </a:ext>
              </a:extLst>
            </p:cNvPr>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5440;p75">
              <a:extLst>
                <a:ext uri="{FF2B5EF4-FFF2-40B4-BE49-F238E27FC236}">
                  <a16:creationId xmlns:a16="http://schemas.microsoft.com/office/drawing/2014/main" id="{19BC6816-33A2-8463-4BBA-03E7CEC3351A}"/>
                </a:ext>
              </a:extLst>
            </p:cNvPr>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5441;p75">
              <a:extLst>
                <a:ext uri="{FF2B5EF4-FFF2-40B4-BE49-F238E27FC236}">
                  <a16:creationId xmlns:a16="http://schemas.microsoft.com/office/drawing/2014/main" id="{48A5AEA4-4429-4348-855C-8ED947191AB2}"/>
                </a:ext>
              </a:extLst>
            </p:cNvPr>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5442;p75">
              <a:extLst>
                <a:ext uri="{FF2B5EF4-FFF2-40B4-BE49-F238E27FC236}">
                  <a16:creationId xmlns:a16="http://schemas.microsoft.com/office/drawing/2014/main" id="{B127EB06-D4F9-CDC5-F7F9-12097C12C1B1}"/>
                </a:ext>
              </a:extLst>
            </p:cNvPr>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5443;p75">
              <a:extLst>
                <a:ext uri="{FF2B5EF4-FFF2-40B4-BE49-F238E27FC236}">
                  <a16:creationId xmlns:a16="http://schemas.microsoft.com/office/drawing/2014/main" id="{51F63F46-AECE-E61B-ACCB-6F10109D5D2A}"/>
                </a:ext>
              </a:extLst>
            </p:cNvPr>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5444;p75">
              <a:extLst>
                <a:ext uri="{FF2B5EF4-FFF2-40B4-BE49-F238E27FC236}">
                  <a16:creationId xmlns:a16="http://schemas.microsoft.com/office/drawing/2014/main" id="{B2C9EAC0-BE6C-70D5-7F9A-AA3D7448F6A0}"/>
                </a:ext>
              </a:extLst>
            </p:cNvPr>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5445;p75">
              <a:extLst>
                <a:ext uri="{FF2B5EF4-FFF2-40B4-BE49-F238E27FC236}">
                  <a16:creationId xmlns:a16="http://schemas.microsoft.com/office/drawing/2014/main" id="{4A63AACF-F462-BD6D-3E98-768A3E2CCA8F}"/>
                </a:ext>
              </a:extLst>
            </p:cNvPr>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5446;p75">
              <a:extLst>
                <a:ext uri="{FF2B5EF4-FFF2-40B4-BE49-F238E27FC236}">
                  <a16:creationId xmlns:a16="http://schemas.microsoft.com/office/drawing/2014/main" id="{46E60A4E-6C2C-FB5A-3605-99DFB7431B08}"/>
                </a:ext>
              </a:extLst>
            </p:cNvPr>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5447;p75">
              <a:extLst>
                <a:ext uri="{FF2B5EF4-FFF2-40B4-BE49-F238E27FC236}">
                  <a16:creationId xmlns:a16="http://schemas.microsoft.com/office/drawing/2014/main" id="{D28591A2-4B91-6A1B-E834-FDEE4C79802E}"/>
                </a:ext>
              </a:extLst>
            </p:cNvPr>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5448;p75">
              <a:extLst>
                <a:ext uri="{FF2B5EF4-FFF2-40B4-BE49-F238E27FC236}">
                  <a16:creationId xmlns:a16="http://schemas.microsoft.com/office/drawing/2014/main" id="{C34BB60B-627A-B715-69C5-3EDA1396DC92}"/>
                </a:ext>
              </a:extLst>
            </p:cNvPr>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5449;p75">
              <a:extLst>
                <a:ext uri="{FF2B5EF4-FFF2-40B4-BE49-F238E27FC236}">
                  <a16:creationId xmlns:a16="http://schemas.microsoft.com/office/drawing/2014/main" id="{D28A40AE-2A68-3FDD-3BAE-81EB2D1458D2}"/>
                </a:ext>
              </a:extLst>
            </p:cNvPr>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5450;p75">
              <a:extLst>
                <a:ext uri="{FF2B5EF4-FFF2-40B4-BE49-F238E27FC236}">
                  <a16:creationId xmlns:a16="http://schemas.microsoft.com/office/drawing/2014/main" id="{CACFC3A1-3130-FA54-909B-632218C37217}"/>
                </a:ext>
              </a:extLst>
            </p:cNvPr>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5451;p75">
              <a:extLst>
                <a:ext uri="{FF2B5EF4-FFF2-40B4-BE49-F238E27FC236}">
                  <a16:creationId xmlns:a16="http://schemas.microsoft.com/office/drawing/2014/main" id="{3167F336-347C-8DDA-A884-17E2D17D4D5E}"/>
                </a:ext>
              </a:extLst>
            </p:cNvPr>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5452;p75">
              <a:extLst>
                <a:ext uri="{FF2B5EF4-FFF2-40B4-BE49-F238E27FC236}">
                  <a16:creationId xmlns:a16="http://schemas.microsoft.com/office/drawing/2014/main" id="{CED3E90C-2ADA-D848-9D52-905CD7AE6B12}"/>
                </a:ext>
              </a:extLst>
            </p:cNvPr>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5453;p75">
              <a:extLst>
                <a:ext uri="{FF2B5EF4-FFF2-40B4-BE49-F238E27FC236}">
                  <a16:creationId xmlns:a16="http://schemas.microsoft.com/office/drawing/2014/main" id="{31AAC6EA-FA32-473D-C164-D6A0F6C46B34}"/>
                </a:ext>
              </a:extLst>
            </p:cNvPr>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5454;p75">
              <a:extLst>
                <a:ext uri="{FF2B5EF4-FFF2-40B4-BE49-F238E27FC236}">
                  <a16:creationId xmlns:a16="http://schemas.microsoft.com/office/drawing/2014/main" id="{8D5AC4BE-5603-0B6D-D394-B33B728D587B}"/>
                </a:ext>
              </a:extLst>
            </p:cNvPr>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5455;p75">
              <a:extLst>
                <a:ext uri="{FF2B5EF4-FFF2-40B4-BE49-F238E27FC236}">
                  <a16:creationId xmlns:a16="http://schemas.microsoft.com/office/drawing/2014/main" id="{368A582E-B07B-B368-B9DF-DD0F7F9EC5F9}"/>
                </a:ext>
              </a:extLst>
            </p:cNvPr>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5456;p75">
              <a:extLst>
                <a:ext uri="{FF2B5EF4-FFF2-40B4-BE49-F238E27FC236}">
                  <a16:creationId xmlns:a16="http://schemas.microsoft.com/office/drawing/2014/main" id="{E7E8B6F1-2868-A421-5DBD-C765B389274B}"/>
                </a:ext>
              </a:extLst>
            </p:cNvPr>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5457;p75">
              <a:extLst>
                <a:ext uri="{FF2B5EF4-FFF2-40B4-BE49-F238E27FC236}">
                  <a16:creationId xmlns:a16="http://schemas.microsoft.com/office/drawing/2014/main" id="{F6642BFA-5C3C-AB12-68FB-E20EF208E897}"/>
                </a:ext>
              </a:extLst>
            </p:cNvPr>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5458;p75">
              <a:extLst>
                <a:ext uri="{FF2B5EF4-FFF2-40B4-BE49-F238E27FC236}">
                  <a16:creationId xmlns:a16="http://schemas.microsoft.com/office/drawing/2014/main" id="{EDD64994-1C50-CD6C-D65C-21CBA4874641}"/>
                </a:ext>
              </a:extLst>
            </p:cNvPr>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5459;p75">
              <a:extLst>
                <a:ext uri="{FF2B5EF4-FFF2-40B4-BE49-F238E27FC236}">
                  <a16:creationId xmlns:a16="http://schemas.microsoft.com/office/drawing/2014/main" id="{D7170783-B347-05A3-27B8-130476FF986E}"/>
                </a:ext>
              </a:extLst>
            </p:cNvPr>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5460;p75">
              <a:extLst>
                <a:ext uri="{FF2B5EF4-FFF2-40B4-BE49-F238E27FC236}">
                  <a16:creationId xmlns:a16="http://schemas.microsoft.com/office/drawing/2014/main" id="{C382F5A4-4504-CFFB-9549-C2D77A04E80C}"/>
                </a:ext>
              </a:extLst>
            </p:cNvPr>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5461;p75">
              <a:extLst>
                <a:ext uri="{FF2B5EF4-FFF2-40B4-BE49-F238E27FC236}">
                  <a16:creationId xmlns:a16="http://schemas.microsoft.com/office/drawing/2014/main" id="{BA52C546-DD56-BDD6-0E5B-539AA6949356}"/>
                </a:ext>
              </a:extLst>
            </p:cNvPr>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5462;p75">
              <a:extLst>
                <a:ext uri="{FF2B5EF4-FFF2-40B4-BE49-F238E27FC236}">
                  <a16:creationId xmlns:a16="http://schemas.microsoft.com/office/drawing/2014/main" id="{C6346D1F-DE47-6CB8-D91F-A4A845643D3D}"/>
                </a:ext>
              </a:extLst>
            </p:cNvPr>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5463;p75">
              <a:extLst>
                <a:ext uri="{FF2B5EF4-FFF2-40B4-BE49-F238E27FC236}">
                  <a16:creationId xmlns:a16="http://schemas.microsoft.com/office/drawing/2014/main" id="{18960FC5-6820-CBA9-BC4F-82BE5F3AACD8}"/>
                </a:ext>
              </a:extLst>
            </p:cNvPr>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5464;p75">
              <a:extLst>
                <a:ext uri="{FF2B5EF4-FFF2-40B4-BE49-F238E27FC236}">
                  <a16:creationId xmlns:a16="http://schemas.microsoft.com/office/drawing/2014/main" id="{07371FAE-5E90-B714-D029-8EBF5D79B049}"/>
                </a:ext>
              </a:extLst>
            </p:cNvPr>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5465;p75">
              <a:extLst>
                <a:ext uri="{FF2B5EF4-FFF2-40B4-BE49-F238E27FC236}">
                  <a16:creationId xmlns:a16="http://schemas.microsoft.com/office/drawing/2014/main" id="{6F0FBA9D-9993-FEA3-9D23-E25C592638B5}"/>
                </a:ext>
              </a:extLst>
            </p:cNvPr>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5466;p75">
              <a:extLst>
                <a:ext uri="{FF2B5EF4-FFF2-40B4-BE49-F238E27FC236}">
                  <a16:creationId xmlns:a16="http://schemas.microsoft.com/office/drawing/2014/main" id="{3FE7DADF-FCB4-324E-CB77-896F761ACF73}"/>
                </a:ext>
              </a:extLst>
            </p:cNvPr>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5467;p75">
              <a:extLst>
                <a:ext uri="{FF2B5EF4-FFF2-40B4-BE49-F238E27FC236}">
                  <a16:creationId xmlns:a16="http://schemas.microsoft.com/office/drawing/2014/main" id="{3BD66351-1B90-BAC9-0789-3E4C5E34F974}"/>
                </a:ext>
              </a:extLst>
            </p:cNvPr>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5468;p75">
              <a:extLst>
                <a:ext uri="{FF2B5EF4-FFF2-40B4-BE49-F238E27FC236}">
                  <a16:creationId xmlns:a16="http://schemas.microsoft.com/office/drawing/2014/main" id="{065A2CAB-885F-BE93-F7F9-57FFFE575D78}"/>
                </a:ext>
              </a:extLst>
            </p:cNvPr>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5469;p75">
              <a:extLst>
                <a:ext uri="{FF2B5EF4-FFF2-40B4-BE49-F238E27FC236}">
                  <a16:creationId xmlns:a16="http://schemas.microsoft.com/office/drawing/2014/main" id="{7FCE906D-6F03-4061-F8DE-28394FB716AC}"/>
                </a:ext>
              </a:extLst>
            </p:cNvPr>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5470;p75">
              <a:extLst>
                <a:ext uri="{FF2B5EF4-FFF2-40B4-BE49-F238E27FC236}">
                  <a16:creationId xmlns:a16="http://schemas.microsoft.com/office/drawing/2014/main" id="{657C946D-3BBE-65F7-C6FC-B51E36BC9785}"/>
                </a:ext>
              </a:extLst>
            </p:cNvPr>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5471;p75">
              <a:extLst>
                <a:ext uri="{FF2B5EF4-FFF2-40B4-BE49-F238E27FC236}">
                  <a16:creationId xmlns:a16="http://schemas.microsoft.com/office/drawing/2014/main" id="{54164094-CB4D-C290-184A-2D1220804560}"/>
                </a:ext>
              </a:extLst>
            </p:cNvPr>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5472;p75">
              <a:extLst>
                <a:ext uri="{FF2B5EF4-FFF2-40B4-BE49-F238E27FC236}">
                  <a16:creationId xmlns:a16="http://schemas.microsoft.com/office/drawing/2014/main" id="{D3D2A49E-1D49-62F2-D8CD-85A9AB31B13E}"/>
                </a:ext>
              </a:extLst>
            </p:cNvPr>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5473;p75">
              <a:extLst>
                <a:ext uri="{FF2B5EF4-FFF2-40B4-BE49-F238E27FC236}">
                  <a16:creationId xmlns:a16="http://schemas.microsoft.com/office/drawing/2014/main" id="{05A2DB13-7EF1-C8BA-DF84-36874541A84D}"/>
                </a:ext>
              </a:extLst>
            </p:cNvPr>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5474;p75">
              <a:extLst>
                <a:ext uri="{FF2B5EF4-FFF2-40B4-BE49-F238E27FC236}">
                  <a16:creationId xmlns:a16="http://schemas.microsoft.com/office/drawing/2014/main" id="{A027E245-BC11-34A7-1BE3-DBF958AFFD6C}"/>
                </a:ext>
              </a:extLst>
            </p:cNvPr>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5475;p75">
              <a:extLst>
                <a:ext uri="{FF2B5EF4-FFF2-40B4-BE49-F238E27FC236}">
                  <a16:creationId xmlns:a16="http://schemas.microsoft.com/office/drawing/2014/main" id="{E2A6ED0B-54A8-404B-D8EF-4B9F9D422590}"/>
                </a:ext>
              </a:extLst>
            </p:cNvPr>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5476;p75">
              <a:extLst>
                <a:ext uri="{FF2B5EF4-FFF2-40B4-BE49-F238E27FC236}">
                  <a16:creationId xmlns:a16="http://schemas.microsoft.com/office/drawing/2014/main" id="{05510335-1A8D-D67B-53F1-2CD35A027EE7}"/>
                </a:ext>
              </a:extLst>
            </p:cNvPr>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5477;p75">
              <a:extLst>
                <a:ext uri="{FF2B5EF4-FFF2-40B4-BE49-F238E27FC236}">
                  <a16:creationId xmlns:a16="http://schemas.microsoft.com/office/drawing/2014/main" id="{5EC66EB7-54D9-E550-F599-C1E2B7F3EECF}"/>
                </a:ext>
              </a:extLst>
            </p:cNvPr>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5478;p75">
              <a:extLst>
                <a:ext uri="{FF2B5EF4-FFF2-40B4-BE49-F238E27FC236}">
                  <a16:creationId xmlns:a16="http://schemas.microsoft.com/office/drawing/2014/main" id="{F22B67E6-A1C2-E26D-6319-1C5FA21DC15F}"/>
                </a:ext>
              </a:extLst>
            </p:cNvPr>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5479;p75">
              <a:extLst>
                <a:ext uri="{FF2B5EF4-FFF2-40B4-BE49-F238E27FC236}">
                  <a16:creationId xmlns:a16="http://schemas.microsoft.com/office/drawing/2014/main" id="{1867481A-EA83-4313-2BCF-8336F3CB5907}"/>
                </a:ext>
              </a:extLst>
            </p:cNvPr>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5480;p75">
              <a:extLst>
                <a:ext uri="{FF2B5EF4-FFF2-40B4-BE49-F238E27FC236}">
                  <a16:creationId xmlns:a16="http://schemas.microsoft.com/office/drawing/2014/main" id="{9058FCAD-175F-43F7-28EA-8D76BF49F195}"/>
                </a:ext>
              </a:extLst>
            </p:cNvPr>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5481;p75">
              <a:extLst>
                <a:ext uri="{FF2B5EF4-FFF2-40B4-BE49-F238E27FC236}">
                  <a16:creationId xmlns:a16="http://schemas.microsoft.com/office/drawing/2014/main" id="{47285931-C1CA-CC6E-6B38-E7FAB5B3DE6B}"/>
                </a:ext>
              </a:extLst>
            </p:cNvPr>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5482;p75">
              <a:extLst>
                <a:ext uri="{FF2B5EF4-FFF2-40B4-BE49-F238E27FC236}">
                  <a16:creationId xmlns:a16="http://schemas.microsoft.com/office/drawing/2014/main" id="{BE7B6940-CAE8-198F-C2D4-2544CC9087FB}"/>
                </a:ext>
              </a:extLst>
            </p:cNvPr>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5483;p75">
              <a:extLst>
                <a:ext uri="{FF2B5EF4-FFF2-40B4-BE49-F238E27FC236}">
                  <a16:creationId xmlns:a16="http://schemas.microsoft.com/office/drawing/2014/main" id="{BE5E87D8-D544-98FD-6E7F-68665D1D3421}"/>
                </a:ext>
              </a:extLst>
            </p:cNvPr>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5484;p75">
              <a:extLst>
                <a:ext uri="{FF2B5EF4-FFF2-40B4-BE49-F238E27FC236}">
                  <a16:creationId xmlns:a16="http://schemas.microsoft.com/office/drawing/2014/main" id="{FAE33013-0D1F-3DB5-4D50-C3B192C6CB5D}"/>
                </a:ext>
              </a:extLst>
            </p:cNvPr>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5485;p75">
              <a:extLst>
                <a:ext uri="{FF2B5EF4-FFF2-40B4-BE49-F238E27FC236}">
                  <a16:creationId xmlns:a16="http://schemas.microsoft.com/office/drawing/2014/main" id="{2C641C23-6532-1E65-64F3-53EAC5787951}"/>
                </a:ext>
              </a:extLst>
            </p:cNvPr>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5486;p75">
              <a:extLst>
                <a:ext uri="{FF2B5EF4-FFF2-40B4-BE49-F238E27FC236}">
                  <a16:creationId xmlns:a16="http://schemas.microsoft.com/office/drawing/2014/main" id="{6243F425-F964-B696-8BB9-3A73ACA29907}"/>
                </a:ext>
              </a:extLst>
            </p:cNvPr>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5487;p75">
              <a:extLst>
                <a:ext uri="{FF2B5EF4-FFF2-40B4-BE49-F238E27FC236}">
                  <a16:creationId xmlns:a16="http://schemas.microsoft.com/office/drawing/2014/main" id="{EA6F3E29-56C8-143A-52A3-7D685BB4ADC5}"/>
                </a:ext>
              </a:extLst>
            </p:cNvPr>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5488;p75">
              <a:extLst>
                <a:ext uri="{FF2B5EF4-FFF2-40B4-BE49-F238E27FC236}">
                  <a16:creationId xmlns:a16="http://schemas.microsoft.com/office/drawing/2014/main" id="{5CF5AE31-CDDC-CECA-C2C3-40A5EF917DC2}"/>
                </a:ext>
              </a:extLst>
            </p:cNvPr>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5489;p75">
              <a:extLst>
                <a:ext uri="{FF2B5EF4-FFF2-40B4-BE49-F238E27FC236}">
                  <a16:creationId xmlns:a16="http://schemas.microsoft.com/office/drawing/2014/main" id="{2E4993F0-CA6C-9246-7A62-3398B30B0DEF}"/>
                </a:ext>
              </a:extLst>
            </p:cNvPr>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5490;p75">
              <a:extLst>
                <a:ext uri="{FF2B5EF4-FFF2-40B4-BE49-F238E27FC236}">
                  <a16:creationId xmlns:a16="http://schemas.microsoft.com/office/drawing/2014/main" id="{40F60791-022D-56D2-E29E-ED311FD20389}"/>
                </a:ext>
              </a:extLst>
            </p:cNvPr>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5491;p75">
              <a:extLst>
                <a:ext uri="{FF2B5EF4-FFF2-40B4-BE49-F238E27FC236}">
                  <a16:creationId xmlns:a16="http://schemas.microsoft.com/office/drawing/2014/main" id="{71C454A9-451B-7323-A3C6-395128D0BC2C}"/>
                </a:ext>
              </a:extLst>
            </p:cNvPr>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5492;p75">
              <a:extLst>
                <a:ext uri="{FF2B5EF4-FFF2-40B4-BE49-F238E27FC236}">
                  <a16:creationId xmlns:a16="http://schemas.microsoft.com/office/drawing/2014/main" id="{474CF5FA-640A-75E9-C544-22A373FFE2D6}"/>
                </a:ext>
              </a:extLst>
            </p:cNvPr>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5493;p75">
              <a:extLst>
                <a:ext uri="{FF2B5EF4-FFF2-40B4-BE49-F238E27FC236}">
                  <a16:creationId xmlns:a16="http://schemas.microsoft.com/office/drawing/2014/main" id="{68653A50-6F01-2C7E-0763-213DAA1EA224}"/>
                </a:ext>
              </a:extLst>
            </p:cNvPr>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5494;p75">
              <a:extLst>
                <a:ext uri="{FF2B5EF4-FFF2-40B4-BE49-F238E27FC236}">
                  <a16:creationId xmlns:a16="http://schemas.microsoft.com/office/drawing/2014/main" id="{A19FF6D4-225B-F7C5-2433-C68A0B031D67}"/>
                </a:ext>
              </a:extLst>
            </p:cNvPr>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5495;p75">
              <a:extLst>
                <a:ext uri="{FF2B5EF4-FFF2-40B4-BE49-F238E27FC236}">
                  <a16:creationId xmlns:a16="http://schemas.microsoft.com/office/drawing/2014/main" id="{3AE1E927-A1B3-2D7B-DC81-4CF97C309DBB}"/>
                </a:ext>
              </a:extLst>
            </p:cNvPr>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5496;p75">
              <a:extLst>
                <a:ext uri="{FF2B5EF4-FFF2-40B4-BE49-F238E27FC236}">
                  <a16:creationId xmlns:a16="http://schemas.microsoft.com/office/drawing/2014/main" id="{3218AEDD-DFD1-A2A2-C0EE-CEC24588B334}"/>
                </a:ext>
              </a:extLst>
            </p:cNvPr>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5497;p75">
              <a:extLst>
                <a:ext uri="{FF2B5EF4-FFF2-40B4-BE49-F238E27FC236}">
                  <a16:creationId xmlns:a16="http://schemas.microsoft.com/office/drawing/2014/main" id="{BED9BDBD-D611-9DF6-EF77-C29D72AF1A2D}"/>
                </a:ext>
              </a:extLst>
            </p:cNvPr>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5498;p75">
              <a:extLst>
                <a:ext uri="{FF2B5EF4-FFF2-40B4-BE49-F238E27FC236}">
                  <a16:creationId xmlns:a16="http://schemas.microsoft.com/office/drawing/2014/main" id="{44D2FFA9-8DDC-7E13-2360-FCC6B7146A79}"/>
                </a:ext>
              </a:extLst>
            </p:cNvPr>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5499;p75">
              <a:extLst>
                <a:ext uri="{FF2B5EF4-FFF2-40B4-BE49-F238E27FC236}">
                  <a16:creationId xmlns:a16="http://schemas.microsoft.com/office/drawing/2014/main" id="{30E72C51-0107-9384-896A-D11797E33E43}"/>
                </a:ext>
              </a:extLst>
            </p:cNvPr>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5500;p75">
              <a:extLst>
                <a:ext uri="{FF2B5EF4-FFF2-40B4-BE49-F238E27FC236}">
                  <a16:creationId xmlns:a16="http://schemas.microsoft.com/office/drawing/2014/main" id="{41393A45-C6CC-8FAB-E12C-7B91B927C0CB}"/>
                </a:ext>
              </a:extLst>
            </p:cNvPr>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5501;p75">
              <a:extLst>
                <a:ext uri="{FF2B5EF4-FFF2-40B4-BE49-F238E27FC236}">
                  <a16:creationId xmlns:a16="http://schemas.microsoft.com/office/drawing/2014/main" id="{5E8A6738-8B6F-76A0-BE20-38D4AB82114C}"/>
                </a:ext>
              </a:extLst>
            </p:cNvPr>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5502;p75">
              <a:extLst>
                <a:ext uri="{FF2B5EF4-FFF2-40B4-BE49-F238E27FC236}">
                  <a16:creationId xmlns:a16="http://schemas.microsoft.com/office/drawing/2014/main" id="{FD7C76DA-8C98-69C8-2AC1-1A004FF53A6F}"/>
                </a:ext>
              </a:extLst>
            </p:cNvPr>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5503;p75">
              <a:extLst>
                <a:ext uri="{FF2B5EF4-FFF2-40B4-BE49-F238E27FC236}">
                  <a16:creationId xmlns:a16="http://schemas.microsoft.com/office/drawing/2014/main" id="{C4234CF1-F956-1B0A-7B49-5487B75B8CE9}"/>
                </a:ext>
              </a:extLst>
            </p:cNvPr>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5504;p75">
              <a:extLst>
                <a:ext uri="{FF2B5EF4-FFF2-40B4-BE49-F238E27FC236}">
                  <a16:creationId xmlns:a16="http://schemas.microsoft.com/office/drawing/2014/main" id="{0BFDCD59-27A8-A632-B73C-ACE9409ED676}"/>
                </a:ext>
              </a:extLst>
            </p:cNvPr>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5505;p75">
              <a:extLst>
                <a:ext uri="{FF2B5EF4-FFF2-40B4-BE49-F238E27FC236}">
                  <a16:creationId xmlns:a16="http://schemas.microsoft.com/office/drawing/2014/main" id="{2F8CF32C-83B5-84A0-5C66-BE2EEC758727}"/>
                </a:ext>
              </a:extLst>
            </p:cNvPr>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5506;p75">
              <a:extLst>
                <a:ext uri="{FF2B5EF4-FFF2-40B4-BE49-F238E27FC236}">
                  <a16:creationId xmlns:a16="http://schemas.microsoft.com/office/drawing/2014/main" id="{FD0D9002-C96E-0785-8B78-B486E9A38499}"/>
                </a:ext>
              </a:extLst>
            </p:cNvPr>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5507;p75">
              <a:extLst>
                <a:ext uri="{FF2B5EF4-FFF2-40B4-BE49-F238E27FC236}">
                  <a16:creationId xmlns:a16="http://schemas.microsoft.com/office/drawing/2014/main" id="{07B7CB5C-4E3D-2C08-36F5-B65E53BC366B}"/>
                </a:ext>
              </a:extLst>
            </p:cNvPr>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5508;p75">
              <a:extLst>
                <a:ext uri="{FF2B5EF4-FFF2-40B4-BE49-F238E27FC236}">
                  <a16:creationId xmlns:a16="http://schemas.microsoft.com/office/drawing/2014/main" id="{EA31DCE1-6072-744E-1C37-50C1DDC8A359}"/>
                </a:ext>
              </a:extLst>
            </p:cNvPr>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5509;p75">
              <a:extLst>
                <a:ext uri="{FF2B5EF4-FFF2-40B4-BE49-F238E27FC236}">
                  <a16:creationId xmlns:a16="http://schemas.microsoft.com/office/drawing/2014/main" id="{91986861-16B1-4216-AAA6-75E8A46BE53D}"/>
                </a:ext>
              </a:extLst>
            </p:cNvPr>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5510;p75">
              <a:extLst>
                <a:ext uri="{FF2B5EF4-FFF2-40B4-BE49-F238E27FC236}">
                  <a16:creationId xmlns:a16="http://schemas.microsoft.com/office/drawing/2014/main" id="{13FD33D2-A468-076B-1778-CD8CE67945E5}"/>
                </a:ext>
              </a:extLst>
            </p:cNvPr>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5511;p75">
              <a:extLst>
                <a:ext uri="{FF2B5EF4-FFF2-40B4-BE49-F238E27FC236}">
                  <a16:creationId xmlns:a16="http://schemas.microsoft.com/office/drawing/2014/main" id="{EA3328E3-5900-DEE4-8962-60330DB66A6B}"/>
                </a:ext>
              </a:extLst>
            </p:cNvPr>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5512;p75">
              <a:extLst>
                <a:ext uri="{FF2B5EF4-FFF2-40B4-BE49-F238E27FC236}">
                  <a16:creationId xmlns:a16="http://schemas.microsoft.com/office/drawing/2014/main" id="{981B0B5C-A3F6-85B4-F1C7-6548DE370474}"/>
                </a:ext>
              </a:extLst>
            </p:cNvPr>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5513;p75">
              <a:extLst>
                <a:ext uri="{FF2B5EF4-FFF2-40B4-BE49-F238E27FC236}">
                  <a16:creationId xmlns:a16="http://schemas.microsoft.com/office/drawing/2014/main" id="{1410E440-5746-1797-797B-F359CD24C055}"/>
                </a:ext>
              </a:extLst>
            </p:cNvPr>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5514;p75">
              <a:extLst>
                <a:ext uri="{FF2B5EF4-FFF2-40B4-BE49-F238E27FC236}">
                  <a16:creationId xmlns:a16="http://schemas.microsoft.com/office/drawing/2014/main" id="{5F68153B-B29D-6D18-BD24-CC67929A56C5}"/>
                </a:ext>
              </a:extLst>
            </p:cNvPr>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5515;p75">
              <a:extLst>
                <a:ext uri="{FF2B5EF4-FFF2-40B4-BE49-F238E27FC236}">
                  <a16:creationId xmlns:a16="http://schemas.microsoft.com/office/drawing/2014/main" id="{0E7B0938-4BFA-AEF3-5071-6B15AAA45A16}"/>
                </a:ext>
              </a:extLst>
            </p:cNvPr>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5516;p75">
              <a:extLst>
                <a:ext uri="{FF2B5EF4-FFF2-40B4-BE49-F238E27FC236}">
                  <a16:creationId xmlns:a16="http://schemas.microsoft.com/office/drawing/2014/main" id="{40E83C17-3252-F524-3C0B-6CB522689693}"/>
                </a:ext>
              </a:extLst>
            </p:cNvPr>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5517;p75">
              <a:extLst>
                <a:ext uri="{FF2B5EF4-FFF2-40B4-BE49-F238E27FC236}">
                  <a16:creationId xmlns:a16="http://schemas.microsoft.com/office/drawing/2014/main" id="{A6496172-525A-D62B-DA65-A54E6BDBD03C}"/>
                </a:ext>
              </a:extLst>
            </p:cNvPr>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5518;p75">
              <a:extLst>
                <a:ext uri="{FF2B5EF4-FFF2-40B4-BE49-F238E27FC236}">
                  <a16:creationId xmlns:a16="http://schemas.microsoft.com/office/drawing/2014/main" id="{2F763B4C-7714-9235-91E6-C6ACB0F67EC5}"/>
                </a:ext>
              </a:extLst>
            </p:cNvPr>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5519;p75">
              <a:extLst>
                <a:ext uri="{FF2B5EF4-FFF2-40B4-BE49-F238E27FC236}">
                  <a16:creationId xmlns:a16="http://schemas.microsoft.com/office/drawing/2014/main" id="{FF30B304-1254-F5A4-678A-EF1A0DBD5AE6}"/>
                </a:ext>
              </a:extLst>
            </p:cNvPr>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5520;p75">
              <a:extLst>
                <a:ext uri="{FF2B5EF4-FFF2-40B4-BE49-F238E27FC236}">
                  <a16:creationId xmlns:a16="http://schemas.microsoft.com/office/drawing/2014/main" id="{43A0C021-3D21-92A9-2C3A-266EE5A7CEDA}"/>
                </a:ext>
              </a:extLst>
            </p:cNvPr>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5521;p75">
              <a:extLst>
                <a:ext uri="{FF2B5EF4-FFF2-40B4-BE49-F238E27FC236}">
                  <a16:creationId xmlns:a16="http://schemas.microsoft.com/office/drawing/2014/main" id="{368F54E0-3BB3-0426-6611-1259C35F3FCC}"/>
                </a:ext>
              </a:extLst>
            </p:cNvPr>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5522;p75">
              <a:extLst>
                <a:ext uri="{FF2B5EF4-FFF2-40B4-BE49-F238E27FC236}">
                  <a16:creationId xmlns:a16="http://schemas.microsoft.com/office/drawing/2014/main" id="{21E76BB6-79DC-1F9B-D39F-20620E92A94D}"/>
                </a:ext>
              </a:extLst>
            </p:cNvPr>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5523;p75">
              <a:extLst>
                <a:ext uri="{FF2B5EF4-FFF2-40B4-BE49-F238E27FC236}">
                  <a16:creationId xmlns:a16="http://schemas.microsoft.com/office/drawing/2014/main" id="{2AC43D04-76DD-32B3-59D0-13498D4312AA}"/>
                </a:ext>
              </a:extLst>
            </p:cNvPr>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5524;p75">
              <a:extLst>
                <a:ext uri="{FF2B5EF4-FFF2-40B4-BE49-F238E27FC236}">
                  <a16:creationId xmlns:a16="http://schemas.microsoft.com/office/drawing/2014/main" id="{EB8ED508-3B7D-A5CB-FBA2-3A66D01CF2EF}"/>
                </a:ext>
              </a:extLst>
            </p:cNvPr>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5525;p75">
              <a:extLst>
                <a:ext uri="{FF2B5EF4-FFF2-40B4-BE49-F238E27FC236}">
                  <a16:creationId xmlns:a16="http://schemas.microsoft.com/office/drawing/2014/main" id="{C7B46821-3E03-EE77-E3D7-E42BB2CB1D08}"/>
                </a:ext>
              </a:extLst>
            </p:cNvPr>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5526;p75">
              <a:extLst>
                <a:ext uri="{FF2B5EF4-FFF2-40B4-BE49-F238E27FC236}">
                  <a16:creationId xmlns:a16="http://schemas.microsoft.com/office/drawing/2014/main" id="{8948E8DE-63AF-9B8A-8129-2392C8E2B74A}"/>
                </a:ext>
              </a:extLst>
            </p:cNvPr>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5527;p75">
              <a:extLst>
                <a:ext uri="{FF2B5EF4-FFF2-40B4-BE49-F238E27FC236}">
                  <a16:creationId xmlns:a16="http://schemas.microsoft.com/office/drawing/2014/main" id="{35F32301-6AEB-9B76-36A5-7D76751F3C9F}"/>
                </a:ext>
              </a:extLst>
            </p:cNvPr>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5528;p75">
              <a:extLst>
                <a:ext uri="{FF2B5EF4-FFF2-40B4-BE49-F238E27FC236}">
                  <a16:creationId xmlns:a16="http://schemas.microsoft.com/office/drawing/2014/main" id="{BB44E0CF-0DA9-AE30-B0FB-DF8401609D5C}"/>
                </a:ext>
              </a:extLst>
            </p:cNvPr>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5529;p75">
              <a:extLst>
                <a:ext uri="{FF2B5EF4-FFF2-40B4-BE49-F238E27FC236}">
                  <a16:creationId xmlns:a16="http://schemas.microsoft.com/office/drawing/2014/main" id="{F5A03E4F-0D99-4C2D-D55F-D713442733B9}"/>
                </a:ext>
              </a:extLst>
            </p:cNvPr>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5530;p75">
              <a:extLst>
                <a:ext uri="{FF2B5EF4-FFF2-40B4-BE49-F238E27FC236}">
                  <a16:creationId xmlns:a16="http://schemas.microsoft.com/office/drawing/2014/main" id="{53A812D4-2150-BDA3-499D-F2C96D449895}"/>
                </a:ext>
              </a:extLst>
            </p:cNvPr>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5531;p75">
              <a:extLst>
                <a:ext uri="{FF2B5EF4-FFF2-40B4-BE49-F238E27FC236}">
                  <a16:creationId xmlns:a16="http://schemas.microsoft.com/office/drawing/2014/main" id="{9F8378FA-6C32-DEBB-9339-D78B2CB18DD5}"/>
                </a:ext>
              </a:extLst>
            </p:cNvPr>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5532;p75">
              <a:extLst>
                <a:ext uri="{FF2B5EF4-FFF2-40B4-BE49-F238E27FC236}">
                  <a16:creationId xmlns:a16="http://schemas.microsoft.com/office/drawing/2014/main" id="{75E6350F-BA5D-9952-916E-1386B4DC960D}"/>
                </a:ext>
              </a:extLst>
            </p:cNvPr>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5533;p75">
              <a:extLst>
                <a:ext uri="{FF2B5EF4-FFF2-40B4-BE49-F238E27FC236}">
                  <a16:creationId xmlns:a16="http://schemas.microsoft.com/office/drawing/2014/main" id="{E22CECAD-E7B8-54A8-8286-A21C615B2D65}"/>
                </a:ext>
              </a:extLst>
            </p:cNvPr>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5534;p75">
              <a:extLst>
                <a:ext uri="{FF2B5EF4-FFF2-40B4-BE49-F238E27FC236}">
                  <a16:creationId xmlns:a16="http://schemas.microsoft.com/office/drawing/2014/main" id="{52CCC0BA-5514-B8BF-C9F6-4E7767D84C1C}"/>
                </a:ext>
              </a:extLst>
            </p:cNvPr>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5535;p75">
              <a:extLst>
                <a:ext uri="{FF2B5EF4-FFF2-40B4-BE49-F238E27FC236}">
                  <a16:creationId xmlns:a16="http://schemas.microsoft.com/office/drawing/2014/main" id="{35DDB319-8E9B-C801-2BF6-14018DCDA9AB}"/>
                </a:ext>
              </a:extLst>
            </p:cNvPr>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5536;p75">
              <a:extLst>
                <a:ext uri="{FF2B5EF4-FFF2-40B4-BE49-F238E27FC236}">
                  <a16:creationId xmlns:a16="http://schemas.microsoft.com/office/drawing/2014/main" id="{E4684BED-E2D1-222C-443D-F2FB7502BBE9}"/>
                </a:ext>
              </a:extLst>
            </p:cNvPr>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5537;p75">
              <a:extLst>
                <a:ext uri="{FF2B5EF4-FFF2-40B4-BE49-F238E27FC236}">
                  <a16:creationId xmlns:a16="http://schemas.microsoft.com/office/drawing/2014/main" id="{7F72C60C-767E-EE0C-7FBE-C0B6051D9431}"/>
                </a:ext>
              </a:extLst>
            </p:cNvPr>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5538;p75">
              <a:extLst>
                <a:ext uri="{FF2B5EF4-FFF2-40B4-BE49-F238E27FC236}">
                  <a16:creationId xmlns:a16="http://schemas.microsoft.com/office/drawing/2014/main" id="{BB541196-BB9F-1FE3-C179-E987D675E76F}"/>
                </a:ext>
              </a:extLst>
            </p:cNvPr>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5539;p75">
              <a:extLst>
                <a:ext uri="{FF2B5EF4-FFF2-40B4-BE49-F238E27FC236}">
                  <a16:creationId xmlns:a16="http://schemas.microsoft.com/office/drawing/2014/main" id="{4DE52778-D61C-8EC0-34B9-46A99E0087D4}"/>
                </a:ext>
              </a:extLst>
            </p:cNvPr>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5540;p75">
              <a:extLst>
                <a:ext uri="{FF2B5EF4-FFF2-40B4-BE49-F238E27FC236}">
                  <a16:creationId xmlns:a16="http://schemas.microsoft.com/office/drawing/2014/main" id="{20305EB2-3DC1-7FE6-CC28-867579E142F0}"/>
                </a:ext>
              </a:extLst>
            </p:cNvPr>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5541;p75">
              <a:extLst>
                <a:ext uri="{FF2B5EF4-FFF2-40B4-BE49-F238E27FC236}">
                  <a16:creationId xmlns:a16="http://schemas.microsoft.com/office/drawing/2014/main" id="{2E1F828D-59C4-016A-E881-A5A712FC72C6}"/>
                </a:ext>
              </a:extLst>
            </p:cNvPr>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5542;p75">
              <a:extLst>
                <a:ext uri="{FF2B5EF4-FFF2-40B4-BE49-F238E27FC236}">
                  <a16:creationId xmlns:a16="http://schemas.microsoft.com/office/drawing/2014/main" id="{199659D1-A7A9-7319-1E41-EC70FF6754F3}"/>
                </a:ext>
              </a:extLst>
            </p:cNvPr>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5543;p75">
              <a:extLst>
                <a:ext uri="{FF2B5EF4-FFF2-40B4-BE49-F238E27FC236}">
                  <a16:creationId xmlns:a16="http://schemas.microsoft.com/office/drawing/2014/main" id="{D4F295B7-0629-0515-E447-77EFEA371026}"/>
                </a:ext>
              </a:extLst>
            </p:cNvPr>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5544;p75">
              <a:extLst>
                <a:ext uri="{FF2B5EF4-FFF2-40B4-BE49-F238E27FC236}">
                  <a16:creationId xmlns:a16="http://schemas.microsoft.com/office/drawing/2014/main" id="{B0EE6208-7C2F-BF9C-310C-70D38C4A2296}"/>
                </a:ext>
              </a:extLst>
            </p:cNvPr>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5545;p75">
              <a:extLst>
                <a:ext uri="{FF2B5EF4-FFF2-40B4-BE49-F238E27FC236}">
                  <a16:creationId xmlns:a16="http://schemas.microsoft.com/office/drawing/2014/main" id="{CC37E4B8-C0F9-284E-7114-533E74B3B5FE}"/>
                </a:ext>
              </a:extLst>
            </p:cNvPr>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5546;p75">
              <a:extLst>
                <a:ext uri="{FF2B5EF4-FFF2-40B4-BE49-F238E27FC236}">
                  <a16:creationId xmlns:a16="http://schemas.microsoft.com/office/drawing/2014/main" id="{FEAE9BBC-25CF-48ED-2DAB-8481052EB6D5}"/>
                </a:ext>
              </a:extLst>
            </p:cNvPr>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5547;p75">
              <a:extLst>
                <a:ext uri="{FF2B5EF4-FFF2-40B4-BE49-F238E27FC236}">
                  <a16:creationId xmlns:a16="http://schemas.microsoft.com/office/drawing/2014/main" id="{43837112-F1FD-4F30-D295-0297700F452F}"/>
                </a:ext>
              </a:extLst>
            </p:cNvPr>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5548;p75">
              <a:extLst>
                <a:ext uri="{FF2B5EF4-FFF2-40B4-BE49-F238E27FC236}">
                  <a16:creationId xmlns:a16="http://schemas.microsoft.com/office/drawing/2014/main" id="{C2B5F40C-3D51-5FE8-1945-4AD61CBC8001}"/>
                </a:ext>
              </a:extLst>
            </p:cNvPr>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5549;p75">
              <a:extLst>
                <a:ext uri="{FF2B5EF4-FFF2-40B4-BE49-F238E27FC236}">
                  <a16:creationId xmlns:a16="http://schemas.microsoft.com/office/drawing/2014/main" id="{9A1E092A-B3DC-8D3A-B3B7-318EDADCB852}"/>
                </a:ext>
              </a:extLst>
            </p:cNvPr>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5550;p75">
              <a:extLst>
                <a:ext uri="{FF2B5EF4-FFF2-40B4-BE49-F238E27FC236}">
                  <a16:creationId xmlns:a16="http://schemas.microsoft.com/office/drawing/2014/main" id="{1F2DCAE5-FC87-1058-25F4-58A71687DB00}"/>
                </a:ext>
              </a:extLst>
            </p:cNvPr>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5551;p75">
              <a:extLst>
                <a:ext uri="{FF2B5EF4-FFF2-40B4-BE49-F238E27FC236}">
                  <a16:creationId xmlns:a16="http://schemas.microsoft.com/office/drawing/2014/main" id="{BD2B144D-F501-5A53-B9A4-485C174707F3}"/>
                </a:ext>
              </a:extLst>
            </p:cNvPr>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5552;p75">
              <a:extLst>
                <a:ext uri="{FF2B5EF4-FFF2-40B4-BE49-F238E27FC236}">
                  <a16:creationId xmlns:a16="http://schemas.microsoft.com/office/drawing/2014/main" id="{7CABB1DA-F9B5-B985-C85F-9B4B7A01573D}"/>
                </a:ext>
              </a:extLst>
            </p:cNvPr>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5553;p75">
              <a:extLst>
                <a:ext uri="{FF2B5EF4-FFF2-40B4-BE49-F238E27FC236}">
                  <a16:creationId xmlns:a16="http://schemas.microsoft.com/office/drawing/2014/main" id="{2C1841BB-C8F7-B399-7A16-DEDD2692B224}"/>
                </a:ext>
              </a:extLst>
            </p:cNvPr>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5554;p75">
              <a:extLst>
                <a:ext uri="{FF2B5EF4-FFF2-40B4-BE49-F238E27FC236}">
                  <a16:creationId xmlns:a16="http://schemas.microsoft.com/office/drawing/2014/main" id="{68700D0B-3589-59B7-3B73-32AA0E889D1E}"/>
                </a:ext>
              </a:extLst>
            </p:cNvPr>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5555;p75">
              <a:extLst>
                <a:ext uri="{FF2B5EF4-FFF2-40B4-BE49-F238E27FC236}">
                  <a16:creationId xmlns:a16="http://schemas.microsoft.com/office/drawing/2014/main" id="{11A988D0-CB02-8D0B-B6F6-9D4EC753BA0E}"/>
                </a:ext>
              </a:extLst>
            </p:cNvPr>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5556;p75">
              <a:extLst>
                <a:ext uri="{FF2B5EF4-FFF2-40B4-BE49-F238E27FC236}">
                  <a16:creationId xmlns:a16="http://schemas.microsoft.com/office/drawing/2014/main" id="{64F543F6-6C09-6296-DE08-9ADCCE9810B9}"/>
                </a:ext>
              </a:extLst>
            </p:cNvPr>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5557;p75">
              <a:extLst>
                <a:ext uri="{FF2B5EF4-FFF2-40B4-BE49-F238E27FC236}">
                  <a16:creationId xmlns:a16="http://schemas.microsoft.com/office/drawing/2014/main" id="{02CD7206-B246-40CF-3BA0-B06EE62D81AF}"/>
                </a:ext>
              </a:extLst>
            </p:cNvPr>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5558;p75">
              <a:extLst>
                <a:ext uri="{FF2B5EF4-FFF2-40B4-BE49-F238E27FC236}">
                  <a16:creationId xmlns:a16="http://schemas.microsoft.com/office/drawing/2014/main" id="{C3110F6C-3516-91C4-BB13-943C59BC10E6}"/>
                </a:ext>
              </a:extLst>
            </p:cNvPr>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5559;p75">
              <a:extLst>
                <a:ext uri="{FF2B5EF4-FFF2-40B4-BE49-F238E27FC236}">
                  <a16:creationId xmlns:a16="http://schemas.microsoft.com/office/drawing/2014/main" id="{11C5E7F5-719D-F5F5-6784-162C63A95B5E}"/>
                </a:ext>
              </a:extLst>
            </p:cNvPr>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5560;p75">
              <a:extLst>
                <a:ext uri="{FF2B5EF4-FFF2-40B4-BE49-F238E27FC236}">
                  <a16:creationId xmlns:a16="http://schemas.microsoft.com/office/drawing/2014/main" id="{25189118-4EBC-F695-1B76-6A71872090CF}"/>
                </a:ext>
              </a:extLst>
            </p:cNvPr>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5561;p75">
              <a:extLst>
                <a:ext uri="{FF2B5EF4-FFF2-40B4-BE49-F238E27FC236}">
                  <a16:creationId xmlns:a16="http://schemas.microsoft.com/office/drawing/2014/main" id="{C0E4B147-B214-6E00-9D90-46BC313C38ED}"/>
                </a:ext>
              </a:extLst>
            </p:cNvPr>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5562;p75">
              <a:extLst>
                <a:ext uri="{FF2B5EF4-FFF2-40B4-BE49-F238E27FC236}">
                  <a16:creationId xmlns:a16="http://schemas.microsoft.com/office/drawing/2014/main" id="{CC2D4872-F377-506B-5AA7-791024E7F1C5}"/>
                </a:ext>
              </a:extLst>
            </p:cNvPr>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5563;p75">
              <a:extLst>
                <a:ext uri="{FF2B5EF4-FFF2-40B4-BE49-F238E27FC236}">
                  <a16:creationId xmlns:a16="http://schemas.microsoft.com/office/drawing/2014/main" id="{09F3D28A-33BC-1470-5A51-44C976FFB1AD}"/>
                </a:ext>
              </a:extLst>
            </p:cNvPr>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5564;p75">
              <a:extLst>
                <a:ext uri="{FF2B5EF4-FFF2-40B4-BE49-F238E27FC236}">
                  <a16:creationId xmlns:a16="http://schemas.microsoft.com/office/drawing/2014/main" id="{9ED455F6-78E2-3733-64CB-ADFBC1460D96}"/>
                </a:ext>
              </a:extLst>
            </p:cNvPr>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5565;p75">
              <a:extLst>
                <a:ext uri="{FF2B5EF4-FFF2-40B4-BE49-F238E27FC236}">
                  <a16:creationId xmlns:a16="http://schemas.microsoft.com/office/drawing/2014/main" id="{39A547D3-792F-3CB7-BB34-1560FE0965A3}"/>
                </a:ext>
              </a:extLst>
            </p:cNvPr>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5566;p75">
              <a:extLst>
                <a:ext uri="{FF2B5EF4-FFF2-40B4-BE49-F238E27FC236}">
                  <a16:creationId xmlns:a16="http://schemas.microsoft.com/office/drawing/2014/main" id="{EFC88710-D897-872D-A873-7DAB4DE453B5}"/>
                </a:ext>
              </a:extLst>
            </p:cNvPr>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5567;p75">
              <a:extLst>
                <a:ext uri="{FF2B5EF4-FFF2-40B4-BE49-F238E27FC236}">
                  <a16:creationId xmlns:a16="http://schemas.microsoft.com/office/drawing/2014/main" id="{ADC6DD6A-18B3-86F8-5F74-0D09EB43F42B}"/>
                </a:ext>
              </a:extLst>
            </p:cNvPr>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5568;p75">
              <a:extLst>
                <a:ext uri="{FF2B5EF4-FFF2-40B4-BE49-F238E27FC236}">
                  <a16:creationId xmlns:a16="http://schemas.microsoft.com/office/drawing/2014/main" id="{F66CFB5A-980D-78BA-4100-43761277612E}"/>
                </a:ext>
              </a:extLst>
            </p:cNvPr>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5569;p75">
              <a:extLst>
                <a:ext uri="{FF2B5EF4-FFF2-40B4-BE49-F238E27FC236}">
                  <a16:creationId xmlns:a16="http://schemas.microsoft.com/office/drawing/2014/main" id="{FAB0730B-57DD-FE90-BB3E-B4A40CA0F277}"/>
                </a:ext>
              </a:extLst>
            </p:cNvPr>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5570;p75">
              <a:extLst>
                <a:ext uri="{FF2B5EF4-FFF2-40B4-BE49-F238E27FC236}">
                  <a16:creationId xmlns:a16="http://schemas.microsoft.com/office/drawing/2014/main" id="{3E2A6DFB-7448-2448-14C2-67278D3391D4}"/>
                </a:ext>
              </a:extLst>
            </p:cNvPr>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5571;p75">
              <a:extLst>
                <a:ext uri="{FF2B5EF4-FFF2-40B4-BE49-F238E27FC236}">
                  <a16:creationId xmlns:a16="http://schemas.microsoft.com/office/drawing/2014/main" id="{2B5B51B8-B83B-BEFB-2213-0AFBB11559A4}"/>
                </a:ext>
              </a:extLst>
            </p:cNvPr>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5572;p75">
              <a:extLst>
                <a:ext uri="{FF2B5EF4-FFF2-40B4-BE49-F238E27FC236}">
                  <a16:creationId xmlns:a16="http://schemas.microsoft.com/office/drawing/2014/main" id="{C7749764-45FC-4249-029A-223B894E85E2}"/>
                </a:ext>
              </a:extLst>
            </p:cNvPr>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5573;p75">
              <a:extLst>
                <a:ext uri="{FF2B5EF4-FFF2-40B4-BE49-F238E27FC236}">
                  <a16:creationId xmlns:a16="http://schemas.microsoft.com/office/drawing/2014/main" id="{83D95441-3E62-5D40-4FFF-C23C0F0369AF}"/>
                </a:ext>
              </a:extLst>
            </p:cNvPr>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5574;p75">
              <a:extLst>
                <a:ext uri="{FF2B5EF4-FFF2-40B4-BE49-F238E27FC236}">
                  <a16:creationId xmlns:a16="http://schemas.microsoft.com/office/drawing/2014/main" id="{46269776-2EB8-D7D9-C516-EE0513406708}"/>
                </a:ext>
              </a:extLst>
            </p:cNvPr>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5575;p75">
              <a:extLst>
                <a:ext uri="{FF2B5EF4-FFF2-40B4-BE49-F238E27FC236}">
                  <a16:creationId xmlns:a16="http://schemas.microsoft.com/office/drawing/2014/main" id="{595B9545-6DB9-A149-3A06-D372B81DC153}"/>
                </a:ext>
              </a:extLst>
            </p:cNvPr>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5576;p75">
              <a:extLst>
                <a:ext uri="{FF2B5EF4-FFF2-40B4-BE49-F238E27FC236}">
                  <a16:creationId xmlns:a16="http://schemas.microsoft.com/office/drawing/2014/main" id="{A64BE8E4-7524-D187-BD6D-5966DF46E1F6}"/>
                </a:ext>
              </a:extLst>
            </p:cNvPr>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5577;p75">
              <a:extLst>
                <a:ext uri="{FF2B5EF4-FFF2-40B4-BE49-F238E27FC236}">
                  <a16:creationId xmlns:a16="http://schemas.microsoft.com/office/drawing/2014/main" id="{27DCBA12-A93C-BB87-B62F-8182EDB8356D}"/>
                </a:ext>
              </a:extLst>
            </p:cNvPr>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5578;p75">
              <a:extLst>
                <a:ext uri="{FF2B5EF4-FFF2-40B4-BE49-F238E27FC236}">
                  <a16:creationId xmlns:a16="http://schemas.microsoft.com/office/drawing/2014/main" id="{C0F263DD-F389-0228-F182-5F0C7CB54258}"/>
                </a:ext>
              </a:extLst>
            </p:cNvPr>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5579;p75">
              <a:extLst>
                <a:ext uri="{FF2B5EF4-FFF2-40B4-BE49-F238E27FC236}">
                  <a16:creationId xmlns:a16="http://schemas.microsoft.com/office/drawing/2014/main" id="{237CFAA1-A878-EE0A-6660-ECE3E7CB0583}"/>
                </a:ext>
              </a:extLst>
            </p:cNvPr>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5580;p75">
              <a:extLst>
                <a:ext uri="{FF2B5EF4-FFF2-40B4-BE49-F238E27FC236}">
                  <a16:creationId xmlns:a16="http://schemas.microsoft.com/office/drawing/2014/main" id="{36DD501F-A984-39F8-EF3D-92CDDB8CEC6F}"/>
                </a:ext>
              </a:extLst>
            </p:cNvPr>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5581;p75">
              <a:extLst>
                <a:ext uri="{FF2B5EF4-FFF2-40B4-BE49-F238E27FC236}">
                  <a16:creationId xmlns:a16="http://schemas.microsoft.com/office/drawing/2014/main" id="{688AB471-1CDF-E15C-CD95-9A9E92547CF2}"/>
                </a:ext>
              </a:extLst>
            </p:cNvPr>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5582;p75">
              <a:extLst>
                <a:ext uri="{FF2B5EF4-FFF2-40B4-BE49-F238E27FC236}">
                  <a16:creationId xmlns:a16="http://schemas.microsoft.com/office/drawing/2014/main" id="{E48240CA-E256-5A89-EC54-773203E72895}"/>
                </a:ext>
              </a:extLst>
            </p:cNvPr>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5583;p75">
              <a:extLst>
                <a:ext uri="{FF2B5EF4-FFF2-40B4-BE49-F238E27FC236}">
                  <a16:creationId xmlns:a16="http://schemas.microsoft.com/office/drawing/2014/main" id="{7348E2F5-58E4-70A6-33E4-56F7C8A449B8}"/>
                </a:ext>
              </a:extLst>
            </p:cNvPr>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5584;p75">
              <a:extLst>
                <a:ext uri="{FF2B5EF4-FFF2-40B4-BE49-F238E27FC236}">
                  <a16:creationId xmlns:a16="http://schemas.microsoft.com/office/drawing/2014/main" id="{EAFC6781-69EB-01AA-4D79-A8E09B9FEA7D}"/>
                </a:ext>
              </a:extLst>
            </p:cNvPr>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5585;p75">
              <a:extLst>
                <a:ext uri="{FF2B5EF4-FFF2-40B4-BE49-F238E27FC236}">
                  <a16:creationId xmlns:a16="http://schemas.microsoft.com/office/drawing/2014/main" id="{E28C36B0-10AA-620C-78E8-2018121DE559}"/>
                </a:ext>
              </a:extLst>
            </p:cNvPr>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5586;p75">
              <a:extLst>
                <a:ext uri="{FF2B5EF4-FFF2-40B4-BE49-F238E27FC236}">
                  <a16:creationId xmlns:a16="http://schemas.microsoft.com/office/drawing/2014/main" id="{040ED0CA-E1BE-6ADE-B4DE-DB8C9F493A2F}"/>
                </a:ext>
              </a:extLst>
            </p:cNvPr>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5587;p75">
              <a:extLst>
                <a:ext uri="{FF2B5EF4-FFF2-40B4-BE49-F238E27FC236}">
                  <a16:creationId xmlns:a16="http://schemas.microsoft.com/office/drawing/2014/main" id="{4FEAF3A9-8A7A-605C-CAE4-9D98BBC1CB4D}"/>
                </a:ext>
              </a:extLst>
            </p:cNvPr>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5588;p75">
              <a:extLst>
                <a:ext uri="{FF2B5EF4-FFF2-40B4-BE49-F238E27FC236}">
                  <a16:creationId xmlns:a16="http://schemas.microsoft.com/office/drawing/2014/main" id="{7DC4E611-6BA2-E5DF-793C-69FD3DBB1720}"/>
                </a:ext>
              </a:extLst>
            </p:cNvPr>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5589;p75">
              <a:extLst>
                <a:ext uri="{FF2B5EF4-FFF2-40B4-BE49-F238E27FC236}">
                  <a16:creationId xmlns:a16="http://schemas.microsoft.com/office/drawing/2014/main" id="{D21052E6-B87E-0392-BA20-88FA976C6F6E}"/>
                </a:ext>
              </a:extLst>
            </p:cNvPr>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5590;p75">
              <a:extLst>
                <a:ext uri="{FF2B5EF4-FFF2-40B4-BE49-F238E27FC236}">
                  <a16:creationId xmlns:a16="http://schemas.microsoft.com/office/drawing/2014/main" id="{F8003E44-37C1-EF41-F0CE-4D08F16690A3}"/>
                </a:ext>
              </a:extLst>
            </p:cNvPr>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5591;p75">
              <a:extLst>
                <a:ext uri="{FF2B5EF4-FFF2-40B4-BE49-F238E27FC236}">
                  <a16:creationId xmlns:a16="http://schemas.microsoft.com/office/drawing/2014/main" id="{347535A1-8922-8C7E-04B5-E96C81B45A5C}"/>
                </a:ext>
              </a:extLst>
            </p:cNvPr>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5592;p75">
              <a:extLst>
                <a:ext uri="{FF2B5EF4-FFF2-40B4-BE49-F238E27FC236}">
                  <a16:creationId xmlns:a16="http://schemas.microsoft.com/office/drawing/2014/main" id="{F6446742-34F2-286D-CE43-338E21D40D45}"/>
                </a:ext>
              </a:extLst>
            </p:cNvPr>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5593;p75">
              <a:extLst>
                <a:ext uri="{FF2B5EF4-FFF2-40B4-BE49-F238E27FC236}">
                  <a16:creationId xmlns:a16="http://schemas.microsoft.com/office/drawing/2014/main" id="{6ADEED4F-C724-C6EE-0252-CAD4A353456B}"/>
                </a:ext>
              </a:extLst>
            </p:cNvPr>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5594;p75">
              <a:extLst>
                <a:ext uri="{FF2B5EF4-FFF2-40B4-BE49-F238E27FC236}">
                  <a16:creationId xmlns:a16="http://schemas.microsoft.com/office/drawing/2014/main" id="{8A345210-C54C-AC93-19C3-B36B1F8EFBB5}"/>
                </a:ext>
              </a:extLst>
            </p:cNvPr>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5595;p75">
              <a:extLst>
                <a:ext uri="{FF2B5EF4-FFF2-40B4-BE49-F238E27FC236}">
                  <a16:creationId xmlns:a16="http://schemas.microsoft.com/office/drawing/2014/main" id="{09ED3059-C9E8-1274-D028-99A9C25AF17E}"/>
                </a:ext>
              </a:extLst>
            </p:cNvPr>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5596;p75">
              <a:extLst>
                <a:ext uri="{FF2B5EF4-FFF2-40B4-BE49-F238E27FC236}">
                  <a16:creationId xmlns:a16="http://schemas.microsoft.com/office/drawing/2014/main" id="{4E3FFE2E-2077-DBEB-DECC-59D6697B976F}"/>
                </a:ext>
              </a:extLst>
            </p:cNvPr>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5597;p75">
              <a:extLst>
                <a:ext uri="{FF2B5EF4-FFF2-40B4-BE49-F238E27FC236}">
                  <a16:creationId xmlns:a16="http://schemas.microsoft.com/office/drawing/2014/main" id="{CC0C145F-596B-FE62-339D-63F2583C163C}"/>
                </a:ext>
              </a:extLst>
            </p:cNvPr>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5598;p75">
              <a:extLst>
                <a:ext uri="{FF2B5EF4-FFF2-40B4-BE49-F238E27FC236}">
                  <a16:creationId xmlns:a16="http://schemas.microsoft.com/office/drawing/2014/main" id="{2D62688C-9837-42DD-42D4-E6B8F9FBC39E}"/>
                </a:ext>
              </a:extLst>
            </p:cNvPr>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5599;p75">
              <a:extLst>
                <a:ext uri="{FF2B5EF4-FFF2-40B4-BE49-F238E27FC236}">
                  <a16:creationId xmlns:a16="http://schemas.microsoft.com/office/drawing/2014/main" id="{E3D4B80A-A58B-388C-541F-875D6F088E15}"/>
                </a:ext>
              </a:extLst>
            </p:cNvPr>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5600;p75">
              <a:extLst>
                <a:ext uri="{FF2B5EF4-FFF2-40B4-BE49-F238E27FC236}">
                  <a16:creationId xmlns:a16="http://schemas.microsoft.com/office/drawing/2014/main" id="{3677C782-09B7-C3D5-A9F1-4E1EC0EF4378}"/>
                </a:ext>
              </a:extLst>
            </p:cNvPr>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5601;p75">
              <a:extLst>
                <a:ext uri="{FF2B5EF4-FFF2-40B4-BE49-F238E27FC236}">
                  <a16:creationId xmlns:a16="http://schemas.microsoft.com/office/drawing/2014/main" id="{90279736-B887-733B-0592-22721AEF1888}"/>
                </a:ext>
              </a:extLst>
            </p:cNvPr>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5602;p75">
              <a:extLst>
                <a:ext uri="{FF2B5EF4-FFF2-40B4-BE49-F238E27FC236}">
                  <a16:creationId xmlns:a16="http://schemas.microsoft.com/office/drawing/2014/main" id="{351BC80F-C0DC-46D6-952A-CFB607BF316C}"/>
                </a:ext>
              </a:extLst>
            </p:cNvPr>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5603;p75">
              <a:extLst>
                <a:ext uri="{FF2B5EF4-FFF2-40B4-BE49-F238E27FC236}">
                  <a16:creationId xmlns:a16="http://schemas.microsoft.com/office/drawing/2014/main" id="{B75EE728-E6F8-8866-EAC4-FAAF86BECF79}"/>
                </a:ext>
              </a:extLst>
            </p:cNvPr>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5604;p75">
              <a:extLst>
                <a:ext uri="{FF2B5EF4-FFF2-40B4-BE49-F238E27FC236}">
                  <a16:creationId xmlns:a16="http://schemas.microsoft.com/office/drawing/2014/main" id="{8B24F4A7-E172-3F50-92DE-93CC1833A664}"/>
                </a:ext>
              </a:extLst>
            </p:cNvPr>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5605;p75">
              <a:extLst>
                <a:ext uri="{FF2B5EF4-FFF2-40B4-BE49-F238E27FC236}">
                  <a16:creationId xmlns:a16="http://schemas.microsoft.com/office/drawing/2014/main" id="{13D4EF6F-8F37-7C6B-2448-9CA846F7EE29}"/>
                </a:ext>
              </a:extLst>
            </p:cNvPr>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5606;p75">
              <a:extLst>
                <a:ext uri="{FF2B5EF4-FFF2-40B4-BE49-F238E27FC236}">
                  <a16:creationId xmlns:a16="http://schemas.microsoft.com/office/drawing/2014/main" id="{F057F096-CCB5-57DC-A5E1-DA8CA0C1E0CC}"/>
                </a:ext>
              </a:extLst>
            </p:cNvPr>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5607;p75">
              <a:extLst>
                <a:ext uri="{FF2B5EF4-FFF2-40B4-BE49-F238E27FC236}">
                  <a16:creationId xmlns:a16="http://schemas.microsoft.com/office/drawing/2014/main" id="{050F642F-9B03-4204-67D0-9462C387DC21}"/>
                </a:ext>
              </a:extLst>
            </p:cNvPr>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5608;p75">
              <a:extLst>
                <a:ext uri="{FF2B5EF4-FFF2-40B4-BE49-F238E27FC236}">
                  <a16:creationId xmlns:a16="http://schemas.microsoft.com/office/drawing/2014/main" id="{5D3FDA61-02C9-EF00-F37F-BBAD6FA4A35B}"/>
                </a:ext>
              </a:extLst>
            </p:cNvPr>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5609;p75">
              <a:extLst>
                <a:ext uri="{FF2B5EF4-FFF2-40B4-BE49-F238E27FC236}">
                  <a16:creationId xmlns:a16="http://schemas.microsoft.com/office/drawing/2014/main" id="{E9CC706B-2B8B-D742-A99C-78F993DB6D88}"/>
                </a:ext>
              </a:extLst>
            </p:cNvPr>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5610;p75">
              <a:extLst>
                <a:ext uri="{FF2B5EF4-FFF2-40B4-BE49-F238E27FC236}">
                  <a16:creationId xmlns:a16="http://schemas.microsoft.com/office/drawing/2014/main" id="{36CF6B2C-0AA7-B361-38A9-64FC37534203}"/>
                </a:ext>
              </a:extLst>
            </p:cNvPr>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5611;p75">
              <a:extLst>
                <a:ext uri="{FF2B5EF4-FFF2-40B4-BE49-F238E27FC236}">
                  <a16:creationId xmlns:a16="http://schemas.microsoft.com/office/drawing/2014/main" id="{A973F874-A69C-68F5-1830-369D65E34778}"/>
                </a:ext>
              </a:extLst>
            </p:cNvPr>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5612;p75">
              <a:extLst>
                <a:ext uri="{FF2B5EF4-FFF2-40B4-BE49-F238E27FC236}">
                  <a16:creationId xmlns:a16="http://schemas.microsoft.com/office/drawing/2014/main" id="{85853CAF-1C22-0125-7287-59EA7FF33D32}"/>
                </a:ext>
              </a:extLst>
            </p:cNvPr>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5613;p75">
              <a:extLst>
                <a:ext uri="{FF2B5EF4-FFF2-40B4-BE49-F238E27FC236}">
                  <a16:creationId xmlns:a16="http://schemas.microsoft.com/office/drawing/2014/main" id="{869427A6-443A-DC29-5908-D14501E4BFCE}"/>
                </a:ext>
              </a:extLst>
            </p:cNvPr>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5614;p75">
              <a:extLst>
                <a:ext uri="{FF2B5EF4-FFF2-40B4-BE49-F238E27FC236}">
                  <a16:creationId xmlns:a16="http://schemas.microsoft.com/office/drawing/2014/main" id="{5049A761-F6A6-2B42-CA7B-1E1EA9719571}"/>
                </a:ext>
              </a:extLst>
            </p:cNvPr>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5615;p75">
              <a:extLst>
                <a:ext uri="{FF2B5EF4-FFF2-40B4-BE49-F238E27FC236}">
                  <a16:creationId xmlns:a16="http://schemas.microsoft.com/office/drawing/2014/main" id="{2A3A0F81-B6C3-C5AA-54D3-592A79787AFE}"/>
                </a:ext>
              </a:extLst>
            </p:cNvPr>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5616;p75">
              <a:extLst>
                <a:ext uri="{FF2B5EF4-FFF2-40B4-BE49-F238E27FC236}">
                  <a16:creationId xmlns:a16="http://schemas.microsoft.com/office/drawing/2014/main" id="{90C05BD1-0A53-74A5-8C6C-22824A9A6880}"/>
                </a:ext>
              </a:extLst>
            </p:cNvPr>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5617;p75">
              <a:extLst>
                <a:ext uri="{FF2B5EF4-FFF2-40B4-BE49-F238E27FC236}">
                  <a16:creationId xmlns:a16="http://schemas.microsoft.com/office/drawing/2014/main" id="{08E659E8-91D1-ECA5-1A89-779F26033C5A}"/>
                </a:ext>
              </a:extLst>
            </p:cNvPr>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5618;p75">
              <a:extLst>
                <a:ext uri="{FF2B5EF4-FFF2-40B4-BE49-F238E27FC236}">
                  <a16:creationId xmlns:a16="http://schemas.microsoft.com/office/drawing/2014/main" id="{4A8C11FC-1A2A-FD37-9C4E-02CA33128428}"/>
                </a:ext>
              </a:extLst>
            </p:cNvPr>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5619;p75">
              <a:extLst>
                <a:ext uri="{FF2B5EF4-FFF2-40B4-BE49-F238E27FC236}">
                  <a16:creationId xmlns:a16="http://schemas.microsoft.com/office/drawing/2014/main" id="{BDD61A40-D180-38A9-E780-85C483847D2B}"/>
                </a:ext>
              </a:extLst>
            </p:cNvPr>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5620;p75">
              <a:extLst>
                <a:ext uri="{FF2B5EF4-FFF2-40B4-BE49-F238E27FC236}">
                  <a16:creationId xmlns:a16="http://schemas.microsoft.com/office/drawing/2014/main" id="{6E0B1047-4D29-BBAB-A9B8-3B97CE4C9BED}"/>
                </a:ext>
              </a:extLst>
            </p:cNvPr>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5621;p75">
              <a:extLst>
                <a:ext uri="{FF2B5EF4-FFF2-40B4-BE49-F238E27FC236}">
                  <a16:creationId xmlns:a16="http://schemas.microsoft.com/office/drawing/2014/main" id="{0B4CC254-48F9-87C7-F97E-008DB67BCD78}"/>
                </a:ext>
              </a:extLst>
            </p:cNvPr>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5622;p75">
              <a:extLst>
                <a:ext uri="{FF2B5EF4-FFF2-40B4-BE49-F238E27FC236}">
                  <a16:creationId xmlns:a16="http://schemas.microsoft.com/office/drawing/2014/main" id="{22D623B1-654C-26C1-FFD1-B5B9894AB354}"/>
                </a:ext>
              </a:extLst>
            </p:cNvPr>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5623;p75">
              <a:extLst>
                <a:ext uri="{FF2B5EF4-FFF2-40B4-BE49-F238E27FC236}">
                  <a16:creationId xmlns:a16="http://schemas.microsoft.com/office/drawing/2014/main" id="{2B1E3962-42E4-34D1-B2B4-467F3897487E}"/>
                </a:ext>
              </a:extLst>
            </p:cNvPr>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5624;p75">
              <a:extLst>
                <a:ext uri="{FF2B5EF4-FFF2-40B4-BE49-F238E27FC236}">
                  <a16:creationId xmlns:a16="http://schemas.microsoft.com/office/drawing/2014/main" id="{5D19F4FC-AD69-3D2B-ECCE-67F67883C68A}"/>
                </a:ext>
              </a:extLst>
            </p:cNvPr>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5625;p75">
              <a:extLst>
                <a:ext uri="{FF2B5EF4-FFF2-40B4-BE49-F238E27FC236}">
                  <a16:creationId xmlns:a16="http://schemas.microsoft.com/office/drawing/2014/main" id="{C40A4949-7954-5946-A788-8969CE2DEE7A}"/>
                </a:ext>
              </a:extLst>
            </p:cNvPr>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5626;p75">
              <a:extLst>
                <a:ext uri="{FF2B5EF4-FFF2-40B4-BE49-F238E27FC236}">
                  <a16:creationId xmlns:a16="http://schemas.microsoft.com/office/drawing/2014/main" id="{D2FF40E3-E47F-10C5-D1B3-548C3304BCF5}"/>
                </a:ext>
              </a:extLst>
            </p:cNvPr>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5627;p75">
              <a:extLst>
                <a:ext uri="{FF2B5EF4-FFF2-40B4-BE49-F238E27FC236}">
                  <a16:creationId xmlns:a16="http://schemas.microsoft.com/office/drawing/2014/main" id="{D0CA94C3-4774-8DC7-BA80-DB0207B0EEB3}"/>
                </a:ext>
              </a:extLst>
            </p:cNvPr>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5628;p75">
              <a:extLst>
                <a:ext uri="{FF2B5EF4-FFF2-40B4-BE49-F238E27FC236}">
                  <a16:creationId xmlns:a16="http://schemas.microsoft.com/office/drawing/2014/main" id="{2438301C-DDB1-9D5D-027A-F3B40B81CB37}"/>
                </a:ext>
              </a:extLst>
            </p:cNvPr>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5629;p75">
              <a:extLst>
                <a:ext uri="{FF2B5EF4-FFF2-40B4-BE49-F238E27FC236}">
                  <a16:creationId xmlns:a16="http://schemas.microsoft.com/office/drawing/2014/main" id="{7B7D259C-5620-3D3F-FF16-89B149C84F46}"/>
                </a:ext>
              </a:extLst>
            </p:cNvPr>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5630;p75">
              <a:extLst>
                <a:ext uri="{FF2B5EF4-FFF2-40B4-BE49-F238E27FC236}">
                  <a16:creationId xmlns:a16="http://schemas.microsoft.com/office/drawing/2014/main" id="{1103A407-D94C-019E-0F39-718CD9318296}"/>
                </a:ext>
              </a:extLst>
            </p:cNvPr>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5631;p75">
              <a:extLst>
                <a:ext uri="{FF2B5EF4-FFF2-40B4-BE49-F238E27FC236}">
                  <a16:creationId xmlns:a16="http://schemas.microsoft.com/office/drawing/2014/main" id="{C6FABF99-207C-B2ED-2A9D-AEA0E7D1100D}"/>
                </a:ext>
              </a:extLst>
            </p:cNvPr>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5632;p75">
              <a:extLst>
                <a:ext uri="{FF2B5EF4-FFF2-40B4-BE49-F238E27FC236}">
                  <a16:creationId xmlns:a16="http://schemas.microsoft.com/office/drawing/2014/main" id="{152F8488-8346-D463-4C9F-5B83746159B5}"/>
                </a:ext>
              </a:extLst>
            </p:cNvPr>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5633;p75">
              <a:extLst>
                <a:ext uri="{FF2B5EF4-FFF2-40B4-BE49-F238E27FC236}">
                  <a16:creationId xmlns:a16="http://schemas.microsoft.com/office/drawing/2014/main" id="{53ACC4D5-7F55-65FD-A879-87E6AF6B1A67}"/>
                </a:ext>
              </a:extLst>
            </p:cNvPr>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5634;p75">
              <a:extLst>
                <a:ext uri="{FF2B5EF4-FFF2-40B4-BE49-F238E27FC236}">
                  <a16:creationId xmlns:a16="http://schemas.microsoft.com/office/drawing/2014/main" id="{D1F15C6B-35F5-6752-8806-5214B561B3C7}"/>
                </a:ext>
              </a:extLst>
            </p:cNvPr>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5635;p75">
              <a:extLst>
                <a:ext uri="{FF2B5EF4-FFF2-40B4-BE49-F238E27FC236}">
                  <a16:creationId xmlns:a16="http://schemas.microsoft.com/office/drawing/2014/main" id="{1C58A25C-01D4-25EC-844A-0B6371636B99}"/>
                </a:ext>
              </a:extLst>
            </p:cNvPr>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5636;p75">
              <a:extLst>
                <a:ext uri="{FF2B5EF4-FFF2-40B4-BE49-F238E27FC236}">
                  <a16:creationId xmlns:a16="http://schemas.microsoft.com/office/drawing/2014/main" id="{DE9F6ADA-0D9E-7B8C-A526-88CD2C3AEA3D}"/>
                </a:ext>
              </a:extLst>
            </p:cNvPr>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5637;p75">
              <a:extLst>
                <a:ext uri="{FF2B5EF4-FFF2-40B4-BE49-F238E27FC236}">
                  <a16:creationId xmlns:a16="http://schemas.microsoft.com/office/drawing/2014/main" id="{0A149C5A-5CC7-D96E-21AD-BE08BFF8DDE0}"/>
                </a:ext>
              </a:extLst>
            </p:cNvPr>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5638;p75">
              <a:extLst>
                <a:ext uri="{FF2B5EF4-FFF2-40B4-BE49-F238E27FC236}">
                  <a16:creationId xmlns:a16="http://schemas.microsoft.com/office/drawing/2014/main" id="{9A8883A8-E1A9-6FF2-21D5-D0BF7EA2A678}"/>
                </a:ext>
              </a:extLst>
            </p:cNvPr>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5639;p75">
              <a:extLst>
                <a:ext uri="{FF2B5EF4-FFF2-40B4-BE49-F238E27FC236}">
                  <a16:creationId xmlns:a16="http://schemas.microsoft.com/office/drawing/2014/main" id="{C1C254C2-25FE-0D21-5484-023F229DA44F}"/>
                </a:ext>
              </a:extLst>
            </p:cNvPr>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5640;p75">
              <a:extLst>
                <a:ext uri="{FF2B5EF4-FFF2-40B4-BE49-F238E27FC236}">
                  <a16:creationId xmlns:a16="http://schemas.microsoft.com/office/drawing/2014/main" id="{6B099EE8-1968-1429-A994-0894710B3547}"/>
                </a:ext>
              </a:extLst>
            </p:cNvPr>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5641;p75">
              <a:extLst>
                <a:ext uri="{FF2B5EF4-FFF2-40B4-BE49-F238E27FC236}">
                  <a16:creationId xmlns:a16="http://schemas.microsoft.com/office/drawing/2014/main" id="{1B62E43D-9AE2-F319-454A-79CBEF3A3533}"/>
                </a:ext>
              </a:extLst>
            </p:cNvPr>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5642;p75">
              <a:extLst>
                <a:ext uri="{FF2B5EF4-FFF2-40B4-BE49-F238E27FC236}">
                  <a16:creationId xmlns:a16="http://schemas.microsoft.com/office/drawing/2014/main" id="{CA50BE12-707D-6E8E-B8E3-ACDB71780F4F}"/>
                </a:ext>
              </a:extLst>
            </p:cNvPr>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5643;p75">
              <a:extLst>
                <a:ext uri="{FF2B5EF4-FFF2-40B4-BE49-F238E27FC236}">
                  <a16:creationId xmlns:a16="http://schemas.microsoft.com/office/drawing/2014/main" id="{60201E45-59CD-7FBF-C9A6-E3E571AF1B11}"/>
                </a:ext>
              </a:extLst>
            </p:cNvPr>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5644;p75">
              <a:extLst>
                <a:ext uri="{FF2B5EF4-FFF2-40B4-BE49-F238E27FC236}">
                  <a16:creationId xmlns:a16="http://schemas.microsoft.com/office/drawing/2014/main" id="{D2901C47-56F1-731B-0B25-B55AA1ED4DCC}"/>
                </a:ext>
              </a:extLst>
            </p:cNvPr>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5645;p75">
              <a:extLst>
                <a:ext uri="{FF2B5EF4-FFF2-40B4-BE49-F238E27FC236}">
                  <a16:creationId xmlns:a16="http://schemas.microsoft.com/office/drawing/2014/main" id="{4D6BA078-6806-1DBB-647D-24E6C37ACBA2}"/>
                </a:ext>
              </a:extLst>
            </p:cNvPr>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5646;p75">
              <a:extLst>
                <a:ext uri="{FF2B5EF4-FFF2-40B4-BE49-F238E27FC236}">
                  <a16:creationId xmlns:a16="http://schemas.microsoft.com/office/drawing/2014/main" id="{FF6436E7-7D4A-7E21-D4BC-CF1D02397924}"/>
                </a:ext>
              </a:extLst>
            </p:cNvPr>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5647;p75">
              <a:extLst>
                <a:ext uri="{FF2B5EF4-FFF2-40B4-BE49-F238E27FC236}">
                  <a16:creationId xmlns:a16="http://schemas.microsoft.com/office/drawing/2014/main" id="{413ACCA1-D110-FF8A-F272-98016A7E93C6}"/>
                </a:ext>
              </a:extLst>
            </p:cNvPr>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5648;p75">
              <a:extLst>
                <a:ext uri="{FF2B5EF4-FFF2-40B4-BE49-F238E27FC236}">
                  <a16:creationId xmlns:a16="http://schemas.microsoft.com/office/drawing/2014/main" id="{91D7D7ED-7567-1F89-3506-89397C08B1F5}"/>
                </a:ext>
              </a:extLst>
            </p:cNvPr>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5649;p75">
              <a:extLst>
                <a:ext uri="{FF2B5EF4-FFF2-40B4-BE49-F238E27FC236}">
                  <a16:creationId xmlns:a16="http://schemas.microsoft.com/office/drawing/2014/main" id="{35399089-862C-CF3A-89ED-D80A803878CB}"/>
                </a:ext>
              </a:extLst>
            </p:cNvPr>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5650;p75">
              <a:extLst>
                <a:ext uri="{FF2B5EF4-FFF2-40B4-BE49-F238E27FC236}">
                  <a16:creationId xmlns:a16="http://schemas.microsoft.com/office/drawing/2014/main" id="{1ACBD150-8BCB-3DBB-D398-570E3ECC935F}"/>
                </a:ext>
              </a:extLst>
            </p:cNvPr>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5651;p75">
              <a:extLst>
                <a:ext uri="{FF2B5EF4-FFF2-40B4-BE49-F238E27FC236}">
                  <a16:creationId xmlns:a16="http://schemas.microsoft.com/office/drawing/2014/main" id="{DBB18CE1-194C-FD42-73EF-82BF40E9A15A}"/>
                </a:ext>
              </a:extLst>
            </p:cNvPr>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5652;p75">
              <a:extLst>
                <a:ext uri="{FF2B5EF4-FFF2-40B4-BE49-F238E27FC236}">
                  <a16:creationId xmlns:a16="http://schemas.microsoft.com/office/drawing/2014/main" id="{0B6E654A-D895-C3A9-3B3F-876BB5F00612}"/>
                </a:ext>
              </a:extLst>
            </p:cNvPr>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5653;p75">
              <a:extLst>
                <a:ext uri="{FF2B5EF4-FFF2-40B4-BE49-F238E27FC236}">
                  <a16:creationId xmlns:a16="http://schemas.microsoft.com/office/drawing/2014/main" id="{D55AEDF8-0736-B267-F88B-7262E1B8B485}"/>
                </a:ext>
              </a:extLst>
            </p:cNvPr>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5654;p75">
              <a:extLst>
                <a:ext uri="{FF2B5EF4-FFF2-40B4-BE49-F238E27FC236}">
                  <a16:creationId xmlns:a16="http://schemas.microsoft.com/office/drawing/2014/main" id="{BE6B0218-04FE-AB69-EECF-A2CEBC21CE14}"/>
                </a:ext>
              </a:extLst>
            </p:cNvPr>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5655;p75">
              <a:extLst>
                <a:ext uri="{FF2B5EF4-FFF2-40B4-BE49-F238E27FC236}">
                  <a16:creationId xmlns:a16="http://schemas.microsoft.com/office/drawing/2014/main" id="{0557B6A1-3D01-ABA7-7401-E328443727CD}"/>
                </a:ext>
              </a:extLst>
            </p:cNvPr>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5656;p75">
              <a:extLst>
                <a:ext uri="{FF2B5EF4-FFF2-40B4-BE49-F238E27FC236}">
                  <a16:creationId xmlns:a16="http://schemas.microsoft.com/office/drawing/2014/main" id="{0952665A-FF49-1C9E-BAC8-5D94E47666ED}"/>
                </a:ext>
              </a:extLst>
            </p:cNvPr>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5657;p75">
              <a:extLst>
                <a:ext uri="{FF2B5EF4-FFF2-40B4-BE49-F238E27FC236}">
                  <a16:creationId xmlns:a16="http://schemas.microsoft.com/office/drawing/2014/main" id="{41B87121-4A32-5C7D-8D09-494A6D9295FB}"/>
                </a:ext>
              </a:extLst>
            </p:cNvPr>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5658;p75">
              <a:extLst>
                <a:ext uri="{FF2B5EF4-FFF2-40B4-BE49-F238E27FC236}">
                  <a16:creationId xmlns:a16="http://schemas.microsoft.com/office/drawing/2014/main" id="{6665D195-277F-2366-3A8C-9FE8C316B5BE}"/>
                </a:ext>
              </a:extLst>
            </p:cNvPr>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5659;p75">
              <a:extLst>
                <a:ext uri="{FF2B5EF4-FFF2-40B4-BE49-F238E27FC236}">
                  <a16:creationId xmlns:a16="http://schemas.microsoft.com/office/drawing/2014/main" id="{2C58C37D-ADC2-DCD4-621A-5886895D8E93}"/>
                </a:ext>
              </a:extLst>
            </p:cNvPr>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5660;p75">
              <a:extLst>
                <a:ext uri="{FF2B5EF4-FFF2-40B4-BE49-F238E27FC236}">
                  <a16:creationId xmlns:a16="http://schemas.microsoft.com/office/drawing/2014/main" id="{DC74D882-A2A4-2CA0-BC42-2531D33A3507}"/>
                </a:ext>
              </a:extLst>
            </p:cNvPr>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5661;p75">
              <a:extLst>
                <a:ext uri="{FF2B5EF4-FFF2-40B4-BE49-F238E27FC236}">
                  <a16:creationId xmlns:a16="http://schemas.microsoft.com/office/drawing/2014/main" id="{A1753F6E-2B2B-622F-64BD-DB28F8EE7282}"/>
                </a:ext>
              </a:extLst>
            </p:cNvPr>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5662;p75">
              <a:extLst>
                <a:ext uri="{FF2B5EF4-FFF2-40B4-BE49-F238E27FC236}">
                  <a16:creationId xmlns:a16="http://schemas.microsoft.com/office/drawing/2014/main" id="{C3C9AAA1-A35F-42C4-B73F-BC65B0C158ED}"/>
                </a:ext>
              </a:extLst>
            </p:cNvPr>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5663;p75">
              <a:extLst>
                <a:ext uri="{FF2B5EF4-FFF2-40B4-BE49-F238E27FC236}">
                  <a16:creationId xmlns:a16="http://schemas.microsoft.com/office/drawing/2014/main" id="{499DA870-0C62-2B85-F86B-38FD5E958F36}"/>
                </a:ext>
              </a:extLst>
            </p:cNvPr>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5664;p75">
              <a:extLst>
                <a:ext uri="{FF2B5EF4-FFF2-40B4-BE49-F238E27FC236}">
                  <a16:creationId xmlns:a16="http://schemas.microsoft.com/office/drawing/2014/main" id="{86C8E999-E045-4026-39EA-6746E557FC73}"/>
                </a:ext>
              </a:extLst>
            </p:cNvPr>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5665;p75">
              <a:extLst>
                <a:ext uri="{FF2B5EF4-FFF2-40B4-BE49-F238E27FC236}">
                  <a16:creationId xmlns:a16="http://schemas.microsoft.com/office/drawing/2014/main" id="{ED5D9464-AEDD-5B10-CADE-3E0A48D49C77}"/>
                </a:ext>
              </a:extLst>
            </p:cNvPr>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5666;p75">
              <a:extLst>
                <a:ext uri="{FF2B5EF4-FFF2-40B4-BE49-F238E27FC236}">
                  <a16:creationId xmlns:a16="http://schemas.microsoft.com/office/drawing/2014/main" id="{914FF048-901E-DD38-DEDE-60A79F3C4D29}"/>
                </a:ext>
              </a:extLst>
            </p:cNvPr>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5667;p75">
              <a:extLst>
                <a:ext uri="{FF2B5EF4-FFF2-40B4-BE49-F238E27FC236}">
                  <a16:creationId xmlns:a16="http://schemas.microsoft.com/office/drawing/2014/main" id="{D681C406-6282-39AB-ACAC-6193A8BD1CFD}"/>
                </a:ext>
              </a:extLst>
            </p:cNvPr>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5668;p75">
              <a:extLst>
                <a:ext uri="{FF2B5EF4-FFF2-40B4-BE49-F238E27FC236}">
                  <a16:creationId xmlns:a16="http://schemas.microsoft.com/office/drawing/2014/main" id="{F8FF5B13-B69D-94AA-531E-95A7CF6D58B9}"/>
                </a:ext>
              </a:extLst>
            </p:cNvPr>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5669;p75">
              <a:extLst>
                <a:ext uri="{FF2B5EF4-FFF2-40B4-BE49-F238E27FC236}">
                  <a16:creationId xmlns:a16="http://schemas.microsoft.com/office/drawing/2014/main" id="{D38863B8-4457-BF5A-246E-9219EF36BBC3}"/>
                </a:ext>
              </a:extLst>
            </p:cNvPr>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5670;p75">
              <a:extLst>
                <a:ext uri="{FF2B5EF4-FFF2-40B4-BE49-F238E27FC236}">
                  <a16:creationId xmlns:a16="http://schemas.microsoft.com/office/drawing/2014/main" id="{D8DE2D62-61AC-A2A0-1DC4-97BA818F2F5B}"/>
                </a:ext>
              </a:extLst>
            </p:cNvPr>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5671;p75">
              <a:extLst>
                <a:ext uri="{FF2B5EF4-FFF2-40B4-BE49-F238E27FC236}">
                  <a16:creationId xmlns:a16="http://schemas.microsoft.com/office/drawing/2014/main" id="{8623A8F4-8087-E7CF-20CE-63F24AE7F5AF}"/>
                </a:ext>
              </a:extLst>
            </p:cNvPr>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5672;p75">
              <a:extLst>
                <a:ext uri="{FF2B5EF4-FFF2-40B4-BE49-F238E27FC236}">
                  <a16:creationId xmlns:a16="http://schemas.microsoft.com/office/drawing/2014/main" id="{3A8CC838-A810-E493-DFC6-0F663989EC51}"/>
                </a:ext>
              </a:extLst>
            </p:cNvPr>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5673;p75">
              <a:extLst>
                <a:ext uri="{FF2B5EF4-FFF2-40B4-BE49-F238E27FC236}">
                  <a16:creationId xmlns:a16="http://schemas.microsoft.com/office/drawing/2014/main" id="{D9D50779-1CDB-8B22-1A0E-F39A73D0EEB1}"/>
                </a:ext>
              </a:extLst>
            </p:cNvPr>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5674;p75">
              <a:extLst>
                <a:ext uri="{FF2B5EF4-FFF2-40B4-BE49-F238E27FC236}">
                  <a16:creationId xmlns:a16="http://schemas.microsoft.com/office/drawing/2014/main" id="{46CF684E-6978-BEDF-50DE-22840D59396E}"/>
                </a:ext>
              </a:extLst>
            </p:cNvPr>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5675;p75">
              <a:extLst>
                <a:ext uri="{FF2B5EF4-FFF2-40B4-BE49-F238E27FC236}">
                  <a16:creationId xmlns:a16="http://schemas.microsoft.com/office/drawing/2014/main" id="{B5366A31-7F90-4246-A9A2-65CA4A9E0377}"/>
                </a:ext>
              </a:extLst>
            </p:cNvPr>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5676;p75">
              <a:extLst>
                <a:ext uri="{FF2B5EF4-FFF2-40B4-BE49-F238E27FC236}">
                  <a16:creationId xmlns:a16="http://schemas.microsoft.com/office/drawing/2014/main" id="{AACC71D8-F6B7-8088-297D-2F74681B3B2F}"/>
                </a:ext>
              </a:extLst>
            </p:cNvPr>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5677;p75">
              <a:extLst>
                <a:ext uri="{FF2B5EF4-FFF2-40B4-BE49-F238E27FC236}">
                  <a16:creationId xmlns:a16="http://schemas.microsoft.com/office/drawing/2014/main" id="{A5B94D54-00CC-C25B-D6B3-BBD121759AF3}"/>
                </a:ext>
              </a:extLst>
            </p:cNvPr>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5678;p75">
              <a:extLst>
                <a:ext uri="{FF2B5EF4-FFF2-40B4-BE49-F238E27FC236}">
                  <a16:creationId xmlns:a16="http://schemas.microsoft.com/office/drawing/2014/main" id="{E00687BF-0079-9FD9-B58D-8888FF1AE427}"/>
                </a:ext>
              </a:extLst>
            </p:cNvPr>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5679;p75">
              <a:extLst>
                <a:ext uri="{FF2B5EF4-FFF2-40B4-BE49-F238E27FC236}">
                  <a16:creationId xmlns:a16="http://schemas.microsoft.com/office/drawing/2014/main" id="{57C82C31-7927-FDC0-8E74-166BF942903E}"/>
                </a:ext>
              </a:extLst>
            </p:cNvPr>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5680;p75">
              <a:extLst>
                <a:ext uri="{FF2B5EF4-FFF2-40B4-BE49-F238E27FC236}">
                  <a16:creationId xmlns:a16="http://schemas.microsoft.com/office/drawing/2014/main" id="{8BE033CF-2690-7ACE-1D24-32A696D8FC50}"/>
                </a:ext>
              </a:extLst>
            </p:cNvPr>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5681;p75">
              <a:extLst>
                <a:ext uri="{FF2B5EF4-FFF2-40B4-BE49-F238E27FC236}">
                  <a16:creationId xmlns:a16="http://schemas.microsoft.com/office/drawing/2014/main" id="{D39979E1-BAFA-3E39-9B0C-11DD78E7C38C}"/>
                </a:ext>
              </a:extLst>
            </p:cNvPr>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5682;p75">
              <a:extLst>
                <a:ext uri="{FF2B5EF4-FFF2-40B4-BE49-F238E27FC236}">
                  <a16:creationId xmlns:a16="http://schemas.microsoft.com/office/drawing/2014/main" id="{BA43B047-8160-97D2-26AD-0D1CF8F640FB}"/>
                </a:ext>
              </a:extLst>
            </p:cNvPr>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5683;p75">
              <a:extLst>
                <a:ext uri="{FF2B5EF4-FFF2-40B4-BE49-F238E27FC236}">
                  <a16:creationId xmlns:a16="http://schemas.microsoft.com/office/drawing/2014/main" id="{C094B6E8-CF9B-DC81-A611-A4DA30784123}"/>
                </a:ext>
              </a:extLst>
            </p:cNvPr>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5684;p75">
              <a:extLst>
                <a:ext uri="{FF2B5EF4-FFF2-40B4-BE49-F238E27FC236}">
                  <a16:creationId xmlns:a16="http://schemas.microsoft.com/office/drawing/2014/main" id="{42660E88-F68D-E3B7-585E-1CC1BB2BA871}"/>
                </a:ext>
              </a:extLst>
            </p:cNvPr>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5685;p75">
              <a:extLst>
                <a:ext uri="{FF2B5EF4-FFF2-40B4-BE49-F238E27FC236}">
                  <a16:creationId xmlns:a16="http://schemas.microsoft.com/office/drawing/2014/main" id="{37E5AD73-134E-75C6-AE42-5F4C8DFD18FD}"/>
                </a:ext>
              </a:extLst>
            </p:cNvPr>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5686;p75">
              <a:extLst>
                <a:ext uri="{FF2B5EF4-FFF2-40B4-BE49-F238E27FC236}">
                  <a16:creationId xmlns:a16="http://schemas.microsoft.com/office/drawing/2014/main" id="{A186DCCC-89DF-4B74-EBE0-4CC5500A6262}"/>
                </a:ext>
              </a:extLst>
            </p:cNvPr>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5687;p75">
              <a:extLst>
                <a:ext uri="{FF2B5EF4-FFF2-40B4-BE49-F238E27FC236}">
                  <a16:creationId xmlns:a16="http://schemas.microsoft.com/office/drawing/2014/main" id="{36CF4E30-6193-CB7A-3044-3D77D0804C53}"/>
                </a:ext>
              </a:extLst>
            </p:cNvPr>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5688;p75">
              <a:extLst>
                <a:ext uri="{FF2B5EF4-FFF2-40B4-BE49-F238E27FC236}">
                  <a16:creationId xmlns:a16="http://schemas.microsoft.com/office/drawing/2014/main" id="{82403F19-1C24-31AA-7947-0D1B03B503BB}"/>
                </a:ext>
              </a:extLst>
            </p:cNvPr>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5689;p75">
              <a:extLst>
                <a:ext uri="{FF2B5EF4-FFF2-40B4-BE49-F238E27FC236}">
                  <a16:creationId xmlns:a16="http://schemas.microsoft.com/office/drawing/2014/main" id="{2AF47EB8-ACD9-FC65-3574-EFF80D6AE421}"/>
                </a:ext>
              </a:extLst>
            </p:cNvPr>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5690;p75">
              <a:extLst>
                <a:ext uri="{FF2B5EF4-FFF2-40B4-BE49-F238E27FC236}">
                  <a16:creationId xmlns:a16="http://schemas.microsoft.com/office/drawing/2014/main" id="{30E5079C-A9C0-8E9F-DACC-2E06C612027E}"/>
                </a:ext>
              </a:extLst>
            </p:cNvPr>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5691;p75">
              <a:extLst>
                <a:ext uri="{FF2B5EF4-FFF2-40B4-BE49-F238E27FC236}">
                  <a16:creationId xmlns:a16="http://schemas.microsoft.com/office/drawing/2014/main" id="{9F45598F-4A81-D170-C28A-F8EB4F7650C9}"/>
                </a:ext>
              </a:extLst>
            </p:cNvPr>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5692;p75">
              <a:extLst>
                <a:ext uri="{FF2B5EF4-FFF2-40B4-BE49-F238E27FC236}">
                  <a16:creationId xmlns:a16="http://schemas.microsoft.com/office/drawing/2014/main" id="{DC26D73A-F8FC-B6E7-E695-C4E6511B675D}"/>
                </a:ext>
              </a:extLst>
            </p:cNvPr>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5693;p75">
              <a:extLst>
                <a:ext uri="{FF2B5EF4-FFF2-40B4-BE49-F238E27FC236}">
                  <a16:creationId xmlns:a16="http://schemas.microsoft.com/office/drawing/2014/main" id="{8ADEFBB8-8594-6A27-20F1-DB5006A5896F}"/>
                </a:ext>
              </a:extLst>
            </p:cNvPr>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5694;p75">
              <a:extLst>
                <a:ext uri="{FF2B5EF4-FFF2-40B4-BE49-F238E27FC236}">
                  <a16:creationId xmlns:a16="http://schemas.microsoft.com/office/drawing/2014/main" id="{DD3119FF-447A-5805-801E-12E4E9D6916F}"/>
                </a:ext>
              </a:extLst>
            </p:cNvPr>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5695;p75">
              <a:extLst>
                <a:ext uri="{FF2B5EF4-FFF2-40B4-BE49-F238E27FC236}">
                  <a16:creationId xmlns:a16="http://schemas.microsoft.com/office/drawing/2014/main" id="{55D7213E-5998-DB51-3B95-AB7A8B405FA0}"/>
                </a:ext>
              </a:extLst>
            </p:cNvPr>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5696;p75">
              <a:extLst>
                <a:ext uri="{FF2B5EF4-FFF2-40B4-BE49-F238E27FC236}">
                  <a16:creationId xmlns:a16="http://schemas.microsoft.com/office/drawing/2014/main" id="{A105FD88-F45E-C3D3-86DA-D9BCC1BF4DA5}"/>
                </a:ext>
              </a:extLst>
            </p:cNvPr>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5697;p75">
              <a:extLst>
                <a:ext uri="{FF2B5EF4-FFF2-40B4-BE49-F238E27FC236}">
                  <a16:creationId xmlns:a16="http://schemas.microsoft.com/office/drawing/2014/main" id="{B25AB875-2D94-5D82-4F5F-5FFA31763111}"/>
                </a:ext>
              </a:extLst>
            </p:cNvPr>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5698;p75">
              <a:extLst>
                <a:ext uri="{FF2B5EF4-FFF2-40B4-BE49-F238E27FC236}">
                  <a16:creationId xmlns:a16="http://schemas.microsoft.com/office/drawing/2014/main" id="{D362AC37-51AE-F376-AE23-5DB854439AC9}"/>
                </a:ext>
              </a:extLst>
            </p:cNvPr>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5699;p75">
              <a:extLst>
                <a:ext uri="{FF2B5EF4-FFF2-40B4-BE49-F238E27FC236}">
                  <a16:creationId xmlns:a16="http://schemas.microsoft.com/office/drawing/2014/main" id="{08D58642-CA5C-1561-853D-32F2B367E95E}"/>
                </a:ext>
              </a:extLst>
            </p:cNvPr>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5700;p75">
              <a:extLst>
                <a:ext uri="{FF2B5EF4-FFF2-40B4-BE49-F238E27FC236}">
                  <a16:creationId xmlns:a16="http://schemas.microsoft.com/office/drawing/2014/main" id="{1AF7594D-7F12-3E5E-3E9E-0BC4D33A92AB}"/>
                </a:ext>
              </a:extLst>
            </p:cNvPr>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5701;p75">
              <a:extLst>
                <a:ext uri="{FF2B5EF4-FFF2-40B4-BE49-F238E27FC236}">
                  <a16:creationId xmlns:a16="http://schemas.microsoft.com/office/drawing/2014/main" id="{1F2FDE8A-8EE8-38F6-6E61-4F18FCF72BA2}"/>
                </a:ext>
              </a:extLst>
            </p:cNvPr>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5702;p75">
              <a:extLst>
                <a:ext uri="{FF2B5EF4-FFF2-40B4-BE49-F238E27FC236}">
                  <a16:creationId xmlns:a16="http://schemas.microsoft.com/office/drawing/2014/main" id="{0EF1F8D8-1587-37A1-32E6-2DACF894C2B6}"/>
                </a:ext>
              </a:extLst>
            </p:cNvPr>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5703;p75">
              <a:extLst>
                <a:ext uri="{FF2B5EF4-FFF2-40B4-BE49-F238E27FC236}">
                  <a16:creationId xmlns:a16="http://schemas.microsoft.com/office/drawing/2014/main" id="{5CDDCB22-885A-4EA1-E186-10091A9F02C5}"/>
                </a:ext>
              </a:extLst>
            </p:cNvPr>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5704;p75">
              <a:extLst>
                <a:ext uri="{FF2B5EF4-FFF2-40B4-BE49-F238E27FC236}">
                  <a16:creationId xmlns:a16="http://schemas.microsoft.com/office/drawing/2014/main" id="{3E43673F-D80B-1D4E-4218-343C1E76BEB3}"/>
                </a:ext>
              </a:extLst>
            </p:cNvPr>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5705;p75">
              <a:extLst>
                <a:ext uri="{FF2B5EF4-FFF2-40B4-BE49-F238E27FC236}">
                  <a16:creationId xmlns:a16="http://schemas.microsoft.com/office/drawing/2014/main" id="{503EC2CD-9C9C-471D-93F8-E2D5FEBE3131}"/>
                </a:ext>
              </a:extLst>
            </p:cNvPr>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5706;p75">
              <a:extLst>
                <a:ext uri="{FF2B5EF4-FFF2-40B4-BE49-F238E27FC236}">
                  <a16:creationId xmlns:a16="http://schemas.microsoft.com/office/drawing/2014/main" id="{BB4DDF92-1DDF-EF52-997C-E5C36264F765}"/>
                </a:ext>
              </a:extLst>
            </p:cNvPr>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5707;p75">
              <a:extLst>
                <a:ext uri="{FF2B5EF4-FFF2-40B4-BE49-F238E27FC236}">
                  <a16:creationId xmlns:a16="http://schemas.microsoft.com/office/drawing/2014/main" id="{26F5F95E-C555-D4A9-2E16-849661E87FF9}"/>
                </a:ext>
              </a:extLst>
            </p:cNvPr>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5708;p75">
              <a:extLst>
                <a:ext uri="{FF2B5EF4-FFF2-40B4-BE49-F238E27FC236}">
                  <a16:creationId xmlns:a16="http://schemas.microsoft.com/office/drawing/2014/main" id="{1DFFBF68-0711-EA22-84EB-94B0360D15F5}"/>
                </a:ext>
              </a:extLst>
            </p:cNvPr>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5709;p75">
              <a:extLst>
                <a:ext uri="{FF2B5EF4-FFF2-40B4-BE49-F238E27FC236}">
                  <a16:creationId xmlns:a16="http://schemas.microsoft.com/office/drawing/2014/main" id="{A78C6EEF-62DC-9CCD-547D-9AF2A3467575}"/>
                </a:ext>
              </a:extLst>
            </p:cNvPr>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5710;p75">
              <a:extLst>
                <a:ext uri="{FF2B5EF4-FFF2-40B4-BE49-F238E27FC236}">
                  <a16:creationId xmlns:a16="http://schemas.microsoft.com/office/drawing/2014/main" id="{2399FAA0-71BA-F738-8621-F1A6EF450CAE}"/>
                </a:ext>
              </a:extLst>
            </p:cNvPr>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5711;p75">
              <a:extLst>
                <a:ext uri="{FF2B5EF4-FFF2-40B4-BE49-F238E27FC236}">
                  <a16:creationId xmlns:a16="http://schemas.microsoft.com/office/drawing/2014/main" id="{D0A6455C-D595-B8C7-B38B-7C6720283237}"/>
                </a:ext>
              </a:extLst>
            </p:cNvPr>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5712;p75">
              <a:extLst>
                <a:ext uri="{FF2B5EF4-FFF2-40B4-BE49-F238E27FC236}">
                  <a16:creationId xmlns:a16="http://schemas.microsoft.com/office/drawing/2014/main" id="{A6802F9F-3BE4-0F13-8515-0FBD1407EB1E}"/>
                </a:ext>
              </a:extLst>
            </p:cNvPr>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5713;p75">
              <a:extLst>
                <a:ext uri="{FF2B5EF4-FFF2-40B4-BE49-F238E27FC236}">
                  <a16:creationId xmlns:a16="http://schemas.microsoft.com/office/drawing/2014/main" id="{BAE0D77E-E683-2329-E089-8C7D8564BC29}"/>
                </a:ext>
              </a:extLst>
            </p:cNvPr>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5714;p75">
              <a:extLst>
                <a:ext uri="{FF2B5EF4-FFF2-40B4-BE49-F238E27FC236}">
                  <a16:creationId xmlns:a16="http://schemas.microsoft.com/office/drawing/2014/main" id="{F5259603-2F13-E4D7-3149-C545245826DA}"/>
                </a:ext>
              </a:extLst>
            </p:cNvPr>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5715;p75">
              <a:extLst>
                <a:ext uri="{FF2B5EF4-FFF2-40B4-BE49-F238E27FC236}">
                  <a16:creationId xmlns:a16="http://schemas.microsoft.com/office/drawing/2014/main" id="{E0D7AC50-50C4-B643-69CF-CB15632124A5}"/>
                </a:ext>
              </a:extLst>
            </p:cNvPr>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5716;p75">
              <a:extLst>
                <a:ext uri="{FF2B5EF4-FFF2-40B4-BE49-F238E27FC236}">
                  <a16:creationId xmlns:a16="http://schemas.microsoft.com/office/drawing/2014/main" id="{EF60BEF5-B7D5-1F91-CBB0-AD9BC87DF7A5}"/>
                </a:ext>
              </a:extLst>
            </p:cNvPr>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5717;p75">
              <a:extLst>
                <a:ext uri="{FF2B5EF4-FFF2-40B4-BE49-F238E27FC236}">
                  <a16:creationId xmlns:a16="http://schemas.microsoft.com/office/drawing/2014/main" id="{97ED3357-5C50-EEF3-0292-D1CF70DB05D8}"/>
                </a:ext>
              </a:extLst>
            </p:cNvPr>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5718;p75">
              <a:extLst>
                <a:ext uri="{FF2B5EF4-FFF2-40B4-BE49-F238E27FC236}">
                  <a16:creationId xmlns:a16="http://schemas.microsoft.com/office/drawing/2014/main" id="{9F894EF5-D256-74BA-C469-188C3A889254}"/>
                </a:ext>
              </a:extLst>
            </p:cNvPr>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5719;p75">
              <a:extLst>
                <a:ext uri="{FF2B5EF4-FFF2-40B4-BE49-F238E27FC236}">
                  <a16:creationId xmlns:a16="http://schemas.microsoft.com/office/drawing/2014/main" id="{3D68F141-3738-F2AC-7174-8139BAB82450}"/>
                </a:ext>
              </a:extLst>
            </p:cNvPr>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5720;p75">
              <a:extLst>
                <a:ext uri="{FF2B5EF4-FFF2-40B4-BE49-F238E27FC236}">
                  <a16:creationId xmlns:a16="http://schemas.microsoft.com/office/drawing/2014/main" id="{984FE366-EFBC-D04B-AEA0-A7026471C956}"/>
                </a:ext>
              </a:extLst>
            </p:cNvPr>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5721;p75">
              <a:extLst>
                <a:ext uri="{FF2B5EF4-FFF2-40B4-BE49-F238E27FC236}">
                  <a16:creationId xmlns:a16="http://schemas.microsoft.com/office/drawing/2014/main" id="{E032E56E-4A44-BAB3-056C-290744F1B84F}"/>
                </a:ext>
              </a:extLst>
            </p:cNvPr>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5722;p75">
              <a:extLst>
                <a:ext uri="{FF2B5EF4-FFF2-40B4-BE49-F238E27FC236}">
                  <a16:creationId xmlns:a16="http://schemas.microsoft.com/office/drawing/2014/main" id="{1F5394E7-E4E8-FBDF-3163-A9B2893AB375}"/>
                </a:ext>
              </a:extLst>
            </p:cNvPr>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5723;p75">
              <a:extLst>
                <a:ext uri="{FF2B5EF4-FFF2-40B4-BE49-F238E27FC236}">
                  <a16:creationId xmlns:a16="http://schemas.microsoft.com/office/drawing/2014/main" id="{82739930-0C90-3E3F-81B0-51620F437CF3}"/>
                </a:ext>
              </a:extLst>
            </p:cNvPr>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5724;p75">
              <a:extLst>
                <a:ext uri="{FF2B5EF4-FFF2-40B4-BE49-F238E27FC236}">
                  <a16:creationId xmlns:a16="http://schemas.microsoft.com/office/drawing/2014/main" id="{DCBD4EC4-4E51-D681-9A5A-840D5B9B54E8}"/>
                </a:ext>
              </a:extLst>
            </p:cNvPr>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5725;p75">
              <a:extLst>
                <a:ext uri="{FF2B5EF4-FFF2-40B4-BE49-F238E27FC236}">
                  <a16:creationId xmlns:a16="http://schemas.microsoft.com/office/drawing/2014/main" id="{B56BFF3F-9A9B-18B9-1A49-3F7D524013BD}"/>
                </a:ext>
              </a:extLst>
            </p:cNvPr>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5726;p75">
              <a:extLst>
                <a:ext uri="{FF2B5EF4-FFF2-40B4-BE49-F238E27FC236}">
                  <a16:creationId xmlns:a16="http://schemas.microsoft.com/office/drawing/2014/main" id="{007BCEF8-0077-13E6-A789-7347FD63BA30}"/>
                </a:ext>
              </a:extLst>
            </p:cNvPr>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5727;p75">
              <a:extLst>
                <a:ext uri="{FF2B5EF4-FFF2-40B4-BE49-F238E27FC236}">
                  <a16:creationId xmlns:a16="http://schemas.microsoft.com/office/drawing/2014/main" id="{ED3BAA77-EE48-14FB-17EA-7188A095CC14}"/>
                </a:ext>
              </a:extLst>
            </p:cNvPr>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5728;p75">
              <a:extLst>
                <a:ext uri="{FF2B5EF4-FFF2-40B4-BE49-F238E27FC236}">
                  <a16:creationId xmlns:a16="http://schemas.microsoft.com/office/drawing/2014/main" id="{73BE18AD-7BC5-D8BA-2245-15E46DC96E66}"/>
                </a:ext>
              </a:extLst>
            </p:cNvPr>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5729;p75">
              <a:extLst>
                <a:ext uri="{FF2B5EF4-FFF2-40B4-BE49-F238E27FC236}">
                  <a16:creationId xmlns:a16="http://schemas.microsoft.com/office/drawing/2014/main" id="{CC2E19EC-5F8B-EB60-CEB3-2AE57B1C8201}"/>
                </a:ext>
              </a:extLst>
            </p:cNvPr>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5730;p75">
              <a:extLst>
                <a:ext uri="{FF2B5EF4-FFF2-40B4-BE49-F238E27FC236}">
                  <a16:creationId xmlns:a16="http://schemas.microsoft.com/office/drawing/2014/main" id="{85AA8E35-2F87-4A19-697C-ECE8C0AFCEBD}"/>
                </a:ext>
              </a:extLst>
            </p:cNvPr>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5731;p75">
              <a:extLst>
                <a:ext uri="{FF2B5EF4-FFF2-40B4-BE49-F238E27FC236}">
                  <a16:creationId xmlns:a16="http://schemas.microsoft.com/office/drawing/2014/main" id="{EF05B238-759D-65FE-4945-826E56481514}"/>
                </a:ext>
              </a:extLst>
            </p:cNvPr>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5732;p75">
              <a:extLst>
                <a:ext uri="{FF2B5EF4-FFF2-40B4-BE49-F238E27FC236}">
                  <a16:creationId xmlns:a16="http://schemas.microsoft.com/office/drawing/2014/main" id="{0EC6F8E5-E528-234F-A5ED-17084D9DF436}"/>
                </a:ext>
              </a:extLst>
            </p:cNvPr>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5733;p75">
              <a:extLst>
                <a:ext uri="{FF2B5EF4-FFF2-40B4-BE49-F238E27FC236}">
                  <a16:creationId xmlns:a16="http://schemas.microsoft.com/office/drawing/2014/main" id="{1E5CDAF0-8FED-83E4-C905-549D2D1EBF07}"/>
                </a:ext>
              </a:extLst>
            </p:cNvPr>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5734;p75">
              <a:extLst>
                <a:ext uri="{FF2B5EF4-FFF2-40B4-BE49-F238E27FC236}">
                  <a16:creationId xmlns:a16="http://schemas.microsoft.com/office/drawing/2014/main" id="{8DF2739D-E25B-A8C8-08C2-22B2DF4B48C8}"/>
                </a:ext>
              </a:extLst>
            </p:cNvPr>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5735;p75">
              <a:extLst>
                <a:ext uri="{FF2B5EF4-FFF2-40B4-BE49-F238E27FC236}">
                  <a16:creationId xmlns:a16="http://schemas.microsoft.com/office/drawing/2014/main" id="{A1A9F2BB-2EB5-44D3-CE91-C21812DCE9E1}"/>
                </a:ext>
              </a:extLst>
            </p:cNvPr>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5736;p75">
              <a:extLst>
                <a:ext uri="{FF2B5EF4-FFF2-40B4-BE49-F238E27FC236}">
                  <a16:creationId xmlns:a16="http://schemas.microsoft.com/office/drawing/2014/main" id="{A5FCC28F-ED8B-E294-4871-EFF3DBC7D770}"/>
                </a:ext>
              </a:extLst>
            </p:cNvPr>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5737;p75">
              <a:extLst>
                <a:ext uri="{FF2B5EF4-FFF2-40B4-BE49-F238E27FC236}">
                  <a16:creationId xmlns:a16="http://schemas.microsoft.com/office/drawing/2014/main" id="{5693CB03-6967-E2EB-EC76-279F1D18D988}"/>
                </a:ext>
              </a:extLst>
            </p:cNvPr>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5738;p75">
              <a:extLst>
                <a:ext uri="{FF2B5EF4-FFF2-40B4-BE49-F238E27FC236}">
                  <a16:creationId xmlns:a16="http://schemas.microsoft.com/office/drawing/2014/main" id="{25470B7F-99DB-8072-52C9-32E653081316}"/>
                </a:ext>
              </a:extLst>
            </p:cNvPr>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5739;p75">
              <a:extLst>
                <a:ext uri="{FF2B5EF4-FFF2-40B4-BE49-F238E27FC236}">
                  <a16:creationId xmlns:a16="http://schemas.microsoft.com/office/drawing/2014/main" id="{C3808677-3E30-4C04-07AD-51C3B41B0BA5}"/>
                </a:ext>
              </a:extLst>
            </p:cNvPr>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5740;p75">
              <a:extLst>
                <a:ext uri="{FF2B5EF4-FFF2-40B4-BE49-F238E27FC236}">
                  <a16:creationId xmlns:a16="http://schemas.microsoft.com/office/drawing/2014/main" id="{6CBC1688-DAD9-3662-5651-882BFFDE6A6C}"/>
                </a:ext>
              </a:extLst>
            </p:cNvPr>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5741;p75">
              <a:extLst>
                <a:ext uri="{FF2B5EF4-FFF2-40B4-BE49-F238E27FC236}">
                  <a16:creationId xmlns:a16="http://schemas.microsoft.com/office/drawing/2014/main" id="{CAE7B5F1-2AA7-3362-F339-50F16CFC166E}"/>
                </a:ext>
              </a:extLst>
            </p:cNvPr>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5742;p75">
              <a:extLst>
                <a:ext uri="{FF2B5EF4-FFF2-40B4-BE49-F238E27FC236}">
                  <a16:creationId xmlns:a16="http://schemas.microsoft.com/office/drawing/2014/main" id="{E81ECAE7-BB0E-3C99-18AF-30328C452A88}"/>
                </a:ext>
              </a:extLst>
            </p:cNvPr>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5743;p75">
              <a:extLst>
                <a:ext uri="{FF2B5EF4-FFF2-40B4-BE49-F238E27FC236}">
                  <a16:creationId xmlns:a16="http://schemas.microsoft.com/office/drawing/2014/main" id="{DB467910-7103-F784-502B-DBBCEE2A7523}"/>
                </a:ext>
              </a:extLst>
            </p:cNvPr>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5744;p75">
              <a:extLst>
                <a:ext uri="{FF2B5EF4-FFF2-40B4-BE49-F238E27FC236}">
                  <a16:creationId xmlns:a16="http://schemas.microsoft.com/office/drawing/2014/main" id="{AEEAC527-0B82-DF1B-9423-61CEE84052AE}"/>
                </a:ext>
              </a:extLst>
            </p:cNvPr>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5745;p75">
              <a:extLst>
                <a:ext uri="{FF2B5EF4-FFF2-40B4-BE49-F238E27FC236}">
                  <a16:creationId xmlns:a16="http://schemas.microsoft.com/office/drawing/2014/main" id="{D970B540-1376-1069-7DAD-97C3C1B959AC}"/>
                </a:ext>
              </a:extLst>
            </p:cNvPr>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5746;p75">
              <a:extLst>
                <a:ext uri="{FF2B5EF4-FFF2-40B4-BE49-F238E27FC236}">
                  <a16:creationId xmlns:a16="http://schemas.microsoft.com/office/drawing/2014/main" id="{C920ECC9-B28F-F9A7-90DE-BE430C6E7D6C}"/>
                </a:ext>
              </a:extLst>
            </p:cNvPr>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5747;p75">
              <a:extLst>
                <a:ext uri="{FF2B5EF4-FFF2-40B4-BE49-F238E27FC236}">
                  <a16:creationId xmlns:a16="http://schemas.microsoft.com/office/drawing/2014/main" id="{3F3C4D33-B235-3DD3-0EA8-98F96295D3B9}"/>
                </a:ext>
              </a:extLst>
            </p:cNvPr>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5748;p75">
              <a:extLst>
                <a:ext uri="{FF2B5EF4-FFF2-40B4-BE49-F238E27FC236}">
                  <a16:creationId xmlns:a16="http://schemas.microsoft.com/office/drawing/2014/main" id="{22515008-74F6-DBC2-F529-E98E54B88459}"/>
                </a:ext>
              </a:extLst>
            </p:cNvPr>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5749;p75">
              <a:extLst>
                <a:ext uri="{FF2B5EF4-FFF2-40B4-BE49-F238E27FC236}">
                  <a16:creationId xmlns:a16="http://schemas.microsoft.com/office/drawing/2014/main" id="{753FDB8D-E854-1ADB-1D70-8074033FB6D2}"/>
                </a:ext>
              </a:extLst>
            </p:cNvPr>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5750;p75">
              <a:extLst>
                <a:ext uri="{FF2B5EF4-FFF2-40B4-BE49-F238E27FC236}">
                  <a16:creationId xmlns:a16="http://schemas.microsoft.com/office/drawing/2014/main" id="{E33E172F-BE31-A699-A580-A305B1F46B76}"/>
                </a:ext>
              </a:extLst>
            </p:cNvPr>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5751;p75">
              <a:extLst>
                <a:ext uri="{FF2B5EF4-FFF2-40B4-BE49-F238E27FC236}">
                  <a16:creationId xmlns:a16="http://schemas.microsoft.com/office/drawing/2014/main" id="{3598AF55-9A09-2600-6928-A211265CFFB9}"/>
                </a:ext>
              </a:extLst>
            </p:cNvPr>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5752;p75">
              <a:extLst>
                <a:ext uri="{FF2B5EF4-FFF2-40B4-BE49-F238E27FC236}">
                  <a16:creationId xmlns:a16="http://schemas.microsoft.com/office/drawing/2014/main" id="{A4DA7DAB-DDFF-7251-A99A-00FE0496ED9E}"/>
                </a:ext>
              </a:extLst>
            </p:cNvPr>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5753;p75">
              <a:extLst>
                <a:ext uri="{FF2B5EF4-FFF2-40B4-BE49-F238E27FC236}">
                  <a16:creationId xmlns:a16="http://schemas.microsoft.com/office/drawing/2014/main" id="{B8666E10-1C4F-7AD5-B220-CA0A2D927752}"/>
                </a:ext>
              </a:extLst>
            </p:cNvPr>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5754;p75">
              <a:extLst>
                <a:ext uri="{FF2B5EF4-FFF2-40B4-BE49-F238E27FC236}">
                  <a16:creationId xmlns:a16="http://schemas.microsoft.com/office/drawing/2014/main" id="{598CA59B-5C52-FBB1-7710-255502179248}"/>
                </a:ext>
              </a:extLst>
            </p:cNvPr>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5755;p75">
              <a:extLst>
                <a:ext uri="{FF2B5EF4-FFF2-40B4-BE49-F238E27FC236}">
                  <a16:creationId xmlns:a16="http://schemas.microsoft.com/office/drawing/2014/main" id="{14DC832B-5926-538C-6096-7D38A3598F4B}"/>
                </a:ext>
              </a:extLst>
            </p:cNvPr>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5756;p75">
              <a:extLst>
                <a:ext uri="{FF2B5EF4-FFF2-40B4-BE49-F238E27FC236}">
                  <a16:creationId xmlns:a16="http://schemas.microsoft.com/office/drawing/2014/main" id="{CF03267A-B87D-57B3-143C-A6AB9EA5A61C}"/>
                </a:ext>
              </a:extLst>
            </p:cNvPr>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5757;p75">
              <a:extLst>
                <a:ext uri="{FF2B5EF4-FFF2-40B4-BE49-F238E27FC236}">
                  <a16:creationId xmlns:a16="http://schemas.microsoft.com/office/drawing/2014/main" id="{CD4A8A2B-A9E4-065E-CEE5-38211D76890B}"/>
                </a:ext>
              </a:extLst>
            </p:cNvPr>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5758;p75">
              <a:extLst>
                <a:ext uri="{FF2B5EF4-FFF2-40B4-BE49-F238E27FC236}">
                  <a16:creationId xmlns:a16="http://schemas.microsoft.com/office/drawing/2014/main" id="{084D446C-5CD6-8E25-4AA7-377B5562CEB2}"/>
                </a:ext>
              </a:extLst>
            </p:cNvPr>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5759;p75">
              <a:extLst>
                <a:ext uri="{FF2B5EF4-FFF2-40B4-BE49-F238E27FC236}">
                  <a16:creationId xmlns:a16="http://schemas.microsoft.com/office/drawing/2014/main" id="{E7C61F58-B1A7-8DA5-B7FD-4BB4FE47F7E0}"/>
                </a:ext>
              </a:extLst>
            </p:cNvPr>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5760;p75">
              <a:extLst>
                <a:ext uri="{FF2B5EF4-FFF2-40B4-BE49-F238E27FC236}">
                  <a16:creationId xmlns:a16="http://schemas.microsoft.com/office/drawing/2014/main" id="{F6BB9C20-2136-A60F-7826-DEC66B143DDC}"/>
                </a:ext>
              </a:extLst>
            </p:cNvPr>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5761;p75">
              <a:extLst>
                <a:ext uri="{FF2B5EF4-FFF2-40B4-BE49-F238E27FC236}">
                  <a16:creationId xmlns:a16="http://schemas.microsoft.com/office/drawing/2014/main" id="{4733078B-6108-1358-BB23-CE3DAF3F7778}"/>
                </a:ext>
              </a:extLst>
            </p:cNvPr>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5762;p75">
              <a:extLst>
                <a:ext uri="{FF2B5EF4-FFF2-40B4-BE49-F238E27FC236}">
                  <a16:creationId xmlns:a16="http://schemas.microsoft.com/office/drawing/2014/main" id="{CFEB456D-0A4E-C4C0-0710-4A0308DC1200}"/>
                </a:ext>
              </a:extLst>
            </p:cNvPr>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5763;p75">
              <a:extLst>
                <a:ext uri="{FF2B5EF4-FFF2-40B4-BE49-F238E27FC236}">
                  <a16:creationId xmlns:a16="http://schemas.microsoft.com/office/drawing/2014/main" id="{367D741F-44E8-6525-7A22-AE87CB16BF67}"/>
                </a:ext>
              </a:extLst>
            </p:cNvPr>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5764;p75">
              <a:extLst>
                <a:ext uri="{FF2B5EF4-FFF2-40B4-BE49-F238E27FC236}">
                  <a16:creationId xmlns:a16="http://schemas.microsoft.com/office/drawing/2014/main" id="{E25E943A-F199-3C30-F163-3DEA1FC7930F}"/>
                </a:ext>
              </a:extLst>
            </p:cNvPr>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5765;p75">
              <a:extLst>
                <a:ext uri="{FF2B5EF4-FFF2-40B4-BE49-F238E27FC236}">
                  <a16:creationId xmlns:a16="http://schemas.microsoft.com/office/drawing/2014/main" id="{A50CA4CB-F9BF-2E05-6B26-F14561520869}"/>
                </a:ext>
              </a:extLst>
            </p:cNvPr>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5766;p75">
              <a:extLst>
                <a:ext uri="{FF2B5EF4-FFF2-40B4-BE49-F238E27FC236}">
                  <a16:creationId xmlns:a16="http://schemas.microsoft.com/office/drawing/2014/main" id="{B92C0865-CF66-691D-70EB-DB8A6FD32CFD}"/>
                </a:ext>
              </a:extLst>
            </p:cNvPr>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5767;p75">
              <a:extLst>
                <a:ext uri="{FF2B5EF4-FFF2-40B4-BE49-F238E27FC236}">
                  <a16:creationId xmlns:a16="http://schemas.microsoft.com/office/drawing/2014/main" id="{5482BA24-E8AD-A4F4-D41C-5794632371F0}"/>
                </a:ext>
              </a:extLst>
            </p:cNvPr>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5768;p75">
              <a:extLst>
                <a:ext uri="{FF2B5EF4-FFF2-40B4-BE49-F238E27FC236}">
                  <a16:creationId xmlns:a16="http://schemas.microsoft.com/office/drawing/2014/main" id="{2EDCB0FC-D5E9-A5C6-A9D2-B0978B9B5D5C}"/>
                </a:ext>
              </a:extLst>
            </p:cNvPr>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5769;p75">
              <a:extLst>
                <a:ext uri="{FF2B5EF4-FFF2-40B4-BE49-F238E27FC236}">
                  <a16:creationId xmlns:a16="http://schemas.microsoft.com/office/drawing/2014/main" id="{FFDEE326-D892-C4E6-CA80-636CAF838E7C}"/>
                </a:ext>
              </a:extLst>
            </p:cNvPr>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5770;p75">
              <a:extLst>
                <a:ext uri="{FF2B5EF4-FFF2-40B4-BE49-F238E27FC236}">
                  <a16:creationId xmlns:a16="http://schemas.microsoft.com/office/drawing/2014/main" id="{2850E8A2-CA47-7397-FFBF-826F44846BE6}"/>
                </a:ext>
              </a:extLst>
            </p:cNvPr>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5771;p75">
              <a:extLst>
                <a:ext uri="{FF2B5EF4-FFF2-40B4-BE49-F238E27FC236}">
                  <a16:creationId xmlns:a16="http://schemas.microsoft.com/office/drawing/2014/main" id="{B47829F2-5140-B284-47F1-9D808E9CCC06}"/>
                </a:ext>
              </a:extLst>
            </p:cNvPr>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5772;p75">
              <a:extLst>
                <a:ext uri="{FF2B5EF4-FFF2-40B4-BE49-F238E27FC236}">
                  <a16:creationId xmlns:a16="http://schemas.microsoft.com/office/drawing/2014/main" id="{08420071-AF41-CBEE-A4A0-2C8BE0270B98}"/>
                </a:ext>
              </a:extLst>
            </p:cNvPr>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5773;p75">
              <a:extLst>
                <a:ext uri="{FF2B5EF4-FFF2-40B4-BE49-F238E27FC236}">
                  <a16:creationId xmlns:a16="http://schemas.microsoft.com/office/drawing/2014/main" id="{C0F1486F-A23C-3E1D-06E2-E07A00911C9F}"/>
                </a:ext>
              </a:extLst>
            </p:cNvPr>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5774;p75">
              <a:extLst>
                <a:ext uri="{FF2B5EF4-FFF2-40B4-BE49-F238E27FC236}">
                  <a16:creationId xmlns:a16="http://schemas.microsoft.com/office/drawing/2014/main" id="{87EA4BFC-EA3B-C861-AEFC-50DF822AC9ED}"/>
                </a:ext>
              </a:extLst>
            </p:cNvPr>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5775;p75">
              <a:extLst>
                <a:ext uri="{FF2B5EF4-FFF2-40B4-BE49-F238E27FC236}">
                  <a16:creationId xmlns:a16="http://schemas.microsoft.com/office/drawing/2014/main" id="{3968C1ED-A96D-7DF2-9DF7-0973104148D6}"/>
                </a:ext>
              </a:extLst>
            </p:cNvPr>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5776;p75">
              <a:extLst>
                <a:ext uri="{FF2B5EF4-FFF2-40B4-BE49-F238E27FC236}">
                  <a16:creationId xmlns:a16="http://schemas.microsoft.com/office/drawing/2014/main" id="{20A482A3-DA63-2262-BA0F-A46667859BD7}"/>
                </a:ext>
              </a:extLst>
            </p:cNvPr>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5777;p75">
              <a:extLst>
                <a:ext uri="{FF2B5EF4-FFF2-40B4-BE49-F238E27FC236}">
                  <a16:creationId xmlns:a16="http://schemas.microsoft.com/office/drawing/2014/main" id="{B74EFC78-4CE1-E4EA-F2BB-822F537A7B62}"/>
                </a:ext>
              </a:extLst>
            </p:cNvPr>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5778;p75">
              <a:extLst>
                <a:ext uri="{FF2B5EF4-FFF2-40B4-BE49-F238E27FC236}">
                  <a16:creationId xmlns:a16="http://schemas.microsoft.com/office/drawing/2014/main" id="{D11C68E2-15B0-AF48-F358-0C8C97D311F6}"/>
                </a:ext>
              </a:extLst>
            </p:cNvPr>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5779;p75">
              <a:extLst>
                <a:ext uri="{FF2B5EF4-FFF2-40B4-BE49-F238E27FC236}">
                  <a16:creationId xmlns:a16="http://schemas.microsoft.com/office/drawing/2014/main" id="{1AC89747-1743-22B7-EEB9-DD6F6F0EC2E6}"/>
                </a:ext>
              </a:extLst>
            </p:cNvPr>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5780;p75">
              <a:extLst>
                <a:ext uri="{FF2B5EF4-FFF2-40B4-BE49-F238E27FC236}">
                  <a16:creationId xmlns:a16="http://schemas.microsoft.com/office/drawing/2014/main" id="{B5C86D2E-D4A8-7688-CF87-4487D0C4DA4C}"/>
                </a:ext>
              </a:extLst>
            </p:cNvPr>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5781;p75">
              <a:extLst>
                <a:ext uri="{FF2B5EF4-FFF2-40B4-BE49-F238E27FC236}">
                  <a16:creationId xmlns:a16="http://schemas.microsoft.com/office/drawing/2014/main" id="{8921C6BD-4611-88AC-E8D6-551871B4BA9C}"/>
                </a:ext>
              </a:extLst>
            </p:cNvPr>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5782;p75">
              <a:extLst>
                <a:ext uri="{FF2B5EF4-FFF2-40B4-BE49-F238E27FC236}">
                  <a16:creationId xmlns:a16="http://schemas.microsoft.com/office/drawing/2014/main" id="{1970F837-CFBE-85CF-F8FC-31A643FDEACA}"/>
                </a:ext>
              </a:extLst>
            </p:cNvPr>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5783;p75">
              <a:extLst>
                <a:ext uri="{FF2B5EF4-FFF2-40B4-BE49-F238E27FC236}">
                  <a16:creationId xmlns:a16="http://schemas.microsoft.com/office/drawing/2014/main" id="{AA445E7C-B80A-07AC-5D83-F050879464FF}"/>
                </a:ext>
              </a:extLst>
            </p:cNvPr>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5784;p75">
              <a:extLst>
                <a:ext uri="{FF2B5EF4-FFF2-40B4-BE49-F238E27FC236}">
                  <a16:creationId xmlns:a16="http://schemas.microsoft.com/office/drawing/2014/main" id="{F0278100-2B61-EFC7-C487-9150F13F4722}"/>
                </a:ext>
              </a:extLst>
            </p:cNvPr>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5785;p75">
              <a:extLst>
                <a:ext uri="{FF2B5EF4-FFF2-40B4-BE49-F238E27FC236}">
                  <a16:creationId xmlns:a16="http://schemas.microsoft.com/office/drawing/2014/main" id="{99C6F13E-A540-016F-081C-246D9E4B3938}"/>
                </a:ext>
              </a:extLst>
            </p:cNvPr>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5786;p75">
              <a:extLst>
                <a:ext uri="{FF2B5EF4-FFF2-40B4-BE49-F238E27FC236}">
                  <a16:creationId xmlns:a16="http://schemas.microsoft.com/office/drawing/2014/main" id="{C1167CD6-C818-2FE5-1B37-D2FC00B4F6DD}"/>
                </a:ext>
              </a:extLst>
            </p:cNvPr>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5787;p75">
              <a:extLst>
                <a:ext uri="{FF2B5EF4-FFF2-40B4-BE49-F238E27FC236}">
                  <a16:creationId xmlns:a16="http://schemas.microsoft.com/office/drawing/2014/main" id="{770BDB33-AA7D-AAC6-CCBD-41307B40DD1B}"/>
                </a:ext>
              </a:extLst>
            </p:cNvPr>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5788;p75">
              <a:extLst>
                <a:ext uri="{FF2B5EF4-FFF2-40B4-BE49-F238E27FC236}">
                  <a16:creationId xmlns:a16="http://schemas.microsoft.com/office/drawing/2014/main" id="{BCCB8811-04D7-C291-70E7-E51924E2B57F}"/>
                </a:ext>
              </a:extLst>
            </p:cNvPr>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5789;p75">
              <a:extLst>
                <a:ext uri="{FF2B5EF4-FFF2-40B4-BE49-F238E27FC236}">
                  <a16:creationId xmlns:a16="http://schemas.microsoft.com/office/drawing/2014/main" id="{4B0FC228-2A6E-E7BC-30B1-6B68718E87AC}"/>
                </a:ext>
              </a:extLst>
            </p:cNvPr>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5790;p75">
              <a:extLst>
                <a:ext uri="{FF2B5EF4-FFF2-40B4-BE49-F238E27FC236}">
                  <a16:creationId xmlns:a16="http://schemas.microsoft.com/office/drawing/2014/main" id="{A07CFFA6-8562-5660-3A44-63AC3A12B1E5}"/>
                </a:ext>
              </a:extLst>
            </p:cNvPr>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5791;p75">
              <a:extLst>
                <a:ext uri="{FF2B5EF4-FFF2-40B4-BE49-F238E27FC236}">
                  <a16:creationId xmlns:a16="http://schemas.microsoft.com/office/drawing/2014/main" id="{830BDB5E-4CEB-61C4-F316-2270E2E581E6}"/>
                </a:ext>
              </a:extLst>
            </p:cNvPr>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5792;p75">
              <a:extLst>
                <a:ext uri="{FF2B5EF4-FFF2-40B4-BE49-F238E27FC236}">
                  <a16:creationId xmlns:a16="http://schemas.microsoft.com/office/drawing/2014/main" id="{5B57A0F6-0BD1-B6FB-1C82-670DEA01A8B9}"/>
                </a:ext>
              </a:extLst>
            </p:cNvPr>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5793;p75">
              <a:extLst>
                <a:ext uri="{FF2B5EF4-FFF2-40B4-BE49-F238E27FC236}">
                  <a16:creationId xmlns:a16="http://schemas.microsoft.com/office/drawing/2014/main" id="{763A99AA-BE89-6AD3-679F-6A989EC41466}"/>
                </a:ext>
              </a:extLst>
            </p:cNvPr>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5794;p75">
              <a:extLst>
                <a:ext uri="{FF2B5EF4-FFF2-40B4-BE49-F238E27FC236}">
                  <a16:creationId xmlns:a16="http://schemas.microsoft.com/office/drawing/2014/main" id="{09B08809-FCDC-F6AD-E06E-F1886BB39CD6}"/>
                </a:ext>
              </a:extLst>
            </p:cNvPr>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5795;p75">
              <a:extLst>
                <a:ext uri="{FF2B5EF4-FFF2-40B4-BE49-F238E27FC236}">
                  <a16:creationId xmlns:a16="http://schemas.microsoft.com/office/drawing/2014/main" id="{F5139795-8396-7BFD-24A4-360C84855477}"/>
                </a:ext>
              </a:extLst>
            </p:cNvPr>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5796;p75">
              <a:extLst>
                <a:ext uri="{FF2B5EF4-FFF2-40B4-BE49-F238E27FC236}">
                  <a16:creationId xmlns:a16="http://schemas.microsoft.com/office/drawing/2014/main" id="{1DD211AD-F78C-04BF-4D65-0C73EE2C6866}"/>
                </a:ext>
              </a:extLst>
            </p:cNvPr>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5797;p75">
              <a:extLst>
                <a:ext uri="{FF2B5EF4-FFF2-40B4-BE49-F238E27FC236}">
                  <a16:creationId xmlns:a16="http://schemas.microsoft.com/office/drawing/2014/main" id="{80B91ADA-1413-7096-7B23-F00C5BA3390B}"/>
                </a:ext>
              </a:extLst>
            </p:cNvPr>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5798;p75">
              <a:extLst>
                <a:ext uri="{FF2B5EF4-FFF2-40B4-BE49-F238E27FC236}">
                  <a16:creationId xmlns:a16="http://schemas.microsoft.com/office/drawing/2014/main" id="{0DBB2BF9-1602-9F5D-89E4-A34AEE53C827}"/>
                </a:ext>
              </a:extLst>
            </p:cNvPr>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5799;p75">
              <a:extLst>
                <a:ext uri="{FF2B5EF4-FFF2-40B4-BE49-F238E27FC236}">
                  <a16:creationId xmlns:a16="http://schemas.microsoft.com/office/drawing/2014/main" id="{2EC35048-63FE-8DDB-E704-B887260AC74F}"/>
                </a:ext>
              </a:extLst>
            </p:cNvPr>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5800;p75">
              <a:extLst>
                <a:ext uri="{FF2B5EF4-FFF2-40B4-BE49-F238E27FC236}">
                  <a16:creationId xmlns:a16="http://schemas.microsoft.com/office/drawing/2014/main" id="{45884082-F764-9983-0506-552F48890BC3}"/>
                </a:ext>
              </a:extLst>
            </p:cNvPr>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5801;p75">
              <a:extLst>
                <a:ext uri="{FF2B5EF4-FFF2-40B4-BE49-F238E27FC236}">
                  <a16:creationId xmlns:a16="http://schemas.microsoft.com/office/drawing/2014/main" id="{A58271E4-09C4-FAB8-25E6-E5608F4C7D9F}"/>
                </a:ext>
              </a:extLst>
            </p:cNvPr>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5802;p75">
              <a:extLst>
                <a:ext uri="{FF2B5EF4-FFF2-40B4-BE49-F238E27FC236}">
                  <a16:creationId xmlns:a16="http://schemas.microsoft.com/office/drawing/2014/main" id="{0126753B-4407-2F60-83C9-29A2184E03AE}"/>
                </a:ext>
              </a:extLst>
            </p:cNvPr>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5803;p75">
              <a:extLst>
                <a:ext uri="{FF2B5EF4-FFF2-40B4-BE49-F238E27FC236}">
                  <a16:creationId xmlns:a16="http://schemas.microsoft.com/office/drawing/2014/main" id="{BD38F7FE-695C-C520-F612-2A7FF5B14110}"/>
                </a:ext>
              </a:extLst>
            </p:cNvPr>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5804;p75">
              <a:extLst>
                <a:ext uri="{FF2B5EF4-FFF2-40B4-BE49-F238E27FC236}">
                  <a16:creationId xmlns:a16="http://schemas.microsoft.com/office/drawing/2014/main" id="{2F46195B-E781-DA0D-65FE-B6DA02D6CF17}"/>
                </a:ext>
              </a:extLst>
            </p:cNvPr>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5805;p75">
              <a:extLst>
                <a:ext uri="{FF2B5EF4-FFF2-40B4-BE49-F238E27FC236}">
                  <a16:creationId xmlns:a16="http://schemas.microsoft.com/office/drawing/2014/main" id="{CB4D64A2-6E73-A54A-C9DF-DDD2CAE8221D}"/>
                </a:ext>
              </a:extLst>
            </p:cNvPr>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5806;p75">
              <a:extLst>
                <a:ext uri="{FF2B5EF4-FFF2-40B4-BE49-F238E27FC236}">
                  <a16:creationId xmlns:a16="http://schemas.microsoft.com/office/drawing/2014/main" id="{C2346BD4-A0C2-6B90-3292-77E7CFB5570D}"/>
                </a:ext>
              </a:extLst>
            </p:cNvPr>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5807;p75">
              <a:extLst>
                <a:ext uri="{FF2B5EF4-FFF2-40B4-BE49-F238E27FC236}">
                  <a16:creationId xmlns:a16="http://schemas.microsoft.com/office/drawing/2014/main" id="{5F9B3240-BB12-7EDF-57DB-F3118F5B4083}"/>
                </a:ext>
              </a:extLst>
            </p:cNvPr>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5808;p75">
              <a:extLst>
                <a:ext uri="{FF2B5EF4-FFF2-40B4-BE49-F238E27FC236}">
                  <a16:creationId xmlns:a16="http://schemas.microsoft.com/office/drawing/2014/main" id="{BD2B0167-CC4E-D436-F15A-2921281F5BC9}"/>
                </a:ext>
              </a:extLst>
            </p:cNvPr>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5809;p75">
              <a:extLst>
                <a:ext uri="{FF2B5EF4-FFF2-40B4-BE49-F238E27FC236}">
                  <a16:creationId xmlns:a16="http://schemas.microsoft.com/office/drawing/2014/main" id="{182EC25A-CC68-E663-BEBE-9BCC0813D62D}"/>
                </a:ext>
              </a:extLst>
            </p:cNvPr>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5810;p75">
              <a:extLst>
                <a:ext uri="{FF2B5EF4-FFF2-40B4-BE49-F238E27FC236}">
                  <a16:creationId xmlns:a16="http://schemas.microsoft.com/office/drawing/2014/main" id="{46A7721A-3CDA-B04C-7542-4C896B82D486}"/>
                </a:ext>
              </a:extLst>
            </p:cNvPr>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5811;p75">
              <a:extLst>
                <a:ext uri="{FF2B5EF4-FFF2-40B4-BE49-F238E27FC236}">
                  <a16:creationId xmlns:a16="http://schemas.microsoft.com/office/drawing/2014/main" id="{4FA9272C-49C9-F04B-20A9-EE5519E6820B}"/>
                </a:ext>
              </a:extLst>
            </p:cNvPr>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5812;p75">
              <a:extLst>
                <a:ext uri="{FF2B5EF4-FFF2-40B4-BE49-F238E27FC236}">
                  <a16:creationId xmlns:a16="http://schemas.microsoft.com/office/drawing/2014/main" id="{40A3D549-E885-BE50-8AD1-EBD2B21ACF91}"/>
                </a:ext>
              </a:extLst>
            </p:cNvPr>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5813;p75">
              <a:extLst>
                <a:ext uri="{FF2B5EF4-FFF2-40B4-BE49-F238E27FC236}">
                  <a16:creationId xmlns:a16="http://schemas.microsoft.com/office/drawing/2014/main" id="{76E2E2AA-BA20-03AC-33DD-5CE1714709D1}"/>
                </a:ext>
              </a:extLst>
            </p:cNvPr>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5814;p75">
              <a:extLst>
                <a:ext uri="{FF2B5EF4-FFF2-40B4-BE49-F238E27FC236}">
                  <a16:creationId xmlns:a16="http://schemas.microsoft.com/office/drawing/2014/main" id="{CF4DBFEA-A304-32E5-B201-0C1FD66E8D4F}"/>
                </a:ext>
              </a:extLst>
            </p:cNvPr>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5815;p75">
              <a:extLst>
                <a:ext uri="{FF2B5EF4-FFF2-40B4-BE49-F238E27FC236}">
                  <a16:creationId xmlns:a16="http://schemas.microsoft.com/office/drawing/2014/main" id="{AC2D36C6-A042-7AC7-9F98-D740FB141649}"/>
                </a:ext>
              </a:extLst>
            </p:cNvPr>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5816;p75">
              <a:extLst>
                <a:ext uri="{FF2B5EF4-FFF2-40B4-BE49-F238E27FC236}">
                  <a16:creationId xmlns:a16="http://schemas.microsoft.com/office/drawing/2014/main" id="{B2B2B1FB-A35C-7EF5-0DEB-70D1A6597F61}"/>
                </a:ext>
              </a:extLst>
            </p:cNvPr>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5817;p75">
              <a:extLst>
                <a:ext uri="{FF2B5EF4-FFF2-40B4-BE49-F238E27FC236}">
                  <a16:creationId xmlns:a16="http://schemas.microsoft.com/office/drawing/2014/main" id="{199BC7C3-65A2-B769-DCBC-A60BFAD10DDD}"/>
                </a:ext>
              </a:extLst>
            </p:cNvPr>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5818;p75">
              <a:extLst>
                <a:ext uri="{FF2B5EF4-FFF2-40B4-BE49-F238E27FC236}">
                  <a16:creationId xmlns:a16="http://schemas.microsoft.com/office/drawing/2014/main" id="{0559BBEB-0766-E7A4-2C63-79253E003A76}"/>
                </a:ext>
              </a:extLst>
            </p:cNvPr>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5819;p75">
              <a:extLst>
                <a:ext uri="{FF2B5EF4-FFF2-40B4-BE49-F238E27FC236}">
                  <a16:creationId xmlns:a16="http://schemas.microsoft.com/office/drawing/2014/main" id="{F1C709D6-6434-6C0A-283C-0A742539F27F}"/>
                </a:ext>
              </a:extLst>
            </p:cNvPr>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5820;p75">
              <a:extLst>
                <a:ext uri="{FF2B5EF4-FFF2-40B4-BE49-F238E27FC236}">
                  <a16:creationId xmlns:a16="http://schemas.microsoft.com/office/drawing/2014/main" id="{79B570DA-BEF2-2240-6F42-F93AB998397B}"/>
                </a:ext>
              </a:extLst>
            </p:cNvPr>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5821;p75">
              <a:extLst>
                <a:ext uri="{FF2B5EF4-FFF2-40B4-BE49-F238E27FC236}">
                  <a16:creationId xmlns:a16="http://schemas.microsoft.com/office/drawing/2014/main" id="{740111FB-FDCC-3563-8E4D-8BEC21B965FC}"/>
                </a:ext>
              </a:extLst>
            </p:cNvPr>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5822;p75">
              <a:extLst>
                <a:ext uri="{FF2B5EF4-FFF2-40B4-BE49-F238E27FC236}">
                  <a16:creationId xmlns:a16="http://schemas.microsoft.com/office/drawing/2014/main" id="{04238634-8551-65AD-CD79-DDA4008A36C6}"/>
                </a:ext>
              </a:extLst>
            </p:cNvPr>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5823;p75">
              <a:extLst>
                <a:ext uri="{FF2B5EF4-FFF2-40B4-BE49-F238E27FC236}">
                  <a16:creationId xmlns:a16="http://schemas.microsoft.com/office/drawing/2014/main" id="{125C34FB-7F56-5E10-47B1-A8A9547ADED3}"/>
                </a:ext>
              </a:extLst>
            </p:cNvPr>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5824;p75">
              <a:extLst>
                <a:ext uri="{FF2B5EF4-FFF2-40B4-BE49-F238E27FC236}">
                  <a16:creationId xmlns:a16="http://schemas.microsoft.com/office/drawing/2014/main" id="{E1344CCD-AE1A-7E72-1768-465278F223E3}"/>
                </a:ext>
              </a:extLst>
            </p:cNvPr>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5825;p75">
              <a:extLst>
                <a:ext uri="{FF2B5EF4-FFF2-40B4-BE49-F238E27FC236}">
                  <a16:creationId xmlns:a16="http://schemas.microsoft.com/office/drawing/2014/main" id="{8E7FAC68-82A6-2BF9-24A6-45341FDC95B3}"/>
                </a:ext>
              </a:extLst>
            </p:cNvPr>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5826;p75">
              <a:extLst>
                <a:ext uri="{FF2B5EF4-FFF2-40B4-BE49-F238E27FC236}">
                  <a16:creationId xmlns:a16="http://schemas.microsoft.com/office/drawing/2014/main" id="{C18515B5-05FF-2220-0CBB-5C66351675EE}"/>
                </a:ext>
              </a:extLst>
            </p:cNvPr>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5827;p75">
              <a:extLst>
                <a:ext uri="{FF2B5EF4-FFF2-40B4-BE49-F238E27FC236}">
                  <a16:creationId xmlns:a16="http://schemas.microsoft.com/office/drawing/2014/main" id="{7F109385-9C68-7D5D-01D6-1E4E2F04FF06}"/>
                </a:ext>
              </a:extLst>
            </p:cNvPr>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5828;p75">
              <a:extLst>
                <a:ext uri="{FF2B5EF4-FFF2-40B4-BE49-F238E27FC236}">
                  <a16:creationId xmlns:a16="http://schemas.microsoft.com/office/drawing/2014/main" id="{10FA775D-8E3F-B31B-F0BC-30E2510EADA6}"/>
                </a:ext>
              </a:extLst>
            </p:cNvPr>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5829;p75">
              <a:extLst>
                <a:ext uri="{FF2B5EF4-FFF2-40B4-BE49-F238E27FC236}">
                  <a16:creationId xmlns:a16="http://schemas.microsoft.com/office/drawing/2014/main" id="{56A4D384-E6F6-0DC5-C178-98E0A5E5AB14}"/>
                </a:ext>
              </a:extLst>
            </p:cNvPr>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5830;p75">
              <a:extLst>
                <a:ext uri="{FF2B5EF4-FFF2-40B4-BE49-F238E27FC236}">
                  <a16:creationId xmlns:a16="http://schemas.microsoft.com/office/drawing/2014/main" id="{819BDFE6-547C-224C-1B8B-DDBDDD1ED3E2}"/>
                </a:ext>
              </a:extLst>
            </p:cNvPr>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5831;p75">
              <a:extLst>
                <a:ext uri="{FF2B5EF4-FFF2-40B4-BE49-F238E27FC236}">
                  <a16:creationId xmlns:a16="http://schemas.microsoft.com/office/drawing/2014/main" id="{A10005F2-E4D6-3B39-0368-094CFB9E5BA4}"/>
                </a:ext>
              </a:extLst>
            </p:cNvPr>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5832;p75">
              <a:extLst>
                <a:ext uri="{FF2B5EF4-FFF2-40B4-BE49-F238E27FC236}">
                  <a16:creationId xmlns:a16="http://schemas.microsoft.com/office/drawing/2014/main" id="{FC0709AD-31D0-3414-4336-CD451C568E93}"/>
                </a:ext>
              </a:extLst>
            </p:cNvPr>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5833;p75">
              <a:extLst>
                <a:ext uri="{FF2B5EF4-FFF2-40B4-BE49-F238E27FC236}">
                  <a16:creationId xmlns:a16="http://schemas.microsoft.com/office/drawing/2014/main" id="{C081E785-998D-0AE8-473F-A77D58568F0B}"/>
                </a:ext>
              </a:extLst>
            </p:cNvPr>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5834;p75">
              <a:extLst>
                <a:ext uri="{FF2B5EF4-FFF2-40B4-BE49-F238E27FC236}">
                  <a16:creationId xmlns:a16="http://schemas.microsoft.com/office/drawing/2014/main" id="{3DF3DEB3-9C0E-C157-BBF2-F29C8324D0F9}"/>
                </a:ext>
              </a:extLst>
            </p:cNvPr>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5835;p75">
              <a:extLst>
                <a:ext uri="{FF2B5EF4-FFF2-40B4-BE49-F238E27FC236}">
                  <a16:creationId xmlns:a16="http://schemas.microsoft.com/office/drawing/2014/main" id="{9BADEF22-4409-196B-F44C-3DF36B2ADBAB}"/>
                </a:ext>
              </a:extLst>
            </p:cNvPr>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5836;p75">
              <a:extLst>
                <a:ext uri="{FF2B5EF4-FFF2-40B4-BE49-F238E27FC236}">
                  <a16:creationId xmlns:a16="http://schemas.microsoft.com/office/drawing/2014/main" id="{50782CD6-B62A-60D8-EAB5-C23419E8B9C3}"/>
                </a:ext>
              </a:extLst>
            </p:cNvPr>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5837;p75">
              <a:extLst>
                <a:ext uri="{FF2B5EF4-FFF2-40B4-BE49-F238E27FC236}">
                  <a16:creationId xmlns:a16="http://schemas.microsoft.com/office/drawing/2014/main" id="{71A57135-9040-C889-55E6-93C06C1FED07}"/>
                </a:ext>
              </a:extLst>
            </p:cNvPr>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5838;p75">
              <a:extLst>
                <a:ext uri="{FF2B5EF4-FFF2-40B4-BE49-F238E27FC236}">
                  <a16:creationId xmlns:a16="http://schemas.microsoft.com/office/drawing/2014/main" id="{74B5963A-0733-A1A7-0D44-E428F291B536}"/>
                </a:ext>
              </a:extLst>
            </p:cNvPr>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5839;p75">
              <a:extLst>
                <a:ext uri="{FF2B5EF4-FFF2-40B4-BE49-F238E27FC236}">
                  <a16:creationId xmlns:a16="http://schemas.microsoft.com/office/drawing/2014/main" id="{B758B547-7EFC-40C9-8180-25E7CB108C22}"/>
                </a:ext>
              </a:extLst>
            </p:cNvPr>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5840;p75">
              <a:extLst>
                <a:ext uri="{FF2B5EF4-FFF2-40B4-BE49-F238E27FC236}">
                  <a16:creationId xmlns:a16="http://schemas.microsoft.com/office/drawing/2014/main" id="{F0917C97-DC0C-2BAC-12E0-DFA6A14378EA}"/>
                </a:ext>
              </a:extLst>
            </p:cNvPr>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5841;p75">
              <a:extLst>
                <a:ext uri="{FF2B5EF4-FFF2-40B4-BE49-F238E27FC236}">
                  <a16:creationId xmlns:a16="http://schemas.microsoft.com/office/drawing/2014/main" id="{01DCB6ED-4F4C-50E4-EE15-2CEFA02987AB}"/>
                </a:ext>
              </a:extLst>
            </p:cNvPr>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5842;p75">
              <a:extLst>
                <a:ext uri="{FF2B5EF4-FFF2-40B4-BE49-F238E27FC236}">
                  <a16:creationId xmlns:a16="http://schemas.microsoft.com/office/drawing/2014/main" id="{0D0410B8-AB70-3EE9-418E-E11D13D33B95}"/>
                </a:ext>
              </a:extLst>
            </p:cNvPr>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5843;p75">
              <a:extLst>
                <a:ext uri="{FF2B5EF4-FFF2-40B4-BE49-F238E27FC236}">
                  <a16:creationId xmlns:a16="http://schemas.microsoft.com/office/drawing/2014/main" id="{2AE97DBE-6104-0468-24AE-DA82388E522F}"/>
                </a:ext>
              </a:extLst>
            </p:cNvPr>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5844;p75">
              <a:extLst>
                <a:ext uri="{FF2B5EF4-FFF2-40B4-BE49-F238E27FC236}">
                  <a16:creationId xmlns:a16="http://schemas.microsoft.com/office/drawing/2014/main" id="{001C8F97-99AB-DB5E-20A7-2E935E498C89}"/>
                </a:ext>
              </a:extLst>
            </p:cNvPr>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5845;p75">
              <a:extLst>
                <a:ext uri="{FF2B5EF4-FFF2-40B4-BE49-F238E27FC236}">
                  <a16:creationId xmlns:a16="http://schemas.microsoft.com/office/drawing/2014/main" id="{F19F0C2D-08E0-CE19-9868-80B60F184781}"/>
                </a:ext>
              </a:extLst>
            </p:cNvPr>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5846;p75">
              <a:extLst>
                <a:ext uri="{FF2B5EF4-FFF2-40B4-BE49-F238E27FC236}">
                  <a16:creationId xmlns:a16="http://schemas.microsoft.com/office/drawing/2014/main" id="{99F8B288-0E96-DFE8-8B27-7D3F2C69622B}"/>
                </a:ext>
              </a:extLst>
            </p:cNvPr>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5847;p75">
              <a:extLst>
                <a:ext uri="{FF2B5EF4-FFF2-40B4-BE49-F238E27FC236}">
                  <a16:creationId xmlns:a16="http://schemas.microsoft.com/office/drawing/2014/main" id="{696F6AE8-66C9-FA68-F895-ED4F565CD81F}"/>
                </a:ext>
              </a:extLst>
            </p:cNvPr>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5848;p75">
              <a:extLst>
                <a:ext uri="{FF2B5EF4-FFF2-40B4-BE49-F238E27FC236}">
                  <a16:creationId xmlns:a16="http://schemas.microsoft.com/office/drawing/2014/main" id="{EFF1E884-A2DE-FD70-9CAA-9DA3259BF353}"/>
                </a:ext>
              </a:extLst>
            </p:cNvPr>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5849;p75">
              <a:extLst>
                <a:ext uri="{FF2B5EF4-FFF2-40B4-BE49-F238E27FC236}">
                  <a16:creationId xmlns:a16="http://schemas.microsoft.com/office/drawing/2014/main" id="{A9805C19-D8E0-3104-1C90-3E8DC6DD6268}"/>
                </a:ext>
              </a:extLst>
            </p:cNvPr>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5850;p75">
              <a:extLst>
                <a:ext uri="{FF2B5EF4-FFF2-40B4-BE49-F238E27FC236}">
                  <a16:creationId xmlns:a16="http://schemas.microsoft.com/office/drawing/2014/main" id="{B0B03E37-0B70-ECB6-7BC1-9CD95D9B0F74}"/>
                </a:ext>
              </a:extLst>
            </p:cNvPr>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5851;p75">
              <a:extLst>
                <a:ext uri="{FF2B5EF4-FFF2-40B4-BE49-F238E27FC236}">
                  <a16:creationId xmlns:a16="http://schemas.microsoft.com/office/drawing/2014/main" id="{351F9EA2-912F-168A-3762-C17A20D3E441}"/>
                </a:ext>
              </a:extLst>
            </p:cNvPr>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5852;p75">
              <a:extLst>
                <a:ext uri="{FF2B5EF4-FFF2-40B4-BE49-F238E27FC236}">
                  <a16:creationId xmlns:a16="http://schemas.microsoft.com/office/drawing/2014/main" id="{2D4C63C1-1D75-FEE2-F6D3-1702755DFCC2}"/>
                </a:ext>
              </a:extLst>
            </p:cNvPr>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5853;p75">
              <a:extLst>
                <a:ext uri="{FF2B5EF4-FFF2-40B4-BE49-F238E27FC236}">
                  <a16:creationId xmlns:a16="http://schemas.microsoft.com/office/drawing/2014/main" id="{5DF0E585-EB47-425E-26D9-ECB3B660978C}"/>
                </a:ext>
              </a:extLst>
            </p:cNvPr>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5854;p75">
              <a:extLst>
                <a:ext uri="{FF2B5EF4-FFF2-40B4-BE49-F238E27FC236}">
                  <a16:creationId xmlns:a16="http://schemas.microsoft.com/office/drawing/2014/main" id="{BA232453-4532-E40B-40F0-54B5DAC0E58C}"/>
                </a:ext>
              </a:extLst>
            </p:cNvPr>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5855;p75">
              <a:extLst>
                <a:ext uri="{FF2B5EF4-FFF2-40B4-BE49-F238E27FC236}">
                  <a16:creationId xmlns:a16="http://schemas.microsoft.com/office/drawing/2014/main" id="{2973665A-D169-87BB-C275-606C724DC5F4}"/>
                </a:ext>
              </a:extLst>
            </p:cNvPr>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5856;p75">
              <a:extLst>
                <a:ext uri="{FF2B5EF4-FFF2-40B4-BE49-F238E27FC236}">
                  <a16:creationId xmlns:a16="http://schemas.microsoft.com/office/drawing/2014/main" id="{33B3DE4D-02AB-B2B1-0BE3-C13A898F0E24}"/>
                </a:ext>
              </a:extLst>
            </p:cNvPr>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5857;p75">
              <a:extLst>
                <a:ext uri="{FF2B5EF4-FFF2-40B4-BE49-F238E27FC236}">
                  <a16:creationId xmlns:a16="http://schemas.microsoft.com/office/drawing/2014/main" id="{DE7C94C2-CA7F-5230-BADC-35072671C713}"/>
                </a:ext>
              </a:extLst>
            </p:cNvPr>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5858;p75">
              <a:extLst>
                <a:ext uri="{FF2B5EF4-FFF2-40B4-BE49-F238E27FC236}">
                  <a16:creationId xmlns:a16="http://schemas.microsoft.com/office/drawing/2014/main" id="{30C83DF9-B15E-16C2-4100-6F8A880942C9}"/>
                </a:ext>
              </a:extLst>
            </p:cNvPr>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5859;p75">
              <a:extLst>
                <a:ext uri="{FF2B5EF4-FFF2-40B4-BE49-F238E27FC236}">
                  <a16:creationId xmlns:a16="http://schemas.microsoft.com/office/drawing/2014/main" id="{68CB8117-1AB0-0647-4405-874FD7D8B692}"/>
                </a:ext>
              </a:extLst>
            </p:cNvPr>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5860;p75">
              <a:extLst>
                <a:ext uri="{FF2B5EF4-FFF2-40B4-BE49-F238E27FC236}">
                  <a16:creationId xmlns:a16="http://schemas.microsoft.com/office/drawing/2014/main" id="{ACFF3F96-6991-E133-38D2-A17A0819670F}"/>
                </a:ext>
              </a:extLst>
            </p:cNvPr>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5861;p75">
              <a:extLst>
                <a:ext uri="{FF2B5EF4-FFF2-40B4-BE49-F238E27FC236}">
                  <a16:creationId xmlns:a16="http://schemas.microsoft.com/office/drawing/2014/main" id="{B30446A6-7B2E-6914-5EEA-DF800A61DC91}"/>
                </a:ext>
              </a:extLst>
            </p:cNvPr>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5862;p75">
              <a:extLst>
                <a:ext uri="{FF2B5EF4-FFF2-40B4-BE49-F238E27FC236}">
                  <a16:creationId xmlns:a16="http://schemas.microsoft.com/office/drawing/2014/main" id="{A45AF4CD-3365-569B-1E64-CCDE46C606FC}"/>
                </a:ext>
              </a:extLst>
            </p:cNvPr>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5863;p75">
              <a:extLst>
                <a:ext uri="{FF2B5EF4-FFF2-40B4-BE49-F238E27FC236}">
                  <a16:creationId xmlns:a16="http://schemas.microsoft.com/office/drawing/2014/main" id="{B57F20A2-102E-6E35-F514-29BF46AA2E4C}"/>
                </a:ext>
              </a:extLst>
            </p:cNvPr>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5864;p75">
              <a:extLst>
                <a:ext uri="{FF2B5EF4-FFF2-40B4-BE49-F238E27FC236}">
                  <a16:creationId xmlns:a16="http://schemas.microsoft.com/office/drawing/2014/main" id="{E2C101FF-463A-1736-C219-BA8246D4DB04}"/>
                </a:ext>
              </a:extLst>
            </p:cNvPr>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5865;p75">
              <a:extLst>
                <a:ext uri="{FF2B5EF4-FFF2-40B4-BE49-F238E27FC236}">
                  <a16:creationId xmlns:a16="http://schemas.microsoft.com/office/drawing/2014/main" id="{EF9CC029-7F77-38DD-7A59-4CD4F5AD3E88}"/>
                </a:ext>
              </a:extLst>
            </p:cNvPr>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5866;p75">
              <a:extLst>
                <a:ext uri="{FF2B5EF4-FFF2-40B4-BE49-F238E27FC236}">
                  <a16:creationId xmlns:a16="http://schemas.microsoft.com/office/drawing/2014/main" id="{8F5D2078-EFE3-04F3-B510-10F95C30C392}"/>
                </a:ext>
              </a:extLst>
            </p:cNvPr>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5867;p75">
              <a:extLst>
                <a:ext uri="{FF2B5EF4-FFF2-40B4-BE49-F238E27FC236}">
                  <a16:creationId xmlns:a16="http://schemas.microsoft.com/office/drawing/2014/main" id="{6644D67B-174F-EE4F-0547-A952FAEA2A0A}"/>
                </a:ext>
              </a:extLst>
            </p:cNvPr>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5868;p75">
              <a:extLst>
                <a:ext uri="{FF2B5EF4-FFF2-40B4-BE49-F238E27FC236}">
                  <a16:creationId xmlns:a16="http://schemas.microsoft.com/office/drawing/2014/main" id="{6F46AD6C-553D-D5EF-74B1-D93BC1A852FC}"/>
                </a:ext>
              </a:extLst>
            </p:cNvPr>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5869;p75">
              <a:extLst>
                <a:ext uri="{FF2B5EF4-FFF2-40B4-BE49-F238E27FC236}">
                  <a16:creationId xmlns:a16="http://schemas.microsoft.com/office/drawing/2014/main" id="{1C285FFB-C246-EF52-6F01-F54C575D4486}"/>
                </a:ext>
              </a:extLst>
            </p:cNvPr>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5870;p75">
              <a:extLst>
                <a:ext uri="{FF2B5EF4-FFF2-40B4-BE49-F238E27FC236}">
                  <a16:creationId xmlns:a16="http://schemas.microsoft.com/office/drawing/2014/main" id="{FE68AA92-BC90-0C5A-6908-86B1222BA23E}"/>
                </a:ext>
              </a:extLst>
            </p:cNvPr>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5871;p75">
              <a:extLst>
                <a:ext uri="{FF2B5EF4-FFF2-40B4-BE49-F238E27FC236}">
                  <a16:creationId xmlns:a16="http://schemas.microsoft.com/office/drawing/2014/main" id="{D2C5FD16-F931-209C-934C-60CEA034EF3B}"/>
                </a:ext>
              </a:extLst>
            </p:cNvPr>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5872;p75">
              <a:extLst>
                <a:ext uri="{FF2B5EF4-FFF2-40B4-BE49-F238E27FC236}">
                  <a16:creationId xmlns:a16="http://schemas.microsoft.com/office/drawing/2014/main" id="{45158364-192F-EB23-AFB4-1C0993CF6336}"/>
                </a:ext>
              </a:extLst>
            </p:cNvPr>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5873;p75">
              <a:extLst>
                <a:ext uri="{FF2B5EF4-FFF2-40B4-BE49-F238E27FC236}">
                  <a16:creationId xmlns:a16="http://schemas.microsoft.com/office/drawing/2014/main" id="{1E13600F-CB69-AD16-477A-0F83225D1E88}"/>
                </a:ext>
              </a:extLst>
            </p:cNvPr>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5874;p75">
              <a:extLst>
                <a:ext uri="{FF2B5EF4-FFF2-40B4-BE49-F238E27FC236}">
                  <a16:creationId xmlns:a16="http://schemas.microsoft.com/office/drawing/2014/main" id="{B4F350C3-6D96-2977-AAB8-23F1A21AD9B3}"/>
                </a:ext>
              </a:extLst>
            </p:cNvPr>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5875;p75">
              <a:extLst>
                <a:ext uri="{FF2B5EF4-FFF2-40B4-BE49-F238E27FC236}">
                  <a16:creationId xmlns:a16="http://schemas.microsoft.com/office/drawing/2014/main" id="{2E7A6645-E915-4B58-6906-19D8BD7BF705}"/>
                </a:ext>
              </a:extLst>
            </p:cNvPr>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5876;p75">
              <a:extLst>
                <a:ext uri="{FF2B5EF4-FFF2-40B4-BE49-F238E27FC236}">
                  <a16:creationId xmlns:a16="http://schemas.microsoft.com/office/drawing/2014/main" id="{30987EB9-D3E4-9F07-7362-9C696BFED0D8}"/>
                </a:ext>
              </a:extLst>
            </p:cNvPr>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5877;p75">
              <a:extLst>
                <a:ext uri="{FF2B5EF4-FFF2-40B4-BE49-F238E27FC236}">
                  <a16:creationId xmlns:a16="http://schemas.microsoft.com/office/drawing/2014/main" id="{CB999B9F-713E-7E63-939C-C103F7C6250E}"/>
                </a:ext>
              </a:extLst>
            </p:cNvPr>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5878;p75">
              <a:extLst>
                <a:ext uri="{FF2B5EF4-FFF2-40B4-BE49-F238E27FC236}">
                  <a16:creationId xmlns:a16="http://schemas.microsoft.com/office/drawing/2014/main" id="{B6501900-06D6-F8C5-09E4-D4356DFA1F12}"/>
                </a:ext>
              </a:extLst>
            </p:cNvPr>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5879;p75">
              <a:extLst>
                <a:ext uri="{FF2B5EF4-FFF2-40B4-BE49-F238E27FC236}">
                  <a16:creationId xmlns:a16="http://schemas.microsoft.com/office/drawing/2014/main" id="{15D32BA5-8206-EDFB-7252-98A65AE97953}"/>
                </a:ext>
              </a:extLst>
            </p:cNvPr>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5880;p75">
              <a:extLst>
                <a:ext uri="{FF2B5EF4-FFF2-40B4-BE49-F238E27FC236}">
                  <a16:creationId xmlns:a16="http://schemas.microsoft.com/office/drawing/2014/main" id="{2620010E-39C1-F90E-5B21-D51E409B542D}"/>
                </a:ext>
              </a:extLst>
            </p:cNvPr>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5881;p75">
              <a:extLst>
                <a:ext uri="{FF2B5EF4-FFF2-40B4-BE49-F238E27FC236}">
                  <a16:creationId xmlns:a16="http://schemas.microsoft.com/office/drawing/2014/main" id="{CE02F3E5-DDCF-8A28-3DB2-A71AEBDDFD71}"/>
                </a:ext>
              </a:extLst>
            </p:cNvPr>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5882;p75">
              <a:extLst>
                <a:ext uri="{FF2B5EF4-FFF2-40B4-BE49-F238E27FC236}">
                  <a16:creationId xmlns:a16="http://schemas.microsoft.com/office/drawing/2014/main" id="{90B00B12-31DF-AA15-CCD8-D7DE6792D317}"/>
                </a:ext>
              </a:extLst>
            </p:cNvPr>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5883;p75">
              <a:extLst>
                <a:ext uri="{FF2B5EF4-FFF2-40B4-BE49-F238E27FC236}">
                  <a16:creationId xmlns:a16="http://schemas.microsoft.com/office/drawing/2014/main" id="{F8DB0B62-A7A7-1B5B-D3E9-3DD74D1DCA49}"/>
                </a:ext>
              </a:extLst>
            </p:cNvPr>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5884;p75">
              <a:extLst>
                <a:ext uri="{FF2B5EF4-FFF2-40B4-BE49-F238E27FC236}">
                  <a16:creationId xmlns:a16="http://schemas.microsoft.com/office/drawing/2014/main" id="{6141F74E-B391-F3D9-80AE-F0B5A2821866}"/>
                </a:ext>
              </a:extLst>
            </p:cNvPr>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5885;p75">
              <a:extLst>
                <a:ext uri="{FF2B5EF4-FFF2-40B4-BE49-F238E27FC236}">
                  <a16:creationId xmlns:a16="http://schemas.microsoft.com/office/drawing/2014/main" id="{8B52C205-0226-1997-2FA1-D10BF70F6BEA}"/>
                </a:ext>
              </a:extLst>
            </p:cNvPr>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5886;p75">
              <a:extLst>
                <a:ext uri="{FF2B5EF4-FFF2-40B4-BE49-F238E27FC236}">
                  <a16:creationId xmlns:a16="http://schemas.microsoft.com/office/drawing/2014/main" id="{C707095B-B504-BDCD-BA2D-1A11BE998EF2}"/>
                </a:ext>
              </a:extLst>
            </p:cNvPr>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5887;p75">
              <a:extLst>
                <a:ext uri="{FF2B5EF4-FFF2-40B4-BE49-F238E27FC236}">
                  <a16:creationId xmlns:a16="http://schemas.microsoft.com/office/drawing/2014/main" id="{94B88ECC-40AA-60D2-D17F-ECC25A13A683}"/>
                </a:ext>
              </a:extLst>
            </p:cNvPr>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5888;p75">
              <a:extLst>
                <a:ext uri="{FF2B5EF4-FFF2-40B4-BE49-F238E27FC236}">
                  <a16:creationId xmlns:a16="http://schemas.microsoft.com/office/drawing/2014/main" id="{0B708ADB-6622-5C28-DE47-F07210798A0D}"/>
                </a:ext>
              </a:extLst>
            </p:cNvPr>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5889;p75">
              <a:extLst>
                <a:ext uri="{FF2B5EF4-FFF2-40B4-BE49-F238E27FC236}">
                  <a16:creationId xmlns:a16="http://schemas.microsoft.com/office/drawing/2014/main" id="{3328D1F2-FA60-60BB-B092-A3A5016B39A3}"/>
                </a:ext>
              </a:extLst>
            </p:cNvPr>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5890;p75">
              <a:extLst>
                <a:ext uri="{FF2B5EF4-FFF2-40B4-BE49-F238E27FC236}">
                  <a16:creationId xmlns:a16="http://schemas.microsoft.com/office/drawing/2014/main" id="{852C375C-BB9B-AACD-55B7-7E20B3ACF3DB}"/>
                </a:ext>
              </a:extLst>
            </p:cNvPr>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5891;p75">
              <a:extLst>
                <a:ext uri="{FF2B5EF4-FFF2-40B4-BE49-F238E27FC236}">
                  <a16:creationId xmlns:a16="http://schemas.microsoft.com/office/drawing/2014/main" id="{5C74D84E-D2B5-31D0-9CB7-836E8EC49215}"/>
                </a:ext>
              </a:extLst>
            </p:cNvPr>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5892;p75">
              <a:extLst>
                <a:ext uri="{FF2B5EF4-FFF2-40B4-BE49-F238E27FC236}">
                  <a16:creationId xmlns:a16="http://schemas.microsoft.com/office/drawing/2014/main" id="{58216189-8873-A9F0-B5E6-C0DE783DC8FD}"/>
                </a:ext>
              </a:extLst>
            </p:cNvPr>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5893;p75">
              <a:extLst>
                <a:ext uri="{FF2B5EF4-FFF2-40B4-BE49-F238E27FC236}">
                  <a16:creationId xmlns:a16="http://schemas.microsoft.com/office/drawing/2014/main" id="{246241F2-B8B1-48F1-1BBB-C8DB85A3E4A0}"/>
                </a:ext>
              </a:extLst>
            </p:cNvPr>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5894;p75">
              <a:extLst>
                <a:ext uri="{FF2B5EF4-FFF2-40B4-BE49-F238E27FC236}">
                  <a16:creationId xmlns:a16="http://schemas.microsoft.com/office/drawing/2014/main" id="{F9FF3F44-2752-828A-4535-B6B11D5AD49E}"/>
                </a:ext>
              </a:extLst>
            </p:cNvPr>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5895;p75">
              <a:extLst>
                <a:ext uri="{FF2B5EF4-FFF2-40B4-BE49-F238E27FC236}">
                  <a16:creationId xmlns:a16="http://schemas.microsoft.com/office/drawing/2014/main" id="{3E32BF00-7F34-84C0-C163-2DA734382DED}"/>
                </a:ext>
              </a:extLst>
            </p:cNvPr>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5896;p75">
              <a:extLst>
                <a:ext uri="{FF2B5EF4-FFF2-40B4-BE49-F238E27FC236}">
                  <a16:creationId xmlns:a16="http://schemas.microsoft.com/office/drawing/2014/main" id="{BD4CCBEC-CD32-7BEE-8BF3-59F5741A6DFC}"/>
                </a:ext>
              </a:extLst>
            </p:cNvPr>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5897;p75">
              <a:extLst>
                <a:ext uri="{FF2B5EF4-FFF2-40B4-BE49-F238E27FC236}">
                  <a16:creationId xmlns:a16="http://schemas.microsoft.com/office/drawing/2014/main" id="{2694FD58-FCE4-BCC6-3CFD-4E0972E1E397}"/>
                </a:ext>
              </a:extLst>
            </p:cNvPr>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5898;p75">
              <a:extLst>
                <a:ext uri="{FF2B5EF4-FFF2-40B4-BE49-F238E27FC236}">
                  <a16:creationId xmlns:a16="http://schemas.microsoft.com/office/drawing/2014/main" id="{1AB69790-DF6E-70AB-EB5F-3C82FF0D5C7A}"/>
                </a:ext>
              </a:extLst>
            </p:cNvPr>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5899;p75">
              <a:extLst>
                <a:ext uri="{FF2B5EF4-FFF2-40B4-BE49-F238E27FC236}">
                  <a16:creationId xmlns:a16="http://schemas.microsoft.com/office/drawing/2014/main" id="{56318778-FB4B-B06F-28AE-104DB5BD22BF}"/>
                </a:ext>
              </a:extLst>
            </p:cNvPr>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5900;p75">
              <a:extLst>
                <a:ext uri="{FF2B5EF4-FFF2-40B4-BE49-F238E27FC236}">
                  <a16:creationId xmlns:a16="http://schemas.microsoft.com/office/drawing/2014/main" id="{117FEFFD-1A42-E518-6DD5-4CE4AEC4B706}"/>
                </a:ext>
              </a:extLst>
            </p:cNvPr>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5901;p75">
              <a:extLst>
                <a:ext uri="{FF2B5EF4-FFF2-40B4-BE49-F238E27FC236}">
                  <a16:creationId xmlns:a16="http://schemas.microsoft.com/office/drawing/2014/main" id="{B0C6D0F6-0A05-870B-ABDE-7B36D255C381}"/>
                </a:ext>
              </a:extLst>
            </p:cNvPr>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5902;p75">
              <a:extLst>
                <a:ext uri="{FF2B5EF4-FFF2-40B4-BE49-F238E27FC236}">
                  <a16:creationId xmlns:a16="http://schemas.microsoft.com/office/drawing/2014/main" id="{B5D680D4-E2F4-DE80-4A36-4405D2ACAE36}"/>
                </a:ext>
              </a:extLst>
            </p:cNvPr>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5903;p75">
              <a:extLst>
                <a:ext uri="{FF2B5EF4-FFF2-40B4-BE49-F238E27FC236}">
                  <a16:creationId xmlns:a16="http://schemas.microsoft.com/office/drawing/2014/main" id="{BA826703-B751-6497-88B3-D64DBA3F3F80}"/>
                </a:ext>
              </a:extLst>
            </p:cNvPr>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904;p75">
              <a:extLst>
                <a:ext uri="{FF2B5EF4-FFF2-40B4-BE49-F238E27FC236}">
                  <a16:creationId xmlns:a16="http://schemas.microsoft.com/office/drawing/2014/main" id="{9320C263-4831-40B9-4041-D5C33445AA1E}"/>
                </a:ext>
              </a:extLst>
            </p:cNvPr>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905;p75">
              <a:extLst>
                <a:ext uri="{FF2B5EF4-FFF2-40B4-BE49-F238E27FC236}">
                  <a16:creationId xmlns:a16="http://schemas.microsoft.com/office/drawing/2014/main" id="{EF0395D9-0B05-DC66-1AA1-05B08CF3CE0F}"/>
                </a:ext>
              </a:extLst>
            </p:cNvPr>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906;p75">
              <a:extLst>
                <a:ext uri="{FF2B5EF4-FFF2-40B4-BE49-F238E27FC236}">
                  <a16:creationId xmlns:a16="http://schemas.microsoft.com/office/drawing/2014/main" id="{B11CCF11-8D50-5C38-428A-0117A5ECD660}"/>
                </a:ext>
              </a:extLst>
            </p:cNvPr>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907;p75">
              <a:extLst>
                <a:ext uri="{FF2B5EF4-FFF2-40B4-BE49-F238E27FC236}">
                  <a16:creationId xmlns:a16="http://schemas.microsoft.com/office/drawing/2014/main" id="{3AD3DD37-2679-D022-0CA1-7C94C03D9D6A}"/>
                </a:ext>
              </a:extLst>
            </p:cNvPr>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908;p75">
              <a:extLst>
                <a:ext uri="{FF2B5EF4-FFF2-40B4-BE49-F238E27FC236}">
                  <a16:creationId xmlns:a16="http://schemas.microsoft.com/office/drawing/2014/main" id="{85AB27D7-A00A-6F89-E721-5E9E7DE20C71}"/>
                </a:ext>
              </a:extLst>
            </p:cNvPr>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909;p75">
              <a:extLst>
                <a:ext uri="{FF2B5EF4-FFF2-40B4-BE49-F238E27FC236}">
                  <a16:creationId xmlns:a16="http://schemas.microsoft.com/office/drawing/2014/main" id="{6ACE8994-DDC6-0B8D-C5DC-831FA1B765F4}"/>
                </a:ext>
              </a:extLst>
            </p:cNvPr>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910;p75">
              <a:extLst>
                <a:ext uri="{FF2B5EF4-FFF2-40B4-BE49-F238E27FC236}">
                  <a16:creationId xmlns:a16="http://schemas.microsoft.com/office/drawing/2014/main" id="{7F460AA1-3E4C-19C7-A276-D5C4C5F9350C}"/>
                </a:ext>
              </a:extLst>
            </p:cNvPr>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911;p75">
              <a:extLst>
                <a:ext uri="{FF2B5EF4-FFF2-40B4-BE49-F238E27FC236}">
                  <a16:creationId xmlns:a16="http://schemas.microsoft.com/office/drawing/2014/main" id="{F8B8FDC7-F1E4-EB7F-1EA3-77169BB801E8}"/>
                </a:ext>
              </a:extLst>
            </p:cNvPr>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912;p75">
              <a:extLst>
                <a:ext uri="{FF2B5EF4-FFF2-40B4-BE49-F238E27FC236}">
                  <a16:creationId xmlns:a16="http://schemas.microsoft.com/office/drawing/2014/main" id="{F107F4AF-0235-6651-9D8C-F76A758ED658}"/>
                </a:ext>
              </a:extLst>
            </p:cNvPr>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913;p75">
              <a:extLst>
                <a:ext uri="{FF2B5EF4-FFF2-40B4-BE49-F238E27FC236}">
                  <a16:creationId xmlns:a16="http://schemas.microsoft.com/office/drawing/2014/main" id="{25A20E8A-D4FB-B543-959A-5478872561A8}"/>
                </a:ext>
              </a:extLst>
            </p:cNvPr>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914;p75">
              <a:extLst>
                <a:ext uri="{FF2B5EF4-FFF2-40B4-BE49-F238E27FC236}">
                  <a16:creationId xmlns:a16="http://schemas.microsoft.com/office/drawing/2014/main" id="{5344F324-AE4F-8D7A-BFAB-7A9152C0DCEB}"/>
                </a:ext>
              </a:extLst>
            </p:cNvPr>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915;p75">
              <a:extLst>
                <a:ext uri="{FF2B5EF4-FFF2-40B4-BE49-F238E27FC236}">
                  <a16:creationId xmlns:a16="http://schemas.microsoft.com/office/drawing/2014/main" id="{B1018A8F-BC8D-3BA6-2624-3E9DDCB55B1D}"/>
                </a:ext>
              </a:extLst>
            </p:cNvPr>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916;p75">
              <a:extLst>
                <a:ext uri="{FF2B5EF4-FFF2-40B4-BE49-F238E27FC236}">
                  <a16:creationId xmlns:a16="http://schemas.microsoft.com/office/drawing/2014/main" id="{B2105861-BF92-0A43-BB25-3E0D3B20C857}"/>
                </a:ext>
              </a:extLst>
            </p:cNvPr>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917;p75">
              <a:extLst>
                <a:ext uri="{FF2B5EF4-FFF2-40B4-BE49-F238E27FC236}">
                  <a16:creationId xmlns:a16="http://schemas.microsoft.com/office/drawing/2014/main" id="{F2B3BEF2-FCCD-FA0A-680F-EEF76845DC0B}"/>
                </a:ext>
              </a:extLst>
            </p:cNvPr>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918;p75">
              <a:extLst>
                <a:ext uri="{FF2B5EF4-FFF2-40B4-BE49-F238E27FC236}">
                  <a16:creationId xmlns:a16="http://schemas.microsoft.com/office/drawing/2014/main" id="{EA7C30BD-C219-6CE5-C470-02D7D6518490}"/>
                </a:ext>
              </a:extLst>
            </p:cNvPr>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919;p75">
              <a:extLst>
                <a:ext uri="{FF2B5EF4-FFF2-40B4-BE49-F238E27FC236}">
                  <a16:creationId xmlns:a16="http://schemas.microsoft.com/office/drawing/2014/main" id="{D39D9AA0-E602-2FC5-FF12-419D42E77332}"/>
                </a:ext>
              </a:extLst>
            </p:cNvPr>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920;p75">
              <a:extLst>
                <a:ext uri="{FF2B5EF4-FFF2-40B4-BE49-F238E27FC236}">
                  <a16:creationId xmlns:a16="http://schemas.microsoft.com/office/drawing/2014/main" id="{B1E47D4D-1A99-93D1-8349-5A2CC45D9102}"/>
                </a:ext>
              </a:extLst>
            </p:cNvPr>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921;p75">
              <a:extLst>
                <a:ext uri="{FF2B5EF4-FFF2-40B4-BE49-F238E27FC236}">
                  <a16:creationId xmlns:a16="http://schemas.microsoft.com/office/drawing/2014/main" id="{0CA24B53-E556-51C3-317C-3E60A19A456D}"/>
                </a:ext>
              </a:extLst>
            </p:cNvPr>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922;p75">
              <a:extLst>
                <a:ext uri="{FF2B5EF4-FFF2-40B4-BE49-F238E27FC236}">
                  <a16:creationId xmlns:a16="http://schemas.microsoft.com/office/drawing/2014/main" id="{F206DDAD-1B50-A80A-19E0-F2757D1BC1A7}"/>
                </a:ext>
              </a:extLst>
            </p:cNvPr>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923;p75">
              <a:extLst>
                <a:ext uri="{FF2B5EF4-FFF2-40B4-BE49-F238E27FC236}">
                  <a16:creationId xmlns:a16="http://schemas.microsoft.com/office/drawing/2014/main" id="{242847B0-7931-04D8-4EC1-6AF9FC5BD29C}"/>
                </a:ext>
              </a:extLst>
            </p:cNvPr>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924;p75">
              <a:extLst>
                <a:ext uri="{FF2B5EF4-FFF2-40B4-BE49-F238E27FC236}">
                  <a16:creationId xmlns:a16="http://schemas.microsoft.com/office/drawing/2014/main" id="{07839E46-2523-78FB-9691-B63E9DFFA6B9}"/>
                </a:ext>
              </a:extLst>
            </p:cNvPr>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925;p75">
              <a:extLst>
                <a:ext uri="{FF2B5EF4-FFF2-40B4-BE49-F238E27FC236}">
                  <a16:creationId xmlns:a16="http://schemas.microsoft.com/office/drawing/2014/main" id="{A060600C-9648-9301-43A5-6759977C2F16}"/>
                </a:ext>
              </a:extLst>
            </p:cNvPr>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926;p75">
              <a:extLst>
                <a:ext uri="{FF2B5EF4-FFF2-40B4-BE49-F238E27FC236}">
                  <a16:creationId xmlns:a16="http://schemas.microsoft.com/office/drawing/2014/main" id="{66DDBCA1-6B2E-8364-2672-D8A4B89DA277}"/>
                </a:ext>
              </a:extLst>
            </p:cNvPr>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927;p75">
              <a:extLst>
                <a:ext uri="{FF2B5EF4-FFF2-40B4-BE49-F238E27FC236}">
                  <a16:creationId xmlns:a16="http://schemas.microsoft.com/office/drawing/2014/main" id="{243BC105-1F4C-B1FA-1C96-ED6416901C65}"/>
                </a:ext>
              </a:extLst>
            </p:cNvPr>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928;p75">
              <a:extLst>
                <a:ext uri="{FF2B5EF4-FFF2-40B4-BE49-F238E27FC236}">
                  <a16:creationId xmlns:a16="http://schemas.microsoft.com/office/drawing/2014/main" id="{D4E24DAA-E08B-1A7C-5E29-B26313BF1C30}"/>
                </a:ext>
              </a:extLst>
            </p:cNvPr>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929;p75">
              <a:extLst>
                <a:ext uri="{FF2B5EF4-FFF2-40B4-BE49-F238E27FC236}">
                  <a16:creationId xmlns:a16="http://schemas.microsoft.com/office/drawing/2014/main" id="{C78727C7-866E-52E7-2E63-BA9F99AF5B9E}"/>
                </a:ext>
              </a:extLst>
            </p:cNvPr>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930;p75">
              <a:extLst>
                <a:ext uri="{FF2B5EF4-FFF2-40B4-BE49-F238E27FC236}">
                  <a16:creationId xmlns:a16="http://schemas.microsoft.com/office/drawing/2014/main" id="{A149C57D-FA19-7330-E77B-E12302777077}"/>
                </a:ext>
              </a:extLst>
            </p:cNvPr>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931;p75">
              <a:extLst>
                <a:ext uri="{FF2B5EF4-FFF2-40B4-BE49-F238E27FC236}">
                  <a16:creationId xmlns:a16="http://schemas.microsoft.com/office/drawing/2014/main" id="{A9C41E45-86A9-CD29-188E-BAFC0AE4787D}"/>
                </a:ext>
              </a:extLst>
            </p:cNvPr>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932;p75">
              <a:extLst>
                <a:ext uri="{FF2B5EF4-FFF2-40B4-BE49-F238E27FC236}">
                  <a16:creationId xmlns:a16="http://schemas.microsoft.com/office/drawing/2014/main" id="{2DEB6314-77E3-35DC-D353-4547C0AD2AF7}"/>
                </a:ext>
              </a:extLst>
            </p:cNvPr>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933;p75">
              <a:extLst>
                <a:ext uri="{FF2B5EF4-FFF2-40B4-BE49-F238E27FC236}">
                  <a16:creationId xmlns:a16="http://schemas.microsoft.com/office/drawing/2014/main" id="{33F60A3C-3B3D-E335-F747-40F7288819DB}"/>
                </a:ext>
              </a:extLst>
            </p:cNvPr>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934;p75">
              <a:extLst>
                <a:ext uri="{FF2B5EF4-FFF2-40B4-BE49-F238E27FC236}">
                  <a16:creationId xmlns:a16="http://schemas.microsoft.com/office/drawing/2014/main" id="{EA547B11-85BA-4B5A-188B-79CB78948473}"/>
                </a:ext>
              </a:extLst>
            </p:cNvPr>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935;p75">
              <a:extLst>
                <a:ext uri="{FF2B5EF4-FFF2-40B4-BE49-F238E27FC236}">
                  <a16:creationId xmlns:a16="http://schemas.microsoft.com/office/drawing/2014/main" id="{8DD19D55-C8B6-85BC-C19C-D8674892FD9F}"/>
                </a:ext>
              </a:extLst>
            </p:cNvPr>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936;p75">
              <a:extLst>
                <a:ext uri="{FF2B5EF4-FFF2-40B4-BE49-F238E27FC236}">
                  <a16:creationId xmlns:a16="http://schemas.microsoft.com/office/drawing/2014/main" id="{C4EE9085-5836-53EC-DCBE-F5B7085CF360}"/>
                </a:ext>
              </a:extLst>
            </p:cNvPr>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937;p75">
              <a:extLst>
                <a:ext uri="{FF2B5EF4-FFF2-40B4-BE49-F238E27FC236}">
                  <a16:creationId xmlns:a16="http://schemas.microsoft.com/office/drawing/2014/main" id="{08927CA9-A4D5-6908-018D-C2AA1CAD99F6}"/>
                </a:ext>
              </a:extLst>
            </p:cNvPr>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938;p75">
              <a:extLst>
                <a:ext uri="{FF2B5EF4-FFF2-40B4-BE49-F238E27FC236}">
                  <a16:creationId xmlns:a16="http://schemas.microsoft.com/office/drawing/2014/main" id="{C13A3C07-7A68-1588-BA15-5BBD031D2547}"/>
                </a:ext>
              </a:extLst>
            </p:cNvPr>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939;p75">
              <a:extLst>
                <a:ext uri="{FF2B5EF4-FFF2-40B4-BE49-F238E27FC236}">
                  <a16:creationId xmlns:a16="http://schemas.microsoft.com/office/drawing/2014/main" id="{4FB314AB-9CFF-512F-CCAA-B20F58147416}"/>
                </a:ext>
              </a:extLst>
            </p:cNvPr>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940;p75">
              <a:extLst>
                <a:ext uri="{FF2B5EF4-FFF2-40B4-BE49-F238E27FC236}">
                  <a16:creationId xmlns:a16="http://schemas.microsoft.com/office/drawing/2014/main" id="{DE8FC3BC-7EC2-9BD2-137A-8BF6A775B47B}"/>
                </a:ext>
              </a:extLst>
            </p:cNvPr>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941;p75">
              <a:extLst>
                <a:ext uri="{FF2B5EF4-FFF2-40B4-BE49-F238E27FC236}">
                  <a16:creationId xmlns:a16="http://schemas.microsoft.com/office/drawing/2014/main" id="{86DF22EA-2465-C6E8-1619-BBBD80BCDD6D}"/>
                </a:ext>
              </a:extLst>
            </p:cNvPr>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942;p75">
              <a:extLst>
                <a:ext uri="{FF2B5EF4-FFF2-40B4-BE49-F238E27FC236}">
                  <a16:creationId xmlns:a16="http://schemas.microsoft.com/office/drawing/2014/main" id="{0E614DCF-7327-18E2-7A6D-A59E102C3A9F}"/>
                </a:ext>
              </a:extLst>
            </p:cNvPr>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943;p75">
              <a:extLst>
                <a:ext uri="{FF2B5EF4-FFF2-40B4-BE49-F238E27FC236}">
                  <a16:creationId xmlns:a16="http://schemas.microsoft.com/office/drawing/2014/main" id="{29D84118-2795-00F8-9AE8-A50665C1A457}"/>
                </a:ext>
              </a:extLst>
            </p:cNvPr>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944;p75">
              <a:extLst>
                <a:ext uri="{FF2B5EF4-FFF2-40B4-BE49-F238E27FC236}">
                  <a16:creationId xmlns:a16="http://schemas.microsoft.com/office/drawing/2014/main" id="{D14A4FEB-AF8C-BE22-E510-C3A5869F153B}"/>
                </a:ext>
              </a:extLst>
            </p:cNvPr>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945;p75">
              <a:extLst>
                <a:ext uri="{FF2B5EF4-FFF2-40B4-BE49-F238E27FC236}">
                  <a16:creationId xmlns:a16="http://schemas.microsoft.com/office/drawing/2014/main" id="{41696E9A-E37D-6AB2-C21F-1D9E65A30975}"/>
                </a:ext>
              </a:extLst>
            </p:cNvPr>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946;p75">
              <a:extLst>
                <a:ext uri="{FF2B5EF4-FFF2-40B4-BE49-F238E27FC236}">
                  <a16:creationId xmlns:a16="http://schemas.microsoft.com/office/drawing/2014/main" id="{DF095958-DEED-0A7D-FAF3-E14FF852CFFA}"/>
                </a:ext>
              </a:extLst>
            </p:cNvPr>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947;p75">
              <a:extLst>
                <a:ext uri="{FF2B5EF4-FFF2-40B4-BE49-F238E27FC236}">
                  <a16:creationId xmlns:a16="http://schemas.microsoft.com/office/drawing/2014/main" id="{2D8D77B2-F57A-4E40-0204-64FE530B5737}"/>
                </a:ext>
              </a:extLst>
            </p:cNvPr>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948;p75">
              <a:extLst>
                <a:ext uri="{FF2B5EF4-FFF2-40B4-BE49-F238E27FC236}">
                  <a16:creationId xmlns:a16="http://schemas.microsoft.com/office/drawing/2014/main" id="{D678EA19-AB19-4B1F-A2A9-6DD532D5E379}"/>
                </a:ext>
              </a:extLst>
            </p:cNvPr>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949;p75">
              <a:extLst>
                <a:ext uri="{FF2B5EF4-FFF2-40B4-BE49-F238E27FC236}">
                  <a16:creationId xmlns:a16="http://schemas.microsoft.com/office/drawing/2014/main" id="{4CDCE78D-20B9-0ADC-78A9-EF91E588BEAF}"/>
                </a:ext>
              </a:extLst>
            </p:cNvPr>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950;p75">
              <a:extLst>
                <a:ext uri="{FF2B5EF4-FFF2-40B4-BE49-F238E27FC236}">
                  <a16:creationId xmlns:a16="http://schemas.microsoft.com/office/drawing/2014/main" id="{A7EFBC0E-4364-36DA-8E5B-0A4877EBDF32}"/>
                </a:ext>
              </a:extLst>
            </p:cNvPr>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951;p75">
              <a:extLst>
                <a:ext uri="{FF2B5EF4-FFF2-40B4-BE49-F238E27FC236}">
                  <a16:creationId xmlns:a16="http://schemas.microsoft.com/office/drawing/2014/main" id="{1ED208E3-58C8-3486-414D-DE202DC13DEC}"/>
                </a:ext>
              </a:extLst>
            </p:cNvPr>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952;p75">
              <a:extLst>
                <a:ext uri="{FF2B5EF4-FFF2-40B4-BE49-F238E27FC236}">
                  <a16:creationId xmlns:a16="http://schemas.microsoft.com/office/drawing/2014/main" id="{5493A099-0660-D94C-A2AA-3F8B1BA7DF38}"/>
                </a:ext>
              </a:extLst>
            </p:cNvPr>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953;p75">
              <a:extLst>
                <a:ext uri="{FF2B5EF4-FFF2-40B4-BE49-F238E27FC236}">
                  <a16:creationId xmlns:a16="http://schemas.microsoft.com/office/drawing/2014/main" id="{BF66DE69-2BD5-E1E0-B855-1C7114895F80}"/>
                </a:ext>
              </a:extLst>
            </p:cNvPr>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954;p75">
              <a:extLst>
                <a:ext uri="{FF2B5EF4-FFF2-40B4-BE49-F238E27FC236}">
                  <a16:creationId xmlns:a16="http://schemas.microsoft.com/office/drawing/2014/main" id="{5B8FE34F-61D5-FB68-7ED0-27D855B3D2F2}"/>
                </a:ext>
              </a:extLst>
            </p:cNvPr>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955;p75">
              <a:extLst>
                <a:ext uri="{FF2B5EF4-FFF2-40B4-BE49-F238E27FC236}">
                  <a16:creationId xmlns:a16="http://schemas.microsoft.com/office/drawing/2014/main" id="{D52EF117-B014-97C3-B282-D879E7028984}"/>
                </a:ext>
              </a:extLst>
            </p:cNvPr>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956;p75">
              <a:extLst>
                <a:ext uri="{FF2B5EF4-FFF2-40B4-BE49-F238E27FC236}">
                  <a16:creationId xmlns:a16="http://schemas.microsoft.com/office/drawing/2014/main" id="{76356062-39A1-EA93-BB68-C042F6084F26}"/>
                </a:ext>
              </a:extLst>
            </p:cNvPr>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957;p75">
              <a:extLst>
                <a:ext uri="{FF2B5EF4-FFF2-40B4-BE49-F238E27FC236}">
                  <a16:creationId xmlns:a16="http://schemas.microsoft.com/office/drawing/2014/main" id="{37F0E71B-4F7E-C0FB-2DEC-B4094BAA5D8A}"/>
                </a:ext>
              </a:extLst>
            </p:cNvPr>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958;p75">
              <a:extLst>
                <a:ext uri="{FF2B5EF4-FFF2-40B4-BE49-F238E27FC236}">
                  <a16:creationId xmlns:a16="http://schemas.microsoft.com/office/drawing/2014/main" id="{7AF5995A-170D-8F15-6096-44E139B5EE5C}"/>
                </a:ext>
              </a:extLst>
            </p:cNvPr>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959;p75">
              <a:extLst>
                <a:ext uri="{FF2B5EF4-FFF2-40B4-BE49-F238E27FC236}">
                  <a16:creationId xmlns:a16="http://schemas.microsoft.com/office/drawing/2014/main" id="{B80CB152-2445-C8FB-31A5-6E6E5FE6FA2C}"/>
                </a:ext>
              </a:extLst>
            </p:cNvPr>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960;p75">
              <a:extLst>
                <a:ext uri="{FF2B5EF4-FFF2-40B4-BE49-F238E27FC236}">
                  <a16:creationId xmlns:a16="http://schemas.microsoft.com/office/drawing/2014/main" id="{9DD8ED31-9965-6FB8-F67C-0BA2DC730DA6}"/>
                </a:ext>
              </a:extLst>
            </p:cNvPr>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961;p75">
              <a:extLst>
                <a:ext uri="{FF2B5EF4-FFF2-40B4-BE49-F238E27FC236}">
                  <a16:creationId xmlns:a16="http://schemas.microsoft.com/office/drawing/2014/main" id="{9312C837-6074-F5A8-F209-660012FC2B95}"/>
                </a:ext>
              </a:extLst>
            </p:cNvPr>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962;p75">
              <a:extLst>
                <a:ext uri="{FF2B5EF4-FFF2-40B4-BE49-F238E27FC236}">
                  <a16:creationId xmlns:a16="http://schemas.microsoft.com/office/drawing/2014/main" id="{5B2D2A89-2EE7-DF75-D3B7-BE36756580D5}"/>
                </a:ext>
              </a:extLst>
            </p:cNvPr>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963;p75">
              <a:extLst>
                <a:ext uri="{FF2B5EF4-FFF2-40B4-BE49-F238E27FC236}">
                  <a16:creationId xmlns:a16="http://schemas.microsoft.com/office/drawing/2014/main" id="{432B51B0-00A6-5555-D933-BA9EE382C4F9}"/>
                </a:ext>
              </a:extLst>
            </p:cNvPr>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964;p75">
              <a:extLst>
                <a:ext uri="{FF2B5EF4-FFF2-40B4-BE49-F238E27FC236}">
                  <a16:creationId xmlns:a16="http://schemas.microsoft.com/office/drawing/2014/main" id="{AB9FB8A0-0222-6BF2-0301-D6D8CF7E1D8A}"/>
                </a:ext>
              </a:extLst>
            </p:cNvPr>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965;p75">
              <a:extLst>
                <a:ext uri="{FF2B5EF4-FFF2-40B4-BE49-F238E27FC236}">
                  <a16:creationId xmlns:a16="http://schemas.microsoft.com/office/drawing/2014/main" id="{A056257B-C948-3BDA-4DF8-928059F59A81}"/>
                </a:ext>
              </a:extLst>
            </p:cNvPr>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966;p75">
              <a:extLst>
                <a:ext uri="{FF2B5EF4-FFF2-40B4-BE49-F238E27FC236}">
                  <a16:creationId xmlns:a16="http://schemas.microsoft.com/office/drawing/2014/main" id="{0BF10757-778A-36EE-A523-70A07D0E02F0}"/>
                </a:ext>
              </a:extLst>
            </p:cNvPr>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967;p75">
              <a:extLst>
                <a:ext uri="{FF2B5EF4-FFF2-40B4-BE49-F238E27FC236}">
                  <a16:creationId xmlns:a16="http://schemas.microsoft.com/office/drawing/2014/main" id="{B804F84B-C25A-3618-1EF5-36A9523C860D}"/>
                </a:ext>
              </a:extLst>
            </p:cNvPr>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968;p75">
              <a:extLst>
                <a:ext uri="{FF2B5EF4-FFF2-40B4-BE49-F238E27FC236}">
                  <a16:creationId xmlns:a16="http://schemas.microsoft.com/office/drawing/2014/main" id="{C1932998-2C2E-BDE5-A44E-193605876E05}"/>
                </a:ext>
              </a:extLst>
            </p:cNvPr>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969;p75">
              <a:extLst>
                <a:ext uri="{FF2B5EF4-FFF2-40B4-BE49-F238E27FC236}">
                  <a16:creationId xmlns:a16="http://schemas.microsoft.com/office/drawing/2014/main" id="{34EDC717-40B3-873B-1018-4228EF039348}"/>
                </a:ext>
              </a:extLst>
            </p:cNvPr>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970;p75">
              <a:extLst>
                <a:ext uri="{FF2B5EF4-FFF2-40B4-BE49-F238E27FC236}">
                  <a16:creationId xmlns:a16="http://schemas.microsoft.com/office/drawing/2014/main" id="{CD8B75E5-D5CE-6B78-1EE6-2EDD69BE33E3}"/>
                </a:ext>
              </a:extLst>
            </p:cNvPr>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971;p75">
              <a:extLst>
                <a:ext uri="{FF2B5EF4-FFF2-40B4-BE49-F238E27FC236}">
                  <a16:creationId xmlns:a16="http://schemas.microsoft.com/office/drawing/2014/main" id="{543D100D-44AD-81B2-21B3-B1351A2BF2E8}"/>
                </a:ext>
              </a:extLst>
            </p:cNvPr>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972;p75">
              <a:extLst>
                <a:ext uri="{FF2B5EF4-FFF2-40B4-BE49-F238E27FC236}">
                  <a16:creationId xmlns:a16="http://schemas.microsoft.com/office/drawing/2014/main" id="{8A104E98-FC9F-FA4C-CD95-DB67765E3B3B}"/>
                </a:ext>
              </a:extLst>
            </p:cNvPr>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973;p75">
              <a:extLst>
                <a:ext uri="{FF2B5EF4-FFF2-40B4-BE49-F238E27FC236}">
                  <a16:creationId xmlns:a16="http://schemas.microsoft.com/office/drawing/2014/main" id="{DA66F67F-7AA7-458C-FCF6-C9937BC05316}"/>
                </a:ext>
              </a:extLst>
            </p:cNvPr>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974;p75">
              <a:extLst>
                <a:ext uri="{FF2B5EF4-FFF2-40B4-BE49-F238E27FC236}">
                  <a16:creationId xmlns:a16="http://schemas.microsoft.com/office/drawing/2014/main" id="{160421CA-3852-66C8-FDDA-5ECED7E95903}"/>
                </a:ext>
              </a:extLst>
            </p:cNvPr>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975;p75">
              <a:extLst>
                <a:ext uri="{FF2B5EF4-FFF2-40B4-BE49-F238E27FC236}">
                  <a16:creationId xmlns:a16="http://schemas.microsoft.com/office/drawing/2014/main" id="{D7F2232B-F8D5-288C-1BA9-C101787C4543}"/>
                </a:ext>
              </a:extLst>
            </p:cNvPr>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976;p75">
              <a:extLst>
                <a:ext uri="{FF2B5EF4-FFF2-40B4-BE49-F238E27FC236}">
                  <a16:creationId xmlns:a16="http://schemas.microsoft.com/office/drawing/2014/main" id="{640BEB23-4C4B-FF17-0099-159C749C11E5}"/>
                </a:ext>
              </a:extLst>
            </p:cNvPr>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977;p75">
              <a:extLst>
                <a:ext uri="{FF2B5EF4-FFF2-40B4-BE49-F238E27FC236}">
                  <a16:creationId xmlns:a16="http://schemas.microsoft.com/office/drawing/2014/main" id="{99327790-CFF4-839B-B609-06B4592621FF}"/>
                </a:ext>
              </a:extLst>
            </p:cNvPr>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978;p75">
              <a:extLst>
                <a:ext uri="{FF2B5EF4-FFF2-40B4-BE49-F238E27FC236}">
                  <a16:creationId xmlns:a16="http://schemas.microsoft.com/office/drawing/2014/main" id="{5BB63089-01D9-1DD9-62A3-196175CA3B1A}"/>
                </a:ext>
              </a:extLst>
            </p:cNvPr>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979;p75">
              <a:extLst>
                <a:ext uri="{FF2B5EF4-FFF2-40B4-BE49-F238E27FC236}">
                  <a16:creationId xmlns:a16="http://schemas.microsoft.com/office/drawing/2014/main" id="{B9B18CC0-82EB-6038-6FCC-0AA359D6CEA2}"/>
                </a:ext>
              </a:extLst>
            </p:cNvPr>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980;p75">
              <a:extLst>
                <a:ext uri="{FF2B5EF4-FFF2-40B4-BE49-F238E27FC236}">
                  <a16:creationId xmlns:a16="http://schemas.microsoft.com/office/drawing/2014/main" id="{DAB23D4E-EEBB-84A0-DE60-0E496CC34B48}"/>
                </a:ext>
              </a:extLst>
            </p:cNvPr>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981;p75">
              <a:extLst>
                <a:ext uri="{FF2B5EF4-FFF2-40B4-BE49-F238E27FC236}">
                  <a16:creationId xmlns:a16="http://schemas.microsoft.com/office/drawing/2014/main" id="{035C100D-B5B7-F9FE-8055-D6FF2F556EEA}"/>
                </a:ext>
              </a:extLst>
            </p:cNvPr>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982;p75">
              <a:extLst>
                <a:ext uri="{FF2B5EF4-FFF2-40B4-BE49-F238E27FC236}">
                  <a16:creationId xmlns:a16="http://schemas.microsoft.com/office/drawing/2014/main" id="{915A725C-064D-E1D0-1CE5-2C993302D4A7}"/>
                </a:ext>
              </a:extLst>
            </p:cNvPr>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983;p75">
              <a:extLst>
                <a:ext uri="{FF2B5EF4-FFF2-40B4-BE49-F238E27FC236}">
                  <a16:creationId xmlns:a16="http://schemas.microsoft.com/office/drawing/2014/main" id="{F7CC091F-7CBF-6B42-296F-85587180C93D}"/>
                </a:ext>
              </a:extLst>
            </p:cNvPr>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984;p75">
              <a:extLst>
                <a:ext uri="{FF2B5EF4-FFF2-40B4-BE49-F238E27FC236}">
                  <a16:creationId xmlns:a16="http://schemas.microsoft.com/office/drawing/2014/main" id="{B2F2E4F1-590F-78C5-CDCC-EE7723351017}"/>
                </a:ext>
              </a:extLst>
            </p:cNvPr>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985;p75">
              <a:extLst>
                <a:ext uri="{FF2B5EF4-FFF2-40B4-BE49-F238E27FC236}">
                  <a16:creationId xmlns:a16="http://schemas.microsoft.com/office/drawing/2014/main" id="{A7C9938D-42B3-491D-5B80-FD53204E6B4C}"/>
                </a:ext>
              </a:extLst>
            </p:cNvPr>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986;p75">
              <a:extLst>
                <a:ext uri="{FF2B5EF4-FFF2-40B4-BE49-F238E27FC236}">
                  <a16:creationId xmlns:a16="http://schemas.microsoft.com/office/drawing/2014/main" id="{33C200D8-3749-C582-2ED0-B1E2B0FEF2B1}"/>
                </a:ext>
              </a:extLst>
            </p:cNvPr>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987;p75">
              <a:extLst>
                <a:ext uri="{FF2B5EF4-FFF2-40B4-BE49-F238E27FC236}">
                  <a16:creationId xmlns:a16="http://schemas.microsoft.com/office/drawing/2014/main" id="{6C6CA09B-687D-DF76-6820-5A0C688F31B5}"/>
                </a:ext>
              </a:extLst>
            </p:cNvPr>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988;p75">
              <a:extLst>
                <a:ext uri="{FF2B5EF4-FFF2-40B4-BE49-F238E27FC236}">
                  <a16:creationId xmlns:a16="http://schemas.microsoft.com/office/drawing/2014/main" id="{C45A2E89-901E-E8A8-786A-EF366B24C8ED}"/>
                </a:ext>
              </a:extLst>
            </p:cNvPr>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989;p75">
              <a:extLst>
                <a:ext uri="{FF2B5EF4-FFF2-40B4-BE49-F238E27FC236}">
                  <a16:creationId xmlns:a16="http://schemas.microsoft.com/office/drawing/2014/main" id="{B5BADF8A-D684-6FF7-E45C-6E510F678647}"/>
                </a:ext>
              </a:extLst>
            </p:cNvPr>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990;p75">
              <a:extLst>
                <a:ext uri="{FF2B5EF4-FFF2-40B4-BE49-F238E27FC236}">
                  <a16:creationId xmlns:a16="http://schemas.microsoft.com/office/drawing/2014/main" id="{6CE6D020-7462-E804-BB37-ED85267855DE}"/>
                </a:ext>
              </a:extLst>
            </p:cNvPr>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991;p75">
              <a:extLst>
                <a:ext uri="{FF2B5EF4-FFF2-40B4-BE49-F238E27FC236}">
                  <a16:creationId xmlns:a16="http://schemas.microsoft.com/office/drawing/2014/main" id="{8FFEEED8-E280-597A-1537-E12E300B06C3}"/>
                </a:ext>
              </a:extLst>
            </p:cNvPr>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992;p75">
              <a:extLst>
                <a:ext uri="{FF2B5EF4-FFF2-40B4-BE49-F238E27FC236}">
                  <a16:creationId xmlns:a16="http://schemas.microsoft.com/office/drawing/2014/main" id="{85921C8E-6523-02E9-AB62-6F333698AAE9}"/>
                </a:ext>
              </a:extLst>
            </p:cNvPr>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993;p75">
              <a:extLst>
                <a:ext uri="{FF2B5EF4-FFF2-40B4-BE49-F238E27FC236}">
                  <a16:creationId xmlns:a16="http://schemas.microsoft.com/office/drawing/2014/main" id="{802B20E9-5D32-A5BD-47B2-BA8D6DF313C2}"/>
                </a:ext>
              </a:extLst>
            </p:cNvPr>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994;p75">
              <a:extLst>
                <a:ext uri="{FF2B5EF4-FFF2-40B4-BE49-F238E27FC236}">
                  <a16:creationId xmlns:a16="http://schemas.microsoft.com/office/drawing/2014/main" id="{B8D59F02-7E62-4428-B5B3-9EB8363C5793}"/>
                </a:ext>
              </a:extLst>
            </p:cNvPr>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995;p75">
              <a:extLst>
                <a:ext uri="{FF2B5EF4-FFF2-40B4-BE49-F238E27FC236}">
                  <a16:creationId xmlns:a16="http://schemas.microsoft.com/office/drawing/2014/main" id="{85F7BC8C-F525-0F2F-590D-02BDA799739C}"/>
                </a:ext>
              </a:extLst>
            </p:cNvPr>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996;p75">
              <a:extLst>
                <a:ext uri="{FF2B5EF4-FFF2-40B4-BE49-F238E27FC236}">
                  <a16:creationId xmlns:a16="http://schemas.microsoft.com/office/drawing/2014/main" id="{BDA41B16-7461-7E21-BE30-0B43BA222DDA}"/>
                </a:ext>
              </a:extLst>
            </p:cNvPr>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997;p75">
              <a:extLst>
                <a:ext uri="{FF2B5EF4-FFF2-40B4-BE49-F238E27FC236}">
                  <a16:creationId xmlns:a16="http://schemas.microsoft.com/office/drawing/2014/main" id="{D4871659-CC8F-A4DE-1865-5DF41AF8CFCF}"/>
                </a:ext>
              </a:extLst>
            </p:cNvPr>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998;p75">
              <a:extLst>
                <a:ext uri="{FF2B5EF4-FFF2-40B4-BE49-F238E27FC236}">
                  <a16:creationId xmlns:a16="http://schemas.microsoft.com/office/drawing/2014/main" id="{2C223773-ED16-D8E3-49A3-FF94E3CC8B58}"/>
                </a:ext>
              </a:extLst>
            </p:cNvPr>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999;p75">
              <a:extLst>
                <a:ext uri="{FF2B5EF4-FFF2-40B4-BE49-F238E27FC236}">
                  <a16:creationId xmlns:a16="http://schemas.microsoft.com/office/drawing/2014/main" id="{98BE7BCE-1F30-E182-E0D3-26117406E230}"/>
                </a:ext>
              </a:extLst>
            </p:cNvPr>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6000;p75">
              <a:extLst>
                <a:ext uri="{FF2B5EF4-FFF2-40B4-BE49-F238E27FC236}">
                  <a16:creationId xmlns:a16="http://schemas.microsoft.com/office/drawing/2014/main" id="{C7A612D0-C36B-5E26-09BB-C0912F4E9BDB}"/>
                </a:ext>
              </a:extLst>
            </p:cNvPr>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6001;p75">
              <a:extLst>
                <a:ext uri="{FF2B5EF4-FFF2-40B4-BE49-F238E27FC236}">
                  <a16:creationId xmlns:a16="http://schemas.microsoft.com/office/drawing/2014/main" id="{B9B9AD0D-7A4A-E4FE-2502-E8E19938DC86}"/>
                </a:ext>
              </a:extLst>
            </p:cNvPr>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6002;p75">
              <a:extLst>
                <a:ext uri="{FF2B5EF4-FFF2-40B4-BE49-F238E27FC236}">
                  <a16:creationId xmlns:a16="http://schemas.microsoft.com/office/drawing/2014/main" id="{7006BC35-A87E-057F-C19E-05B6565BCA24}"/>
                </a:ext>
              </a:extLst>
            </p:cNvPr>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6003;p75">
              <a:extLst>
                <a:ext uri="{FF2B5EF4-FFF2-40B4-BE49-F238E27FC236}">
                  <a16:creationId xmlns:a16="http://schemas.microsoft.com/office/drawing/2014/main" id="{9DEC74D7-51F7-C26D-2D3A-8D6A4FDE6067}"/>
                </a:ext>
              </a:extLst>
            </p:cNvPr>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6004;p75">
              <a:extLst>
                <a:ext uri="{FF2B5EF4-FFF2-40B4-BE49-F238E27FC236}">
                  <a16:creationId xmlns:a16="http://schemas.microsoft.com/office/drawing/2014/main" id="{8E7C7695-1E6F-A6A8-3AB3-04C7AB2AA18E}"/>
                </a:ext>
              </a:extLst>
            </p:cNvPr>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6005;p75">
              <a:extLst>
                <a:ext uri="{FF2B5EF4-FFF2-40B4-BE49-F238E27FC236}">
                  <a16:creationId xmlns:a16="http://schemas.microsoft.com/office/drawing/2014/main" id="{4A93794C-92EE-0659-06E3-4C0E77E4CE2C}"/>
                </a:ext>
              </a:extLst>
            </p:cNvPr>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6006;p75">
              <a:extLst>
                <a:ext uri="{FF2B5EF4-FFF2-40B4-BE49-F238E27FC236}">
                  <a16:creationId xmlns:a16="http://schemas.microsoft.com/office/drawing/2014/main" id="{51D227A2-7E75-8869-4254-F8D0A42DC2AA}"/>
                </a:ext>
              </a:extLst>
            </p:cNvPr>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6007;p75">
              <a:extLst>
                <a:ext uri="{FF2B5EF4-FFF2-40B4-BE49-F238E27FC236}">
                  <a16:creationId xmlns:a16="http://schemas.microsoft.com/office/drawing/2014/main" id="{DFE8E2F2-6ECA-ECB3-767D-D00647C529F5}"/>
                </a:ext>
              </a:extLst>
            </p:cNvPr>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6008;p75">
              <a:extLst>
                <a:ext uri="{FF2B5EF4-FFF2-40B4-BE49-F238E27FC236}">
                  <a16:creationId xmlns:a16="http://schemas.microsoft.com/office/drawing/2014/main" id="{1A81A481-1ECC-DD37-E052-831EA275837C}"/>
                </a:ext>
              </a:extLst>
            </p:cNvPr>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6009;p75">
              <a:extLst>
                <a:ext uri="{FF2B5EF4-FFF2-40B4-BE49-F238E27FC236}">
                  <a16:creationId xmlns:a16="http://schemas.microsoft.com/office/drawing/2014/main" id="{3E8E87C6-7351-0B36-B2B7-5A95E7A755B7}"/>
                </a:ext>
              </a:extLst>
            </p:cNvPr>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6010;p75">
              <a:extLst>
                <a:ext uri="{FF2B5EF4-FFF2-40B4-BE49-F238E27FC236}">
                  <a16:creationId xmlns:a16="http://schemas.microsoft.com/office/drawing/2014/main" id="{035A84F5-CDDC-898C-8474-702B7DB1C059}"/>
                </a:ext>
              </a:extLst>
            </p:cNvPr>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6011;p75">
              <a:extLst>
                <a:ext uri="{FF2B5EF4-FFF2-40B4-BE49-F238E27FC236}">
                  <a16:creationId xmlns:a16="http://schemas.microsoft.com/office/drawing/2014/main" id="{3A72CAF9-6355-6D66-A54F-1E84E00C8100}"/>
                </a:ext>
              </a:extLst>
            </p:cNvPr>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6012;p75">
              <a:extLst>
                <a:ext uri="{FF2B5EF4-FFF2-40B4-BE49-F238E27FC236}">
                  <a16:creationId xmlns:a16="http://schemas.microsoft.com/office/drawing/2014/main" id="{67D836F9-3A66-1AE8-4D8D-A47329D56E20}"/>
                </a:ext>
              </a:extLst>
            </p:cNvPr>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6013;p75">
              <a:extLst>
                <a:ext uri="{FF2B5EF4-FFF2-40B4-BE49-F238E27FC236}">
                  <a16:creationId xmlns:a16="http://schemas.microsoft.com/office/drawing/2014/main" id="{CEA4FC8B-E629-118A-CC20-439EE02BD877}"/>
                </a:ext>
              </a:extLst>
            </p:cNvPr>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6014;p75">
              <a:extLst>
                <a:ext uri="{FF2B5EF4-FFF2-40B4-BE49-F238E27FC236}">
                  <a16:creationId xmlns:a16="http://schemas.microsoft.com/office/drawing/2014/main" id="{98563968-0E8E-F2D1-F2C6-A64B1923BF3B}"/>
                </a:ext>
              </a:extLst>
            </p:cNvPr>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6015;p75">
              <a:extLst>
                <a:ext uri="{FF2B5EF4-FFF2-40B4-BE49-F238E27FC236}">
                  <a16:creationId xmlns:a16="http://schemas.microsoft.com/office/drawing/2014/main" id="{F0E25050-A0E3-6FB5-2B62-8952B7111F4A}"/>
                </a:ext>
              </a:extLst>
            </p:cNvPr>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6016;p75">
              <a:extLst>
                <a:ext uri="{FF2B5EF4-FFF2-40B4-BE49-F238E27FC236}">
                  <a16:creationId xmlns:a16="http://schemas.microsoft.com/office/drawing/2014/main" id="{D9ED106E-CDBF-5C3B-17B9-3E0D02E59E66}"/>
                </a:ext>
              </a:extLst>
            </p:cNvPr>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6017;p75">
              <a:extLst>
                <a:ext uri="{FF2B5EF4-FFF2-40B4-BE49-F238E27FC236}">
                  <a16:creationId xmlns:a16="http://schemas.microsoft.com/office/drawing/2014/main" id="{90595DAD-67BE-FCDD-55FD-FBF24AB1ABA3}"/>
                </a:ext>
              </a:extLst>
            </p:cNvPr>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6018;p75">
              <a:extLst>
                <a:ext uri="{FF2B5EF4-FFF2-40B4-BE49-F238E27FC236}">
                  <a16:creationId xmlns:a16="http://schemas.microsoft.com/office/drawing/2014/main" id="{B25E7439-B382-26E0-4B82-8AF0432F8073}"/>
                </a:ext>
              </a:extLst>
            </p:cNvPr>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6019;p75">
              <a:extLst>
                <a:ext uri="{FF2B5EF4-FFF2-40B4-BE49-F238E27FC236}">
                  <a16:creationId xmlns:a16="http://schemas.microsoft.com/office/drawing/2014/main" id="{ACB5D98F-1C6A-92C7-9D33-7C22CA3623F5}"/>
                </a:ext>
              </a:extLst>
            </p:cNvPr>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6020;p75">
              <a:extLst>
                <a:ext uri="{FF2B5EF4-FFF2-40B4-BE49-F238E27FC236}">
                  <a16:creationId xmlns:a16="http://schemas.microsoft.com/office/drawing/2014/main" id="{DB70D934-65F0-EB93-5B75-138728A69942}"/>
                </a:ext>
              </a:extLst>
            </p:cNvPr>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6021;p75">
              <a:extLst>
                <a:ext uri="{FF2B5EF4-FFF2-40B4-BE49-F238E27FC236}">
                  <a16:creationId xmlns:a16="http://schemas.microsoft.com/office/drawing/2014/main" id="{0BAFFD51-8824-07C8-C485-E391209AEE0A}"/>
                </a:ext>
              </a:extLst>
            </p:cNvPr>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6022;p75">
              <a:extLst>
                <a:ext uri="{FF2B5EF4-FFF2-40B4-BE49-F238E27FC236}">
                  <a16:creationId xmlns:a16="http://schemas.microsoft.com/office/drawing/2014/main" id="{BE80EA3D-E1E4-F02A-56B5-2A15620BF17C}"/>
                </a:ext>
              </a:extLst>
            </p:cNvPr>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6023;p75">
              <a:extLst>
                <a:ext uri="{FF2B5EF4-FFF2-40B4-BE49-F238E27FC236}">
                  <a16:creationId xmlns:a16="http://schemas.microsoft.com/office/drawing/2014/main" id="{3DDD068C-5993-A61F-BD07-0EFCF55A33CE}"/>
                </a:ext>
              </a:extLst>
            </p:cNvPr>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6024;p75">
              <a:extLst>
                <a:ext uri="{FF2B5EF4-FFF2-40B4-BE49-F238E27FC236}">
                  <a16:creationId xmlns:a16="http://schemas.microsoft.com/office/drawing/2014/main" id="{31A805F5-12FD-0911-70BD-676BF2DC2B76}"/>
                </a:ext>
              </a:extLst>
            </p:cNvPr>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6025;p75">
              <a:extLst>
                <a:ext uri="{FF2B5EF4-FFF2-40B4-BE49-F238E27FC236}">
                  <a16:creationId xmlns:a16="http://schemas.microsoft.com/office/drawing/2014/main" id="{BD613852-92FF-DA5C-FAF8-C69FE873544C}"/>
                </a:ext>
              </a:extLst>
            </p:cNvPr>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6026;p75">
              <a:extLst>
                <a:ext uri="{FF2B5EF4-FFF2-40B4-BE49-F238E27FC236}">
                  <a16:creationId xmlns:a16="http://schemas.microsoft.com/office/drawing/2014/main" id="{C15C91EE-4B55-21BA-C735-59BC2F18DCA0}"/>
                </a:ext>
              </a:extLst>
            </p:cNvPr>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6027;p75">
              <a:extLst>
                <a:ext uri="{FF2B5EF4-FFF2-40B4-BE49-F238E27FC236}">
                  <a16:creationId xmlns:a16="http://schemas.microsoft.com/office/drawing/2014/main" id="{F6E58E04-0348-DCBE-0A0F-1EA5431E70E8}"/>
                </a:ext>
              </a:extLst>
            </p:cNvPr>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6028;p75">
              <a:extLst>
                <a:ext uri="{FF2B5EF4-FFF2-40B4-BE49-F238E27FC236}">
                  <a16:creationId xmlns:a16="http://schemas.microsoft.com/office/drawing/2014/main" id="{DF175197-9C15-6C6E-E2FF-32776ADDFF42}"/>
                </a:ext>
              </a:extLst>
            </p:cNvPr>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6029;p75">
              <a:extLst>
                <a:ext uri="{FF2B5EF4-FFF2-40B4-BE49-F238E27FC236}">
                  <a16:creationId xmlns:a16="http://schemas.microsoft.com/office/drawing/2014/main" id="{4DB3F9FA-779E-5A61-5085-7798D895F2DA}"/>
                </a:ext>
              </a:extLst>
            </p:cNvPr>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6030;p75">
              <a:extLst>
                <a:ext uri="{FF2B5EF4-FFF2-40B4-BE49-F238E27FC236}">
                  <a16:creationId xmlns:a16="http://schemas.microsoft.com/office/drawing/2014/main" id="{BD69F358-4E7B-34F5-C1B7-4DBA015AB988}"/>
                </a:ext>
              </a:extLst>
            </p:cNvPr>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6031;p75">
              <a:extLst>
                <a:ext uri="{FF2B5EF4-FFF2-40B4-BE49-F238E27FC236}">
                  <a16:creationId xmlns:a16="http://schemas.microsoft.com/office/drawing/2014/main" id="{A5805CE8-E13A-B972-AAB3-A8886AA7DB49}"/>
                </a:ext>
              </a:extLst>
            </p:cNvPr>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6032;p75">
              <a:extLst>
                <a:ext uri="{FF2B5EF4-FFF2-40B4-BE49-F238E27FC236}">
                  <a16:creationId xmlns:a16="http://schemas.microsoft.com/office/drawing/2014/main" id="{A2D880A2-EC1F-A9B0-BB70-820AEB30DCD2}"/>
                </a:ext>
              </a:extLst>
            </p:cNvPr>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6033;p75">
              <a:extLst>
                <a:ext uri="{FF2B5EF4-FFF2-40B4-BE49-F238E27FC236}">
                  <a16:creationId xmlns:a16="http://schemas.microsoft.com/office/drawing/2014/main" id="{CF36B3A4-8180-5F93-13E6-353E2319AAE6}"/>
                </a:ext>
              </a:extLst>
            </p:cNvPr>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6034;p75">
              <a:extLst>
                <a:ext uri="{FF2B5EF4-FFF2-40B4-BE49-F238E27FC236}">
                  <a16:creationId xmlns:a16="http://schemas.microsoft.com/office/drawing/2014/main" id="{A3CC59EA-B0E2-A59E-2E3B-C7DF9C3CED55}"/>
                </a:ext>
              </a:extLst>
            </p:cNvPr>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6035;p75">
              <a:extLst>
                <a:ext uri="{FF2B5EF4-FFF2-40B4-BE49-F238E27FC236}">
                  <a16:creationId xmlns:a16="http://schemas.microsoft.com/office/drawing/2014/main" id="{57B7A0E6-DDE5-F444-79F8-460513657EBF}"/>
                </a:ext>
              </a:extLst>
            </p:cNvPr>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6036;p75">
              <a:extLst>
                <a:ext uri="{FF2B5EF4-FFF2-40B4-BE49-F238E27FC236}">
                  <a16:creationId xmlns:a16="http://schemas.microsoft.com/office/drawing/2014/main" id="{D277EEF2-1982-B3B7-0521-4A2374FA5D30}"/>
                </a:ext>
              </a:extLst>
            </p:cNvPr>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6037;p75">
              <a:extLst>
                <a:ext uri="{FF2B5EF4-FFF2-40B4-BE49-F238E27FC236}">
                  <a16:creationId xmlns:a16="http://schemas.microsoft.com/office/drawing/2014/main" id="{F0FA3FEC-8E2C-8D15-669A-F1EF00A4FA32}"/>
                </a:ext>
              </a:extLst>
            </p:cNvPr>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6038;p75">
              <a:extLst>
                <a:ext uri="{FF2B5EF4-FFF2-40B4-BE49-F238E27FC236}">
                  <a16:creationId xmlns:a16="http://schemas.microsoft.com/office/drawing/2014/main" id="{88471764-B6E6-2C56-09F9-58F90C44ADED}"/>
                </a:ext>
              </a:extLst>
            </p:cNvPr>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6039;p75">
              <a:extLst>
                <a:ext uri="{FF2B5EF4-FFF2-40B4-BE49-F238E27FC236}">
                  <a16:creationId xmlns:a16="http://schemas.microsoft.com/office/drawing/2014/main" id="{B90DFB77-24A7-4E96-CB4D-770F4C5C0BED}"/>
                </a:ext>
              </a:extLst>
            </p:cNvPr>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6040;p75">
              <a:extLst>
                <a:ext uri="{FF2B5EF4-FFF2-40B4-BE49-F238E27FC236}">
                  <a16:creationId xmlns:a16="http://schemas.microsoft.com/office/drawing/2014/main" id="{EF4300D6-B8BE-5599-0706-5240F8DCF6A8}"/>
                </a:ext>
              </a:extLst>
            </p:cNvPr>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6041;p75">
              <a:extLst>
                <a:ext uri="{FF2B5EF4-FFF2-40B4-BE49-F238E27FC236}">
                  <a16:creationId xmlns:a16="http://schemas.microsoft.com/office/drawing/2014/main" id="{78CB66BD-619E-376C-0225-36EAABBB7668}"/>
                </a:ext>
              </a:extLst>
            </p:cNvPr>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6042;p75">
              <a:extLst>
                <a:ext uri="{FF2B5EF4-FFF2-40B4-BE49-F238E27FC236}">
                  <a16:creationId xmlns:a16="http://schemas.microsoft.com/office/drawing/2014/main" id="{16600EE2-41B8-1E72-46D3-5FAA6E8E91FC}"/>
                </a:ext>
              </a:extLst>
            </p:cNvPr>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6043;p75">
              <a:extLst>
                <a:ext uri="{FF2B5EF4-FFF2-40B4-BE49-F238E27FC236}">
                  <a16:creationId xmlns:a16="http://schemas.microsoft.com/office/drawing/2014/main" id="{FC5202E6-86A2-F80C-1098-72EDACF319A4}"/>
                </a:ext>
              </a:extLst>
            </p:cNvPr>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6044;p75">
              <a:extLst>
                <a:ext uri="{FF2B5EF4-FFF2-40B4-BE49-F238E27FC236}">
                  <a16:creationId xmlns:a16="http://schemas.microsoft.com/office/drawing/2014/main" id="{2D58E532-7033-9411-17BB-CFD654323495}"/>
                </a:ext>
              </a:extLst>
            </p:cNvPr>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6045;p75">
              <a:extLst>
                <a:ext uri="{FF2B5EF4-FFF2-40B4-BE49-F238E27FC236}">
                  <a16:creationId xmlns:a16="http://schemas.microsoft.com/office/drawing/2014/main" id="{C58C821F-3C95-3554-027F-3162948DE137}"/>
                </a:ext>
              </a:extLst>
            </p:cNvPr>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6046;p75">
              <a:extLst>
                <a:ext uri="{FF2B5EF4-FFF2-40B4-BE49-F238E27FC236}">
                  <a16:creationId xmlns:a16="http://schemas.microsoft.com/office/drawing/2014/main" id="{E3B66083-087B-EE6F-2A6F-268EDF5514F3}"/>
                </a:ext>
              </a:extLst>
            </p:cNvPr>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6047;p75">
              <a:extLst>
                <a:ext uri="{FF2B5EF4-FFF2-40B4-BE49-F238E27FC236}">
                  <a16:creationId xmlns:a16="http://schemas.microsoft.com/office/drawing/2014/main" id="{B50EE18A-805D-1033-9FAC-70FBAF45259F}"/>
                </a:ext>
              </a:extLst>
            </p:cNvPr>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6048;p75">
              <a:extLst>
                <a:ext uri="{FF2B5EF4-FFF2-40B4-BE49-F238E27FC236}">
                  <a16:creationId xmlns:a16="http://schemas.microsoft.com/office/drawing/2014/main" id="{A532A3E0-595D-6D8E-739F-32DB8A11DFAC}"/>
                </a:ext>
              </a:extLst>
            </p:cNvPr>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6049;p75">
              <a:extLst>
                <a:ext uri="{FF2B5EF4-FFF2-40B4-BE49-F238E27FC236}">
                  <a16:creationId xmlns:a16="http://schemas.microsoft.com/office/drawing/2014/main" id="{462C25EF-BC3E-55EB-F6B1-1428F074CD84}"/>
                </a:ext>
              </a:extLst>
            </p:cNvPr>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6050;p75">
              <a:extLst>
                <a:ext uri="{FF2B5EF4-FFF2-40B4-BE49-F238E27FC236}">
                  <a16:creationId xmlns:a16="http://schemas.microsoft.com/office/drawing/2014/main" id="{F29F9E23-204F-C5E9-20FF-4180D47D6AAE}"/>
                </a:ext>
              </a:extLst>
            </p:cNvPr>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6051;p75">
              <a:extLst>
                <a:ext uri="{FF2B5EF4-FFF2-40B4-BE49-F238E27FC236}">
                  <a16:creationId xmlns:a16="http://schemas.microsoft.com/office/drawing/2014/main" id="{6BE777ED-DC4F-F6E2-D9E9-573A7C8EED9E}"/>
                </a:ext>
              </a:extLst>
            </p:cNvPr>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6052;p75">
              <a:extLst>
                <a:ext uri="{FF2B5EF4-FFF2-40B4-BE49-F238E27FC236}">
                  <a16:creationId xmlns:a16="http://schemas.microsoft.com/office/drawing/2014/main" id="{84838A12-0718-CE5D-7B0E-F3797A2E85AE}"/>
                </a:ext>
              </a:extLst>
            </p:cNvPr>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6053;p75">
              <a:extLst>
                <a:ext uri="{FF2B5EF4-FFF2-40B4-BE49-F238E27FC236}">
                  <a16:creationId xmlns:a16="http://schemas.microsoft.com/office/drawing/2014/main" id="{518DB082-AD87-C703-C7A9-C314B6843738}"/>
                </a:ext>
              </a:extLst>
            </p:cNvPr>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6054;p75">
              <a:extLst>
                <a:ext uri="{FF2B5EF4-FFF2-40B4-BE49-F238E27FC236}">
                  <a16:creationId xmlns:a16="http://schemas.microsoft.com/office/drawing/2014/main" id="{C148C969-DE9A-8666-30A0-5247269666B5}"/>
                </a:ext>
              </a:extLst>
            </p:cNvPr>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6055;p75">
              <a:extLst>
                <a:ext uri="{FF2B5EF4-FFF2-40B4-BE49-F238E27FC236}">
                  <a16:creationId xmlns:a16="http://schemas.microsoft.com/office/drawing/2014/main" id="{EB66EB5D-08D5-91F1-A74A-8FB907C1F213}"/>
                </a:ext>
              </a:extLst>
            </p:cNvPr>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6056;p75">
              <a:extLst>
                <a:ext uri="{FF2B5EF4-FFF2-40B4-BE49-F238E27FC236}">
                  <a16:creationId xmlns:a16="http://schemas.microsoft.com/office/drawing/2014/main" id="{AB3F3121-8DB2-E4B6-DF83-9B4E51531FC9}"/>
                </a:ext>
              </a:extLst>
            </p:cNvPr>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6057;p75">
              <a:extLst>
                <a:ext uri="{FF2B5EF4-FFF2-40B4-BE49-F238E27FC236}">
                  <a16:creationId xmlns:a16="http://schemas.microsoft.com/office/drawing/2014/main" id="{8CCE9E2D-9DA1-DB07-E0E3-56F0EEF1EBDA}"/>
                </a:ext>
              </a:extLst>
            </p:cNvPr>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6058;p75">
              <a:extLst>
                <a:ext uri="{FF2B5EF4-FFF2-40B4-BE49-F238E27FC236}">
                  <a16:creationId xmlns:a16="http://schemas.microsoft.com/office/drawing/2014/main" id="{B6F9B3E3-96D3-966C-97AD-BA9D3F07BA06}"/>
                </a:ext>
              </a:extLst>
            </p:cNvPr>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6059;p75">
              <a:extLst>
                <a:ext uri="{FF2B5EF4-FFF2-40B4-BE49-F238E27FC236}">
                  <a16:creationId xmlns:a16="http://schemas.microsoft.com/office/drawing/2014/main" id="{612884BF-CA6D-962D-4627-81A9F5A24649}"/>
                </a:ext>
              </a:extLst>
            </p:cNvPr>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6060;p75">
              <a:extLst>
                <a:ext uri="{FF2B5EF4-FFF2-40B4-BE49-F238E27FC236}">
                  <a16:creationId xmlns:a16="http://schemas.microsoft.com/office/drawing/2014/main" id="{D1E1BA97-3A89-94BC-52EE-114445F417B5}"/>
                </a:ext>
              </a:extLst>
            </p:cNvPr>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6061;p75">
              <a:extLst>
                <a:ext uri="{FF2B5EF4-FFF2-40B4-BE49-F238E27FC236}">
                  <a16:creationId xmlns:a16="http://schemas.microsoft.com/office/drawing/2014/main" id="{F4872B57-2B70-6874-2C31-1F5DBA94A951}"/>
                </a:ext>
              </a:extLst>
            </p:cNvPr>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6062;p75">
              <a:extLst>
                <a:ext uri="{FF2B5EF4-FFF2-40B4-BE49-F238E27FC236}">
                  <a16:creationId xmlns:a16="http://schemas.microsoft.com/office/drawing/2014/main" id="{3B7E5124-B3CE-A429-9D32-4E05C0DE5F48}"/>
                </a:ext>
              </a:extLst>
            </p:cNvPr>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6063;p75">
              <a:extLst>
                <a:ext uri="{FF2B5EF4-FFF2-40B4-BE49-F238E27FC236}">
                  <a16:creationId xmlns:a16="http://schemas.microsoft.com/office/drawing/2014/main" id="{65D126E0-ADC2-55B0-D844-3CC1480D7BA0}"/>
                </a:ext>
              </a:extLst>
            </p:cNvPr>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6064;p75">
              <a:extLst>
                <a:ext uri="{FF2B5EF4-FFF2-40B4-BE49-F238E27FC236}">
                  <a16:creationId xmlns:a16="http://schemas.microsoft.com/office/drawing/2014/main" id="{53CAAD7B-DF3B-05B5-C8AE-D6D5FF15B8EA}"/>
                </a:ext>
              </a:extLst>
            </p:cNvPr>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6065;p75">
              <a:extLst>
                <a:ext uri="{FF2B5EF4-FFF2-40B4-BE49-F238E27FC236}">
                  <a16:creationId xmlns:a16="http://schemas.microsoft.com/office/drawing/2014/main" id="{ABD6FD5E-CA98-F65B-346E-F49D68AD162E}"/>
                </a:ext>
              </a:extLst>
            </p:cNvPr>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6066;p75">
              <a:extLst>
                <a:ext uri="{FF2B5EF4-FFF2-40B4-BE49-F238E27FC236}">
                  <a16:creationId xmlns:a16="http://schemas.microsoft.com/office/drawing/2014/main" id="{ACAE71EB-D44B-43CB-777D-B84E5817BA8E}"/>
                </a:ext>
              </a:extLst>
            </p:cNvPr>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6067;p75">
              <a:extLst>
                <a:ext uri="{FF2B5EF4-FFF2-40B4-BE49-F238E27FC236}">
                  <a16:creationId xmlns:a16="http://schemas.microsoft.com/office/drawing/2014/main" id="{3BADB6F3-26BB-AE88-B9FE-9E8A4E186894}"/>
                </a:ext>
              </a:extLst>
            </p:cNvPr>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6068;p75">
              <a:extLst>
                <a:ext uri="{FF2B5EF4-FFF2-40B4-BE49-F238E27FC236}">
                  <a16:creationId xmlns:a16="http://schemas.microsoft.com/office/drawing/2014/main" id="{BFE6F328-8848-D4E5-684C-FD88FA55D8FD}"/>
                </a:ext>
              </a:extLst>
            </p:cNvPr>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6069;p75">
              <a:extLst>
                <a:ext uri="{FF2B5EF4-FFF2-40B4-BE49-F238E27FC236}">
                  <a16:creationId xmlns:a16="http://schemas.microsoft.com/office/drawing/2014/main" id="{41DDC5B7-FA5D-4D88-1A1B-76A213896102}"/>
                </a:ext>
              </a:extLst>
            </p:cNvPr>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6070;p75">
              <a:extLst>
                <a:ext uri="{FF2B5EF4-FFF2-40B4-BE49-F238E27FC236}">
                  <a16:creationId xmlns:a16="http://schemas.microsoft.com/office/drawing/2014/main" id="{4A270281-320F-72E3-8DC9-23F60B0E136A}"/>
                </a:ext>
              </a:extLst>
            </p:cNvPr>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6071;p75">
              <a:extLst>
                <a:ext uri="{FF2B5EF4-FFF2-40B4-BE49-F238E27FC236}">
                  <a16:creationId xmlns:a16="http://schemas.microsoft.com/office/drawing/2014/main" id="{8BD9328C-FFD9-5407-EC96-A447ECF700FD}"/>
                </a:ext>
              </a:extLst>
            </p:cNvPr>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6072;p75">
              <a:extLst>
                <a:ext uri="{FF2B5EF4-FFF2-40B4-BE49-F238E27FC236}">
                  <a16:creationId xmlns:a16="http://schemas.microsoft.com/office/drawing/2014/main" id="{DF64C14E-A948-664D-0424-4FCFFB407665}"/>
                </a:ext>
              </a:extLst>
            </p:cNvPr>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6206;p75">
            <a:extLst>
              <a:ext uri="{FF2B5EF4-FFF2-40B4-BE49-F238E27FC236}">
                <a16:creationId xmlns:a16="http://schemas.microsoft.com/office/drawing/2014/main" id="{5671D26C-622B-E033-9520-2F9E841D80DB}"/>
              </a:ext>
            </a:extLst>
          </p:cNvPr>
          <p:cNvGrpSpPr/>
          <p:nvPr/>
        </p:nvGrpSpPr>
        <p:grpSpPr>
          <a:xfrm>
            <a:off x="6277055" y="388283"/>
            <a:ext cx="2241344" cy="1330656"/>
            <a:chOff x="3597785" y="3065882"/>
            <a:chExt cx="2241344" cy="1330656"/>
          </a:xfrm>
        </p:grpSpPr>
        <p:grpSp>
          <p:nvGrpSpPr>
            <p:cNvPr id="5170" name="Google Shape;6207;p75">
              <a:extLst>
                <a:ext uri="{FF2B5EF4-FFF2-40B4-BE49-F238E27FC236}">
                  <a16:creationId xmlns:a16="http://schemas.microsoft.com/office/drawing/2014/main" id="{7DF44316-D559-85AD-113C-5FA278301D3D}"/>
                </a:ext>
              </a:extLst>
            </p:cNvPr>
            <p:cNvGrpSpPr/>
            <p:nvPr/>
          </p:nvGrpSpPr>
          <p:grpSpPr>
            <a:xfrm>
              <a:off x="5296908" y="3937355"/>
              <a:ext cx="143198" cy="32380"/>
              <a:chOff x="5296908" y="3937355"/>
              <a:chExt cx="143198" cy="32380"/>
            </a:xfrm>
          </p:grpSpPr>
          <p:sp>
            <p:nvSpPr>
              <p:cNvPr id="5974" name="Google Shape;6208;p75">
                <a:extLst>
                  <a:ext uri="{FF2B5EF4-FFF2-40B4-BE49-F238E27FC236}">
                    <a16:creationId xmlns:a16="http://schemas.microsoft.com/office/drawing/2014/main" id="{93E9AAB2-D0C7-D073-D90C-4B3CC5280842}"/>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6209;p75">
                <a:extLst>
                  <a:ext uri="{FF2B5EF4-FFF2-40B4-BE49-F238E27FC236}">
                    <a16:creationId xmlns:a16="http://schemas.microsoft.com/office/drawing/2014/main" id="{821C1D39-0C95-E143-7924-EFD9A3063BB5}"/>
                  </a:ext>
                </a:extLst>
              </p:cNvPr>
              <p:cNvGrpSpPr/>
              <p:nvPr/>
            </p:nvGrpSpPr>
            <p:grpSpPr>
              <a:xfrm>
                <a:off x="5402331" y="3937355"/>
                <a:ext cx="37776" cy="32380"/>
                <a:chOff x="5402331" y="3937355"/>
                <a:chExt cx="37776" cy="32380"/>
              </a:xfrm>
            </p:grpSpPr>
            <p:sp>
              <p:nvSpPr>
                <p:cNvPr id="5979" name="Google Shape;6210;p75">
                  <a:extLst>
                    <a:ext uri="{FF2B5EF4-FFF2-40B4-BE49-F238E27FC236}">
                      <a16:creationId xmlns:a16="http://schemas.microsoft.com/office/drawing/2014/main" id="{64108BA4-E4E8-A30A-4976-EF715AA82587}"/>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6211;p75">
                  <a:extLst>
                    <a:ext uri="{FF2B5EF4-FFF2-40B4-BE49-F238E27FC236}">
                      <a16:creationId xmlns:a16="http://schemas.microsoft.com/office/drawing/2014/main" id="{29CE17EC-CA24-BE9B-D8E9-8C1012DE3E5B}"/>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6212;p75">
                <a:extLst>
                  <a:ext uri="{FF2B5EF4-FFF2-40B4-BE49-F238E27FC236}">
                    <a16:creationId xmlns:a16="http://schemas.microsoft.com/office/drawing/2014/main" id="{8AA52B62-6DD7-5090-F925-9535829C535B}"/>
                  </a:ext>
                </a:extLst>
              </p:cNvPr>
              <p:cNvGrpSpPr/>
              <p:nvPr/>
            </p:nvGrpSpPr>
            <p:grpSpPr>
              <a:xfrm>
                <a:off x="5296908" y="3937355"/>
                <a:ext cx="37783" cy="32380"/>
                <a:chOff x="5296908" y="3937355"/>
                <a:chExt cx="37783" cy="32380"/>
              </a:xfrm>
            </p:grpSpPr>
            <p:sp>
              <p:nvSpPr>
                <p:cNvPr id="5977" name="Google Shape;6213;p75">
                  <a:extLst>
                    <a:ext uri="{FF2B5EF4-FFF2-40B4-BE49-F238E27FC236}">
                      <a16:creationId xmlns:a16="http://schemas.microsoft.com/office/drawing/2014/main" id="{4D6DC812-6F91-757B-DB57-6A777696BC45}"/>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6214;p75">
                  <a:extLst>
                    <a:ext uri="{FF2B5EF4-FFF2-40B4-BE49-F238E27FC236}">
                      <a16:creationId xmlns:a16="http://schemas.microsoft.com/office/drawing/2014/main" id="{201385AA-96E5-8763-ED0B-F24E271D476A}"/>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6215;p75">
              <a:extLst>
                <a:ext uri="{FF2B5EF4-FFF2-40B4-BE49-F238E27FC236}">
                  <a16:creationId xmlns:a16="http://schemas.microsoft.com/office/drawing/2014/main" id="{4BAB3E17-051B-87C7-803A-32D9944D4304}"/>
                </a:ext>
              </a:extLst>
            </p:cNvPr>
            <p:cNvGrpSpPr/>
            <p:nvPr/>
          </p:nvGrpSpPr>
          <p:grpSpPr>
            <a:xfrm>
              <a:off x="4724163" y="3119631"/>
              <a:ext cx="120838" cy="84218"/>
              <a:chOff x="4724163" y="3119631"/>
              <a:chExt cx="120838" cy="84218"/>
            </a:xfrm>
          </p:grpSpPr>
          <p:grpSp>
            <p:nvGrpSpPr>
              <p:cNvPr id="5959" name="Google Shape;6216;p75">
                <a:extLst>
                  <a:ext uri="{FF2B5EF4-FFF2-40B4-BE49-F238E27FC236}">
                    <a16:creationId xmlns:a16="http://schemas.microsoft.com/office/drawing/2014/main" id="{E0863283-000B-8A37-DC0C-80F5C7F28951}"/>
                  </a:ext>
                </a:extLst>
              </p:cNvPr>
              <p:cNvGrpSpPr/>
              <p:nvPr/>
            </p:nvGrpSpPr>
            <p:grpSpPr>
              <a:xfrm>
                <a:off x="4746712" y="3132773"/>
                <a:ext cx="86869" cy="56424"/>
                <a:chOff x="4746712" y="3132773"/>
                <a:chExt cx="86869" cy="56424"/>
              </a:xfrm>
            </p:grpSpPr>
            <p:sp>
              <p:nvSpPr>
                <p:cNvPr id="5972" name="Google Shape;6217;p75">
                  <a:extLst>
                    <a:ext uri="{FF2B5EF4-FFF2-40B4-BE49-F238E27FC236}">
                      <a16:creationId xmlns:a16="http://schemas.microsoft.com/office/drawing/2014/main" id="{82B7CBA2-721B-13FF-067B-1720A2B4B49F}"/>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6218;p75">
                  <a:extLst>
                    <a:ext uri="{FF2B5EF4-FFF2-40B4-BE49-F238E27FC236}">
                      <a16:creationId xmlns:a16="http://schemas.microsoft.com/office/drawing/2014/main" id="{BA8C2C61-30AE-1DF3-241C-6C1BBB8D3183}"/>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6219;p75">
                <a:extLst>
                  <a:ext uri="{FF2B5EF4-FFF2-40B4-BE49-F238E27FC236}">
                    <a16:creationId xmlns:a16="http://schemas.microsoft.com/office/drawing/2014/main" id="{3C5B1489-238A-C240-3E57-BFC5ACF36FDC}"/>
                  </a:ext>
                </a:extLst>
              </p:cNvPr>
              <p:cNvGrpSpPr/>
              <p:nvPr/>
            </p:nvGrpSpPr>
            <p:grpSpPr>
              <a:xfrm>
                <a:off x="4773634" y="3143336"/>
                <a:ext cx="37776" cy="32451"/>
                <a:chOff x="4773634" y="3143336"/>
                <a:chExt cx="37776" cy="32451"/>
              </a:xfrm>
            </p:grpSpPr>
            <p:sp>
              <p:nvSpPr>
                <p:cNvPr id="5970" name="Google Shape;6220;p75">
                  <a:extLst>
                    <a:ext uri="{FF2B5EF4-FFF2-40B4-BE49-F238E27FC236}">
                      <a16:creationId xmlns:a16="http://schemas.microsoft.com/office/drawing/2014/main" id="{96A79CEB-19C2-F4EC-0F86-4AE74183DF4B}"/>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6221;p75">
                  <a:extLst>
                    <a:ext uri="{FF2B5EF4-FFF2-40B4-BE49-F238E27FC236}">
                      <a16:creationId xmlns:a16="http://schemas.microsoft.com/office/drawing/2014/main" id="{AC62E9CE-C2FE-AD68-B160-19AE8CD5A6F7}"/>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6222;p75">
                <a:extLst>
                  <a:ext uri="{FF2B5EF4-FFF2-40B4-BE49-F238E27FC236}">
                    <a16:creationId xmlns:a16="http://schemas.microsoft.com/office/drawing/2014/main" id="{0D3AC426-F504-45D4-9603-108FECD7F797}"/>
                  </a:ext>
                </a:extLst>
              </p:cNvPr>
              <p:cNvGrpSpPr/>
              <p:nvPr/>
            </p:nvGrpSpPr>
            <p:grpSpPr>
              <a:xfrm>
                <a:off x="4724163" y="3131248"/>
                <a:ext cx="37776" cy="32459"/>
                <a:chOff x="4724163" y="3131248"/>
                <a:chExt cx="37776" cy="32459"/>
              </a:xfrm>
            </p:grpSpPr>
            <p:sp>
              <p:nvSpPr>
                <p:cNvPr id="5968" name="Google Shape;6223;p75">
                  <a:extLst>
                    <a:ext uri="{FF2B5EF4-FFF2-40B4-BE49-F238E27FC236}">
                      <a16:creationId xmlns:a16="http://schemas.microsoft.com/office/drawing/2014/main" id="{6A2742C1-DC2A-4955-D3D5-12EB82D540AD}"/>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6224;p75">
                  <a:extLst>
                    <a:ext uri="{FF2B5EF4-FFF2-40B4-BE49-F238E27FC236}">
                      <a16:creationId xmlns:a16="http://schemas.microsoft.com/office/drawing/2014/main" id="{66B0A8D0-9CE1-04D4-C539-F118CEFFCE1A}"/>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6225;p75">
                <a:extLst>
                  <a:ext uri="{FF2B5EF4-FFF2-40B4-BE49-F238E27FC236}">
                    <a16:creationId xmlns:a16="http://schemas.microsoft.com/office/drawing/2014/main" id="{8808AFBE-1EBE-ED9A-6547-B2E3ECE708C7}"/>
                  </a:ext>
                </a:extLst>
              </p:cNvPr>
              <p:cNvGrpSpPr/>
              <p:nvPr/>
            </p:nvGrpSpPr>
            <p:grpSpPr>
              <a:xfrm>
                <a:off x="4755081" y="3176054"/>
                <a:ext cx="32357" cy="27795"/>
                <a:chOff x="4755081" y="3176054"/>
                <a:chExt cx="32357" cy="27795"/>
              </a:xfrm>
            </p:grpSpPr>
            <p:sp>
              <p:nvSpPr>
                <p:cNvPr id="5966" name="Google Shape;6226;p75">
                  <a:extLst>
                    <a:ext uri="{FF2B5EF4-FFF2-40B4-BE49-F238E27FC236}">
                      <a16:creationId xmlns:a16="http://schemas.microsoft.com/office/drawing/2014/main" id="{BA0CD23D-05A6-BDCD-B295-1525C06C5F57}"/>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6227;p75">
                  <a:extLst>
                    <a:ext uri="{FF2B5EF4-FFF2-40B4-BE49-F238E27FC236}">
                      <a16:creationId xmlns:a16="http://schemas.microsoft.com/office/drawing/2014/main" id="{73426BBA-E270-2ECF-8B90-0801FE06CA25}"/>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6228;p75">
                <a:extLst>
                  <a:ext uri="{FF2B5EF4-FFF2-40B4-BE49-F238E27FC236}">
                    <a16:creationId xmlns:a16="http://schemas.microsoft.com/office/drawing/2014/main" id="{AA620E52-29FC-CC08-DA62-89AFE4F1A677}"/>
                  </a:ext>
                </a:extLst>
              </p:cNvPr>
              <p:cNvGrpSpPr/>
              <p:nvPr/>
            </p:nvGrpSpPr>
            <p:grpSpPr>
              <a:xfrm>
                <a:off x="4812550" y="3119631"/>
                <a:ext cx="32451" cy="27803"/>
                <a:chOff x="4812550" y="3119631"/>
                <a:chExt cx="32451" cy="27803"/>
              </a:xfrm>
            </p:grpSpPr>
            <p:sp>
              <p:nvSpPr>
                <p:cNvPr id="5964" name="Google Shape;6229;p75">
                  <a:extLst>
                    <a:ext uri="{FF2B5EF4-FFF2-40B4-BE49-F238E27FC236}">
                      <a16:creationId xmlns:a16="http://schemas.microsoft.com/office/drawing/2014/main" id="{56CD49EA-18D3-F5E0-8941-BD592C3E4E7D}"/>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6230;p75">
                  <a:extLst>
                    <a:ext uri="{FF2B5EF4-FFF2-40B4-BE49-F238E27FC236}">
                      <a16:creationId xmlns:a16="http://schemas.microsoft.com/office/drawing/2014/main" id="{BE26553A-5C84-652B-F003-29348ACEB1EE}"/>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2" name="Google Shape;6231;p75">
              <a:extLst>
                <a:ext uri="{FF2B5EF4-FFF2-40B4-BE49-F238E27FC236}">
                  <a16:creationId xmlns:a16="http://schemas.microsoft.com/office/drawing/2014/main" id="{14C532AE-DB1E-A4C2-0E21-F460CC032527}"/>
                </a:ext>
              </a:extLst>
            </p:cNvPr>
            <p:cNvGrpSpPr/>
            <p:nvPr/>
          </p:nvGrpSpPr>
          <p:grpSpPr>
            <a:xfrm>
              <a:off x="5382826" y="4027197"/>
              <a:ext cx="268967" cy="250422"/>
              <a:chOff x="5382826" y="4027197"/>
              <a:chExt cx="268967" cy="250422"/>
            </a:xfrm>
          </p:grpSpPr>
          <p:grpSp>
            <p:nvGrpSpPr>
              <p:cNvPr id="5931" name="Google Shape;6232;p75">
                <a:extLst>
                  <a:ext uri="{FF2B5EF4-FFF2-40B4-BE49-F238E27FC236}">
                    <a16:creationId xmlns:a16="http://schemas.microsoft.com/office/drawing/2014/main" id="{DA1F3DF5-C535-0828-F0E5-CD1AEF58DBDE}"/>
                  </a:ext>
                </a:extLst>
              </p:cNvPr>
              <p:cNvGrpSpPr/>
              <p:nvPr/>
            </p:nvGrpSpPr>
            <p:grpSpPr>
              <a:xfrm>
                <a:off x="5405280" y="4042510"/>
                <a:ext cx="237570" cy="218647"/>
                <a:chOff x="5405280" y="4042510"/>
                <a:chExt cx="237570" cy="218647"/>
              </a:xfrm>
            </p:grpSpPr>
            <p:sp>
              <p:nvSpPr>
                <p:cNvPr id="5953" name="Google Shape;6233;p75">
                  <a:extLst>
                    <a:ext uri="{FF2B5EF4-FFF2-40B4-BE49-F238E27FC236}">
                      <a16:creationId xmlns:a16="http://schemas.microsoft.com/office/drawing/2014/main" id="{0A2B8325-E0AF-B3D3-26EE-6E54DF1B67E4}"/>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6234;p75">
                  <a:extLst>
                    <a:ext uri="{FF2B5EF4-FFF2-40B4-BE49-F238E27FC236}">
                      <a16:creationId xmlns:a16="http://schemas.microsoft.com/office/drawing/2014/main" id="{93BA053D-E708-ED70-EC79-B91D4BA5C87D}"/>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6235;p75">
                  <a:extLst>
                    <a:ext uri="{FF2B5EF4-FFF2-40B4-BE49-F238E27FC236}">
                      <a16:creationId xmlns:a16="http://schemas.microsoft.com/office/drawing/2014/main" id="{D847B511-792A-06C4-9844-51F431296604}"/>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6236;p75">
                  <a:extLst>
                    <a:ext uri="{FF2B5EF4-FFF2-40B4-BE49-F238E27FC236}">
                      <a16:creationId xmlns:a16="http://schemas.microsoft.com/office/drawing/2014/main" id="{2D087C01-C825-752A-8DE1-0A0F08D2188C}"/>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6237;p75">
                  <a:extLst>
                    <a:ext uri="{FF2B5EF4-FFF2-40B4-BE49-F238E27FC236}">
                      <a16:creationId xmlns:a16="http://schemas.microsoft.com/office/drawing/2014/main" id="{9DEFD725-44AE-4A68-3B5B-93A51C8490BA}"/>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6238;p75">
                  <a:extLst>
                    <a:ext uri="{FF2B5EF4-FFF2-40B4-BE49-F238E27FC236}">
                      <a16:creationId xmlns:a16="http://schemas.microsoft.com/office/drawing/2014/main" id="{81C24196-9133-328D-66A1-54A9628F3EDB}"/>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6239;p75">
                <a:extLst>
                  <a:ext uri="{FF2B5EF4-FFF2-40B4-BE49-F238E27FC236}">
                    <a16:creationId xmlns:a16="http://schemas.microsoft.com/office/drawing/2014/main" id="{D71A08CC-567E-E616-8EC0-AC21698C5767}"/>
                  </a:ext>
                </a:extLst>
              </p:cNvPr>
              <p:cNvGrpSpPr/>
              <p:nvPr/>
            </p:nvGrpSpPr>
            <p:grpSpPr>
              <a:xfrm>
                <a:off x="5382826" y="4125549"/>
                <a:ext cx="37776" cy="32380"/>
                <a:chOff x="5382826" y="4125549"/>
                <a:chExt cx="37776" cy="32380"/>
              </a:xfrm>
            </p:grpSpPr>
            <p:sp>
              <p:nvSpPr>
                <p:cNvPr id="5951" name="Google Shape;6240;p75">
                  <a:extLst>
                    <a:ext uri="{FF2B5EF4-FFF2-40B4-BE49-F238E27FC236}">
                      <a16:creationId xmlns:a16="http://schemas.microsoft.com/office/drawing/2014/main" id="{CEE83545-4DEF-8508-7558-D9DCDE279482}"/>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6241;p75">
                  <a:extLst>
                    <a:ext uri="{FF2B5EF4-FFF2-40B4-BE49-F238E27FC236}">
                      <a16:creationId xmlns:a16="http://schemas.microsoft.com/office/drawing/2014/main" id="{DCF762FE-B848-5280-1AC9-318155E34907}"/>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6242;p75">
                <a:extLst>
                  <a:ext uri="{FF2B5EF4-FFF2-40B4-BE49-F238E27FC236}">
                    <a16:creationId xmlns:a16="http://schemas.microsoft.com/office/drawing/2014/main" id="{7C53D24A-58E7-AFF8-B460-7D9B5250EFF1}"/>
                  </a:ext>
                </a:extLst>
              </p:cNvPr>
              <p:cNvGrpSpPr/>
              <p:nvPr/>
            </p:nvGrpSpPr>
            <p:grpSpPr>
              <a:xfrm>
                <a:off x="5475680" y="4195587"/>
                <a:ext cx="37783" cy="32364"/>
                <a:chOff x="5475680" y="4195587"/>
                <a:chExt cx="37783" cy="32364"/>
              </a:xfrm>
            </p:grpSpPr>
            <p:sp>
              <p:nvSpPr>
                <p:cNvPr id="5949" name="Google Shape;6243;p75">
                  <a:extLst>
                    <a:ext uri="{FF2B5EF4-FFF2-40B4-BE49-F238E27FC236}">
                      <a16:creationId xmlns:a16="http://schemas.microsoft.com/office/drawing/2014/main" id="{F90B2E6F-30AD-8BFF-4970-31CFD564A981}"/>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6244;p75">
                  <a:extLst>
                    <a:ext uri="{FF2B5EF4-FFF2-40B4-BE49-F238E27FC236}">
                      <a16:creationId xmlns:a16="http://schemas.microsoft.com/office/drawing/2014/main" id="{19EA68FF-4702-BC02-18B2-00CEC26398EF}"/>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6245;p75">
                <a:extLst>
                  <a:ext uri="{FF2B5EF4-FFF2-40B4-BE49-F238E27FC236}">
                    <a16:creationId xmlns:a16="http://schemas.microsoft.com/office/drawing/2014/main" id="{1184D71D-B9BB-D124-2B87-F08027FA37DE}"/>
                  </a:ext>
                </a:extLst>
              </p:cNvPr>
              <p:cNvGrpSpPr/>
              <p:nvPr/>
            </p:nvGrpSpPr>
            <p:grpSpPr>
              <a:xfrm>
                <a:off x="5532575" y="4027197"/>
                <a:ext cx="33308" cy="32262"/>
                <a:chOff x="5532575" y="4027197"/>
                <a:chExt cx="33308" cy="32262"/>
              </a:xfrm>
            </p:grpSpPr>
            <p:sp>
              <p:nvSpPr>
                <p:cNvPr id="5947" name="Google Shape;6246;p75">
                  <a:extLst>
                    <a:ext uri="{FF2B5EF4-FFF2-40B4-BE49-F238E27FC236}">
                      <a16:creationId xmlns:a16="http://schemas.microsoft.com/office/drawing/2014/main" id="{0CCA85AB-CDD9-49C6-9ED8-CD9FF27BA974}"/>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6247;p75">
                  <a:extLst>
                    <a:ext uri="{FF2B5EF4-FFF2-40B4-BE49-F238E27FC236}">
                      <a16:creationId xmlns:a16="http://schemas.microsoft.com/office/drawing/2014/main" id="{509D16C5-2A8A-7A79-52CF-5CD344A23E75}"/>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6248;p75">
                <a:extLst>
                  <a:ext uri="{FF2B5EF4-FFF2-40B4-BE49-F238E27FC236}">
                    <a16:creationId xmlns:a16="http://schemas.microsoft.com/office/drawing/2014/main" id="{72B8B903-4513-FA24-8609-8ADC61AFC2C2}"/>
                  </a:ext>
                </a:extLst>
              </p:cNvPr>
              <p:cNvGrpSpPr/>
              <p:nvPr/>
            </p:nvGrpSpPr>
            <p:grpSpPr>
              <a:xfrm>
                <a:off x="5590706" y="4245348"/>
                <a:ext cx="33497" cy="32270"/>
                <a:chOff x="5590706" y="4245348"/>
                <a:chExt cx="33497" cy="32270"/>
              </a:xfrm>
            </p:grpSpPr>
            <p:sp>
              <p:nvSpPr>
                <p:cNvPr id="5945" name="Google Shape;6249;p75">
                  <a:extLst>
                    <a:ext uri="{FF2B5EF4-FFF2-40B4-BE49-F238E27FC236}">
                      <a16:creationId xmlns:a16="http://schemas.microsoft.com/office/drawing/2014/main" id="{06BB928B-A0F3-847A-A80F-B32A81E569FA}"/>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6250;p75">
                  <a:extLst>
                    <a:ext uri="{FF2B5EF4-FFF2-40B4-BE49-F238E27FC236}">
                      <a16:creationId xmlns:a16="http://schemas.microsoft.com/office/drawing/2014/main" id="{C9C01120-F45A-2AAB-B898-2C816E59251D}"/>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6251;p75">
                <a:extLst>
                  <a:ext uri="{FF2B5EF4-FFF2-40B4-BE49-F238E27FC236}">
                    <a16:creationId xmlns:a16="http://schemas.microsoft.com/office/drawing/2014/main" id="{B2D21DEF-01E8-DCBE-C738-18F56BA0B3CF}"/>
                  </a:ext>
                </a:extLst>
              </p:cNvPr>
              <p:cNvGrpSpPr/>
              <p:nvPr/>
            </p:nvGrpSpPr>
            <p:grpSpPr>
              <a:xfrm>
                <a:off x="5618681" y="4109677"/>
                <a:ext cx="33112" cy="32357"/>
                <a:chOff x="5618681" y="4109677"/>
                <a:chExt cx="33112" cy="32357"/>
              </a:xfrm>
            </p:grpSpPr>
            <p:sp>
              <p:nvSpPr>
                <p:cNvPr id="5943" name="Google Shape;6252;p75">
                  <a:extLst>
                    <a:ext uri="{FF2B5EF4-FFF2-40B4-BE49-F238E27FC236}">
                      <a16:creationId xmlns:a16="http://schemas.microsoft.com/office/drawing/2014/main" id="{BA3AB99F-E87D-D32D-7D56-79DCA540C92C}"/>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6253;p75">
                  <a:extLst>
                    <a:ext uri="{FF2B5EF4-FFF2-40B4-BE49-F238E27FC236}">
                      <a16:creationId xmlns:a16="http://schemas.microsoft.com/office/drawing/2014/main" id="{BCCD8D74-226A-681C-3344-BC41467F1B6C}"/>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6254;p75">
                <a:extLst>
                  <a:ext uri="{FF2B5EF4-FFF2-40B4-BE49-F238E27FC236}">
                    <a16:creationId xmlns:a16="http://schemas.microsoft.com/office/drawing/2014/main" id="{27B20885-B282-F84C-850F-1B73BAC41939}"/>
                  </a:ext>
                </a:extLst>
              </p:cNvPr>
              <p:cNvGrpSpPr/>
              <p:nvPr/>
            </p:nvGrpSpPr>
            <p:grpSpPr>
              <a:xfrm>
                <a:off x="5479298" y="4128262"/>
                <a:ext cx="31405" cy="26906"/>
                <a:chOff x="5479298" y="4128262"/>
                <a:chExt cx="31405" cy="26906"/>
              </a:xfrm>
            </p:grpSpPr>
            <p:sp>
              <p:nvSpPr>
                <p:cNvPr id="5941" name="Google Shape;6255;p75">
                  <a:extLst>
                    <a:ext uri="{FF2B5EF4-FFF2-40B4-BE49-F238E27FC236}">
                      <a16:creationId xmlns:a16="http://schemas.microsoft.com/office/drawing/2014/main" id="{1978FC6A-73A4-C548-8E7A-5BCA31D19F20}"/>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6256;p75">
                  <a:extLst>
                    <a:ext uri="{FF2B5EF4-FFF2-40B4-BE49-F238E27FC236}">
                      <a16:creationId xmlns:a16="http://schemas.microsoft.com/office/drawing/2014/main" id="{220200C3-F8D7-E60A-D7FA-17D457B8ECE4}"/>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6257;p75">
                <a:extLst>
                  <a:ext uri="{FF2B5EF4-FFF2-40B4-BE49-F238E27FC236}">
                    <a16:creationId xmlns:a16="http://schemas.microsoft.com/office/drawing/2014/main" id="{EF5C1CFB-0576-C032-9B89-773690152911}"/>
                  </a:ext>
                </a:extLst>
              </p:cNvPr>
              <p:cNvGrpSpPr/>
              <p:nvPr/>
            </p:nvGrpSpPr>
            <p:grpSpPr>
              <a:xfrm>
                <a:off x="5582903" y="4180116"/>
                <a:ext cx="31499" cy="26898"/>
                <a:chOff x="5582903" y="4180116"/>
                <a:chExt cx="31499" cy="26898"/>
              </a:xfrm>
            </p:grpSpPr>
            <p:sp>
              <p:nvSpPr>
                <p:cNvPr id="5939" name="Google Shape;6258;p75">
                  <a:extLst>
                    <a:ext uri="{FF2B5EF4-FFF2-40B4-BE49-F238E27FC236}">
                      <a16:creationId xmlns:a16="http://schemas.microsoft.com/office/drawing/2014/main" id="{31823DBD-6C68-25A3-E375-2C22FE08DB71}"/>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6259;p75">
                  <a:extLst>
                    <a:ext uri="{FF2B5EF4-FFF2-40B4-BE49-F238E27FC236}">
                      <a16:creationId xmlns:a16="http://schemas.microsoft.com/office/drawing/2014/main" id="{379CAA9C-B45A-B398-0B96-99F35E35CD90}"/>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6260;p75">
              <a:extLst>
                <a:ext uri="{FF2B5EF4-FFF2-40B4-BE49-F238E27FC236}">
                  <a16:creationId xmlns:a16="http://schemas.microsoft.com/office/drawing/2014/main" id="{11A762F3-C3EE-C1EB-5AA4-FE0C067BC313}"/>
                </a:ext>
              </a:extLst>
            </p:cNvPr>
            <p:cNvGrpSpPr/>
            <p:nvPr/>
          </p:nvGrpSpPr>
          <p:grpSpPr>
            <a:xfrm>
              <a:off x="3977681" y="3230323"/>
              <a:ext cx="94584" cy="84085"/>
              <a:chOff x="3977681" y="3230323"/>
              <a:chExt cx="94584" cy="84085"/>
            </a:xfrm>
          </p:grpSpPr>
          <p:grpSp>
            <p:nvGrpSpPr>
              <p:cNvPr id="5915" name="Google Shape;6261;p75">
                <a:extLst>
                  <a:ext uri="{FF2B5EF4-FFF2-40B4-BE49-F238E27FC236}">
                    <a16:creationId xmlns:a16="http://schemas.microsoft.com/office/drawing/2014/main" id="{97395F92-00D7-7357-F926-B9EF74877E0E}"/>
                  </a:ext>
                </a:extLst>
              </p:cNvPr>
              <p:cNvGrpSpPr/>
              <p:nvPr/>
            </p:nvGrpSpPr>
            <p:grpSpPr>
              <a:xfrm>
                <a:off x="4000135" y="3243041"/>
                <a:ext cx="59570" cy="57186"/>
                <a:chOff x="4000135" y="3243041"/>
                <a:chExt cx="59570" cy="57186"/>
              </a:xfrm>
            </p:grpSpPr>
            <p:sp>
              <p:nvSpPr>
                <p:cNvPr id="5928" name="Google Shape;6262;p75">
                  <a:extLst>
                    <a:ext uri="{FF2B5EF4-FFF2-40B4-BE49-F238E27FC236}">
                      <a16:creationId xmlns:a16="http://schemas.microsoft.com/office/drawing/2014/main" id="{25D4BF85-F874-FB55-A94D-E4382020BDB2}"/>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6263;p75">
                  <a:extLst>
                    <a:ext uri="{FF2B5EF4-FFF2-40B4-BE49-F238E27FC236}">
                      <a16:creationId xmlns:a16="http://schemas.microsoft.com/office/drawing/2014/main" id="{A59AADE9-CE95-71C8-0DD4-EF713E3D36E9}"/>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6264;p75">
                  <a:extLst>
                    <a:ext uri="{FF2B5EF4-FFF2-40B4-BE49-F238E27FC236}">
                      <a16:creationId xmlns:a16="http://schemas.microsoft.com/office/drawing/2014/main" id="{ECC09B93-54CE-E70F-8007-001FB9183E58}"/>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6265;p75">
                <a:extLst>
                  <a:ext uri="{FF2B5EF4-FFF2-40B4-BE49-F238E27FC236}">
                    <a16:creationId xmlns:a16="http://schemas.microsoft.com/office/drawing/2014/main" id="{65ED33E0-BB9F-4706-77B4-FDB73CD08BB7}"/>
                  </a:ext>
                </a:extLst>
              </p:cNvPr>
              <p:cNvGrpSpPr/>
              <p:nvPr/>
            </p:nvGrpSpPr>
            <p:grpSpPr>
              <a:xfrm>
                <a:off x="3977681" y="3245872"/>
                <a:ext cx="37783" cy="32380"/>
                <a:chOff x="3977681" y="3245872"/>
                <a:chExt cx="37783" cy="32380"/>
              </a:xfrm>
            </p:grpSpPr>
            <p:sp>
              <p:nvSpPr>
                <p:cNvPr id="5926" name="Google Shape;6266;p75">
                  <a:extLst>
                    <a:ext uri="{FF2B5EF4-FFF2-40B4-BE49-F238E27FC236}">
                      <a16:creationId xmlns:a16="http://schemas.microsoft.com/office/drawing/2014/main" id="{6F04626C-BFED-9455-6840-104FA71894AB}"/>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6267;p75">
                  <a:extLst>
                    <a:ext uri="{FF2B5EF4-FFF2-40B4-BE49-F238E27FC236}">
                      <a16:creationId xmlns:a16="http://schemas.microsoft.com/office/drawing/2014/main" id="{BDA7DDB6-73DE-1008-951E-755F51F9656C}"/>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6268;p75">
                <a:extLst>
                  <a:ext uri="{FF2B5EF4-FFF2-40B4-BE49-F238E27FC236}">
                    <a16:creationId xmlns:a16="http://schemas.microsoft.com/office/drawing/2014/main" id="{612FD517-1FBE-F213-55CC-4F8547397B70}"/>
                  </a:ext>
                </a:extLst>
              </p:cNvPr>
              <p:cNvGrpSpPr/>
              <p:nvPr/>
            </p:nvGrpSpPr>
            <p:grpSpPr>
              <a:xfrm>
                <a:off x="4040860" y="3262672"/>
                <a:ext cx="31405" cy="27001"/>
                <a:chOff x="4040860" y="3262672"/>
                <a:chExt cx="31405" cy="27001"/>
              </a:xfrm>
            </p:grpSpPr>
            <p:sp>
              <p:nvSpPr>
                <p:cNvPr id="5924" name="Google Shape;6269;p75">
                  <a:extLst>
                    <a:ext uri="{FF2B5EF4-FFF2-40B4-BE49-F238E27FC236}">
                      <a16:creationId xmlns:a16="http://schemas.microsoft.com/office/drawing/2014/main" id="{B5198E3D-02F9-7C3A-A59F-D3B8CD6B640F}"/>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6270;p75">
                  <a:extLst>
                    <a:ext uri="{FF2B5EF4-FFF2-40B4-BE49-F238E27FC236}">
                      <a16:creationId xmlns:a16="http://schemas.microsoft.com/office/drawing/2014/main" id="{E6DAFB60-F6D0-3326-3A38-D9C5C3BD67D0}"/>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6271;p75">
                <a:extLst>
                  <a:ext uri="{FF2B5EF4-FFF2-40B4-BE49-F238E27FC236}">
                    <a16:creationId xmlns:a16="http://schemas.microsoft.com/office/drawing/2014/main" id="{AD84A6A4-C609-E468-085F-F2FC9DCDBCE8}"/>
                  </a:ext>
                </a:extLst>
              </p:cNvPr>
              <p:cNvGrpSpPr/>
              <p:nvPr/>
            </p:nvGrpSpPr>
            <p:grpSpPr>
              <a:xfrm>
                <a:off x="4021072" y="3230323"/>
                <a:ext cx="31397" cy="26906"/>
                <a:chOff x="4021072" y="3230323"/>
                <a:chExt cx="31397" cy="26906"/>
              </a:xfrm>
            </p:grpSpPr>
            <p:sp>
              <p:nvSpPr>
                <p:cNvPr id="5922" name="Google Shape;6272;p75">
                  <a:extLst>
                    <a:ext uri="{FF2B5EF4-FFF2-40B4-BE49-F238E27FC236}">
                      <a16:creationId xmlns:a16="http://schemas.microsoft.com/office/drawing/2014/main" id="{B3B9BEBF-7536-ACF1-8A53-482E5854495C}"/>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6273;p75">
                  <a:extLst>
                    <a:ext uri="{FF2B5EF4-FFF2-40B4-BE49-F238E27FC236}">
                      <a16:creationId xmlns:a16="http://schemas.microsoft.com/office/drawing/2014/main" id="{6B790DDB-EE69-A36E-98A8-BBC3EF9E6010}"/>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6274;p75">
                <a:extLst>
                  <a:ext uri="{FF2B5EF4-FFF2-40B4-BE49-F238E27FC236}">
                    <a16:creationId xmlns:a16="http://schemas.microsoft.com/office/drawing/2014/main" id="{F03FCEEB-06B8-7265-F2E7-F03BDA3C4BAC}"/>
                  </a:ext>
                </a:extLst>
              </p:cNvPr>
              <p:cNvGrpSpPr/>
              <p:nvPr/>
            </p:nvGrpSpPr>
            <p:grpSpPr>
              <a:xfrm>
                <a:off x="4001472" y="3287462"/>
                <a:ext cx="31499" cy="26945"/>
                <a:chOff x="4001472" y="3287462"/>
                <a:chExt cx="31499" cy="26945"/>
              </a:xfrm>
            </p:grpSpPr>
            <p:sp>
              <p:nvSpPr>
                <p:cNvPr id="5920" name="Google Shape;6275;p75">
                  <a:extLst>
                    <a:ext uri="{FF2B5EF4-FFF2-40B4-BE49-F238E27FC236}">
                      <a16:creationId xmlns:a16="http://schemas.microsoft.com/office/drawing/2014/main" id="{DA85CD4C-C35C-C4FB-9B09-E78F304A97A8}"/>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6276;p75">
                  <a:extLst>
                    <a:ext uri="{FF2B5EF4-FFF2-40B4-BE49-F238E27FC236}">
                      <a16:creationId xmlns:a16="http://schemas.microsoft.com/office/drawing/2014/main" id="{FF737602-4737-AD32-9FD3-23FF6C2D9CE0}"/>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4" name="Google Shape;6277;p75">
              <a:extLst>
                <a:ext uri="{FF2B5EF4-FFF2-40B4-BE49-F238E27FC236}">
                  <a16:creationId xmlns:a16="http://schemas.microsoft.com/office/drawing/2014/main" id="{822D03D5-C729-BEF4-6D04-D3325F83E76D}"/>
                </a:ext>
              </a:extLst>
            </p:cNvPr>
            <p:cNvGrpSpPr/>
            <p:nvPr/>
          </p:nvGrpSpPr>
          <p:grpSpPr>
            <a:xfrm>
              <a:off x="4084715" y="3258865"/>
              <a:ext cx="184961" cy="137268"/>
              <a:chOff x="4084715" y="3258865"/>
              <a:chExt cx="184961" cy="137268"/>
            </a:xfrm>
          </p:grpSpPr>
          <p:grpSp>
            <p:nvGrpSpPr>
              <p:cNvPr id="5892" name="Google Shape;6278;p75">
                <a:extLst>
                  <a:ext uri="{FF2B5EF4-FFF2-40B4-BE49-F238E27FC236}">
                    <a16:creationId xmlns:a16="http://schemas.microsoft.com/office/drawing/2014/main" id="{F568D8C4-7053-D9B7-3E5D-138C0FC81586}"/>
                  </a:ext>
                </a:extLst>
              </p:cNvPr>
              <p:cNvGrpSpPr/>
              <p:nvPr/>
            </p:nvGrpSpPr>
            <p:grpSpPr>
              <a:xfrm>
                <a:off x="4107453" y="3271583"/>
                <a:ext cx="153470" cy="110275"/>
                <a:chOff x="4107453" y="3271583"/>
                <a:chExt cx="153470" cy="110275"/>
              </a:xfrm>
            </p:grpSpPr>
            <p:sp>
              <p:nvSpPr>
                <p:cNvPr id="5911" name="Google Shape;6279;p75">
                  <a:extLst>
                    <a:ext uri="{FF2B5EF4-FFF2-40B4-BE49-F238E27FC236}">
                      <a16:creationId xmlns:a16="http://schemas.microsoft.com/office/drawing/2014/main" id="{E9F1F4F3-A42F-93EE-F1C1-2C02DDB554FD}"/>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6280;p75">
                  <a:extLst>
                    <a:ext uri="{FF2B5EF4-FFF2-40B4-BE49-F238E27FC236}">
                      <a16:creationId xmlns:a16="http://schemas.microsoft.com/office/drawing/2014/main" id="{707E5C50-E672-B0BA-E8B9-041803A084C6}"/>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6281;p75">
                  <a:extLst>
                    <a:ext uri="{FF2B5EF4-FFF2-40B4-BE49-F238E27FC236}">
                      <a16:creationId xmlns:a16="http://schemas.microsoft.com/office/drawing/2014/main" id="{ACF61754-61E2-E626-F1BA-AFD110FD53AF}"/>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6282;p75">
                  <a:extLst>
                    <a:ext uri="{FF2B5EF4-FFF2-40B4-BE49-F238E27FC236}">
                      <a16:creationId xmlns:a16="http://schemas.microsoft.com/office/drawing/2014/main" id="{CB5F6836-093D-AAFB-AE6A-BABC6D1795ED}"/>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6283;p75">
                <a:extLst>
                  <a:ext uri="{FF2B5EF4-FFF2-40B4-BE49-F238E27FC236}">
                    <a16:creationId xmlns:a16="http://schemas.microsoft.com/office/drawing/2014/main" id="{5F0D7380-9C26-C8E4-606B-5E874BF75EB7}"/>
                  </a:ext>
                </a:extLst>
              </p:cNvPr>
              <p:cNvGrpSpPr/>
              <p:nvPr/>
            </p:nvGrpSpPr>
            <p:grpSpPr>
              <a:xfrm>
                <a:off x="4136947" y="3258865"/>
                <a:ext cx="31499" cy="27001"/>
                <a:chOff x="4136947" y="3258865"/>
                <a:chExt cx="31499" cy="27001"/>
              </a:xfrm>
            </p:grpSpPr>
            <p:sp>
              <p:nvSpPr>
                <p:cNvPr id="5909" name="Google Shape;6284;p75">
                  <a:extLst>
                    <a:ext uri="{FF2B5EF4-FFF2-40B4-BE49-F238E27FC236}">
                      <a16:creationId xmlns:a16="http://schemas.microsoft.com/office/drawing/2014/main" id="{EA6851E3-C02D-4605-3CB7-69381D5C10CF}"/>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6285;p75">
                  <a:extLst>
                    <a:ext uri="{FF2B5EF4-FFF2-40B4-BE49-F238E27FC236}">
                      <a16:creationId xmlns:a16="http://schemas.microsoft.com/office/drawing/2014/main" id="{9697F4B8-4F6D-22FA-9595-E0EAB2A59451}"/>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6286;p75">
                <a:extLst>
                  <a:ext uri="{FF2B5EF4-FFF2-40B4-BE49-F238E27FC236}">
                    <a16:creationId xmlns:a16="http://schemas.microsoft.com/office/drawing/2014/main" id="{E509FFBC-1527-8419-3E28-FB8FC684BDD9}"/>
                  </a:ext>
                </a:extLst>
              </p:cNvPr>
              <p:cNvGrpSpPr/>
              <p:nvPr/>
            </p:nvGrpSpPr>
            <p:grpSpPr>
              <a:xfrm>
                <a:off x="4084715" y="3266478"/>
                <a:ext cx="31468" cy="26898"/>
                <a:chOff x="4084715" y="3266478"/>
                <a:chExt cx="31468" cy="26898"/>
              </a:xfrm>
            </p:grpSpPr>
            <p:sp>
              <p:nvSpPr>
                <p:cNvPr id="5907" name="Google Shape;6287;p75">
                  <a:extLst>
                    <a:ext uri="{FF2B5EF4-FFF2-40B4-BE49-F238E27FC236}">
                      <a16:creationId xmlns:a16="http://schemas.microsoft.com/office/drawing/2014/main" id="{A39A1CAD-AA82-ED12-FD79-F1430AFB2B45}"/>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6288;p75">
                  <a:extLst>
                    <a:ext uri="{FF2B5EF4-FFF2-40B4-BE49-F238E27FC236}">
                      <a16:creationId xmlns:a16="http://schemas.microsoft.com/office/drawing/2014/main" id="{3EC71B9F-67D5-8ED0-127C-0D698F41EAC5}"/>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6289;p75">
                <a:extLst>
                  <a:ext uri="{FF2B5EF4-FFF2-40B4-BE49-F238E27FC236}">
                    <a16:creationId xmlns:a16="http://schemas.microsoft.com/office/drawing/2014/main" id="{3DFCA407-F6DB-DA5A-0288-1D4CBFE0B041}"/>
                  </a:ext>
                </a:extLst>
              </p:cNvPr>
              <p:cNvGrpSpPr/>
              <p:nvPr/>
            </p:nvGrpSpPr>
            <p:grpSpPr>
              <a:xfrm>
                <a:off x="4159213" y="3279849"/>
                <a:ext cx="31405" cy="26945"/>
                <a:chOff x="4159213" y="3279849"/>
                <a:chExt cx="31405" cy="26945"/>
              </a:xfrm>
            </p:grpSpPr>
            <p:sp>
              <p:nvSpPr>
                <p:cNvPr id="5905" name="Google Shape;6290;p75">
                  <a:extLst>
                    <a:ext uri="{FF2B5EF4-FFF2-40B4-BE49-F238E27FC236}">
                      <a16:creationId xmlns:a16="http://schemas.microsoft.com/office/drawing/2014/main" id="{724E63EA-1B70-4CF6-9C5E-50808D688249}"/>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6291;p75">
                  <a:extLst>
                    <a:ext uri="{FF2B5EF4-FFF2-40B4-BE49-F238E27FC236}">
                      <a16:creationId xmlns:a16="http://schemas.microsoft.com/office/drawing/2014/main" id="{11402A8B-C81E-9E64-8ACB-D1B6F0608BE7}"/>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6292;p75">
                <a:extLst>
                  <a:ext uri="{FF2B5EF4-FFF2-40B4-BE49-F238E27FC236}">
                    <a16:creationId xmlns:a16="http://schemas.microsoft.com/office/drawing/2014/main" id="{9CC6F956-9156-3199-2ADA-1E9A18659E39}"/>
                  </a:ext>
                </a:extLst>
              </p:cNvPr>
              <p:cNvGrpSpPr/>
              <p:nvPr/>
            </p:nvGrpSpPr>
            <p:grpSpPr>
              <a:xfrm>
                <a:off x="4201550" y="3266502"/>
                <a:ext cx="31405" cy="26883"/>
                <a:chOff x="4201550" y="3266502"/>
                <a:chExt cx="31405" cy="26883"/>
              </a:xfrm>
            </p:grpSpPr>
            <p:sp>
              <p:nvSpPr>
                <p:cNvPr id="5903" name="Google Shape;6293;p75">
                  <a:extLst>
                    <a:ext uri="{FF2B5EF4-FFF2-40B4-BE49-F238E27FC236}">
                      <a16:creationId xmlns:a16="http://schemas.microsoft.com/office/drawing/2014/main" id="{0EBAEFAD-9BD7-1D26-6868-88FA022CD242}"/>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6294;p75">
                  <a:extLst>
                    <a:ext uri="{FF2B5EF4-FFF2-40B4-BE49-F238E27FC236}">
                      <a16:creationId xmlns:a16="http://schemas.microsoft.com/office/drawing/2014/main" id="{C545C078-3C13-C4EC-594B-93F359C81646}"/>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6295;p75">
                <a:extLst>
                  <a:ext uri="{FF2B5EF4-FFF2-40B4-BE49-F238E27FC236}">
                    <a16:creationId xmlns:a16="http://schemas.microsoft.com/office/drawing/2014/main" id="{51E756F1-9B83-FF6B-4EE9-037327611E18}"/>
                  </a:ext>
                </a:extLst>
              </p:cNvPr>
              <p:cNvGrpSpPr/>
              <p:nvPr/>
            </p:nvGrpSpPr>
            <p:grpSpPr>
              <a:xfrm>
                <a:off x="4201550" y="3338278"/>
                <a:ext cx="31405" cy="26930"/>
                <a:chOff x="4201550" y="3338278"/>
                <a:chExt cx="31405" cy="26930"/>
              </a:xfrm>
            </p:grpSpPr>
            <p:sp>
              <p:nvSpPr>
                <p:cNvPr id="5901" name="Google Shape;6296;p75">
                  <a:extLst>
                    <a:ext uri="{FF2B5EF4-FFF2-40B4-BE49-F238E27FC236}">
                      <a16:creationId xmlns:a16="http://schemas.microsoft.com/office/drawing/2014/main" id="{89C0CAE3-AFC0-DE86-F368-C9EAE4289005}"/>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6297;p75">
                  <a:extLst>
                    <a:ext uri="{FF2B5EF4-FFF2-40B4-BE49-F238E27FC236}">
                      <a16:creationId xmlns:a16="http://schemas.microsoft.com/office/drawing/2014/main" id="{5118DE70-4A3B-EB79-E843-89AC03AF7F7B}"/>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6298;p75">
                <a:extLst>
                  <a:ext uri="{FF2B5EF4-FFF2-40B4-BE49-F238E27FC236}">
                    <a16:creationId xmlns:a16="http://schemas.microsoft.com/office/drawing/2014/main" id="{CC0E71C1-B246-AFDA-34CE-C06C977106A6}"/>
                  </a:ext>
                </a:extLst>
              </p:cNvPr>
              <p:cNvGrpSpPr/>
              <p:nvPr/>
            </p:nvGrpSpPr>
            <p:grpSpPr>
              <a:xfrm>
                <a:off x="4238272" y="3369132"/>
                <a:ext cx="31405" cy="27001"/>
                <a:chOff x="4238272" y="3369132"/>
                <a:chExt cx="31405" cy="27001"/>
              </a:xfrm>
            </p:grpSpPr>
            <p:sp>
              <p:nvSpPr>
                <p:cNvPr id="5899" name="Google Shape;6299;p75">
                  <a:extLst>
                    <a:ext uri="{FF2B5EF4-FFF2-40B4-BE49-F238E27FC236}">
                      <a16:creationId xmlns:a16="http://schemas.microsoft.com/office/drawing/2014/main" id="{9742E9DA-16B8-3418-FAC3-DC2F9B96526B}"/>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6300;p75">
                  <a:extLst>
                    <a:ext uri="{FF2B5EF4-FFF2-40B4-BE49-F238E27FC236}">
                      <a16:creationId xmlns:a16="http://schemas.microsoft.com/office/drawing/2014/main" id="{41BD3EDF-F2C2-640C-99AB-D951ACA3C2D6}"/>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5" name="Google Shape;6301;p75">
              <a:extLst>
                <a:ext uri="{FF2B5EF4-FFF2-40B4-BE49-F238E27FC236}">
                  <a16:creationId xmlns:a16="http://schemas.microsoft.com/office/drawing/2014/main" id="{A14A10AE-939A-E0BF-76B5-F46FB8FFC571}"/>
                </a:ext>
              </a:extLst>
            </p:cNvPr>
            <p:cNvGrpSpPr/>
            <p:nvPr/>
          </p:nvGrpSpPr>
          <p:grpSpPr>
            <a:xfrm>
              <a:off x="4068639" y="3200169"/>
              <a:ext cx="77643" cy="37272"/>
              <a:chOff x="4068639" y="3200169"/>
              <a:chExt cx="77643" cy="37272"/>
            </a:xfrm>
          </p:grpSpPr>
          <p:sp>
            <p:nvSpPr>
              <p:cNvPr id="5885" name="Google Shape;6302;p75">
                <a:extLst>
                  <a:ext uri="{FF2B5EF4-FFF2-40B4-BE49-F238E27FC236}">
                    <a16:creationId xmlns:a16="http://schemas.microsoft.com/office/drawing/2014/main" id="{AFF78350-FE47-B10C-E0AD-8848AA6F274C}"/>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6303;p75">
                <a:extLst>
                  <a:ext uri="{FF2B5EF4-FFF2-40B4-BE49-F238E27FC236}">
                    <a16:creationId xmlns:a16="http://schemas.microsoft.com/office/drawing/2014/main" id="{7BCB5F50-AA37-CFD6-7E45-0A7B8C68F717}"/>
                  </a:ext>
                </a:extLst>
              </p:cNvPr>
              <p:cNvGrpSpPr/>
              <p:nvPr/>
            </p:nvGrpSpPr>
            <p:grpSpPr>
              <a:xfrm>
                <a:off x="4114878" y="3200169"/>
                <a:ext cx="31405" cy="26993"/>
                <a:chOff x="4114878" y="3200169"/>
                <a:chExt cx="31405" cy="26993"/>
              </a:xfrm>
            </p:grpSpPr>
            <p:sp>
              <p:nvSpPr>
                <p:cNvPr id="5890" name="Google Shape;6304;p75">
                  <a:extLst>
                    <a:ext uri="{FF2B5EF4-FFF2-40B4-BE49-F238E27FC236}">
                      <a16:creationId xmlns:a16="http://schemas.microsoft.com/office/drawing/2014/main" id="{7AB412A2-03CE-F478-A5AD-FC3FE4938368}"/>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6305;p75">
                  <a:extLst>
                    <a:ext uri="{FF2B5EF4-FFF2-40B4-BE49-F238E27FC236}">
                      <a16:creationId xmlns:a16="http://schemas.microsoft.com/office/drawing/2014/main" id="{52DC2EBB-7D67-7025-5E3B-76395520B91C}"/>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6306;p75">
                <a:extLst>
                  <a:ext uri="{FF2B5EF4-FFF2-40B4-BE49-F238E27FC236}">
                    <a16:creationId xmlns:a16="http://schemas.microsoft.com/office/drawing/2014/main" id="{AE609C40-4593-45E2-AE3A-BA618CCCF79C}"/>
                  </a:ext>
                </a:extLst>
              </p:cNvPr>
              <p:cNvGrpSpPr/>
              <p:nvPr/>
            </p:nvGrpSpPr>
            <p:grpSpPr>
              <a:xfrm>
                <a:off x="4068639" y="3210535"/>
                <a:ext cx="31499" cy="26906"/>
                <a:chOff x="4068639" y="3210535"/>
                <a:chExt cx="31499" cy="26906"/>
              </a:xfrm>
            </p:grpSpPr>
            <p:sp>
              <p:nvSpPr>
                <p:cNvPr id="5888" name="Google Shape;6307;p75">
                  <a:extLst>
                    <a:ext uri="{FF2B5EF4-FFF2-40B4-BE49-F238E27FC236}">
                      <a16:creationId xmlns:a16="http://schemas.microsoft.com/office/drawing/2014/main" id="{E5DF4967-01E7-B078-B1A7-9051335781CF}"/>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6308;p75">
                  <a:extLst>
                    <a:ext uri="{FF2B5EF4-FFF2-40B4-BE49-F238E27FC236}">
                      <a16:creationId xmlns:a16="http://schemas.microsoft.com/office/drawing/2014/main" id="{C0883F92-EE61-AF60-9EFD-2BA44B9CDFCA}"/>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6" name="Google Shape;6309;p75">
              <a:extLst>
                <a:ext uri="{FF2B5EF4-FFF2-40B4-BE49-F238E27FC236}">
                  <a16:creationId xmlns:a16="http://schemas.microsoft.com/office/drawing/2014/main" id="{6A5755A5-C6C8-D5D4-B103-F050EAD57886}"/>
                </a:ext>
              </a:extLst>
            </p:cNvPr>
            <p:cNvGrpSpPr/>
            <p:nvPr/>
          </p:nvGrpSpPr>
          <p:grpSpPr>
            <a:xfrm>
              <a:off x="3869702" y="3066935"/>
              <a:ext cx="382664" cy="190294"/>
              <a:chOff x="3869702" y="3066935"/>
              <a:chExt cx="382664" cy="190294"/>
            </a:xfrm>
          </p:grpSpPr>
          <p:grpSp>
            <p:nvGrpSpPr>
              <p:cNvPr id="5851" name="Google Shape;6310;p75">
                <a:extLst>
                  <a:ext uri="{FF2B5EF4-FFF2-40B4-BE49-F238E27FC236}">
                    <a16:creationId xmlns:a16="http://schemas.microsoft.com/office/drawing/2014/main" id="{A64A17F1-999E-C37A-FED3-587342F17EC1}"/>
                  </a:ext>
                </a:extLst>
              </p:cNvPr>
              <p:cNvGrpSpPr/>
              <p:nvPr/>
            </p:nvGrpSpPr>
            <p:grpSpPr>
              <a:xfrm>
                <a:off x="3888633" y="3082351"/>
                <a:ext cx="351172" cy="160698"/>
                <a:chOff x="3888633" y="3082351"/>
                <a:chExt cx="351172" cy="160698"/>
              </a:xfrm>
            </p:grpSpPr>
            <p:sp>
              <p:nvSpPr>
                <p:cNvPr id="5879" name="Google Shape;6311;p75">
                  <a:extLst>
                    <a:ext uri="{FF2B5EF4-FFF2-40B4-BE49-F238E27FC236}">
                      <a16:creationId xmlns:a16="http://schemas.microsoft.com/office/drawing/2014/main" id="{66CB6DD3-D295-1161-B04B-88CC9C261BC2}"/>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6312;p75">
                  <a:extLst>
                    <a:ext uri="{FF2B5EF4-FFF2-40B4-BE49-F238E27FC236}">
                      <a16:creationId xmlns:a16="http://schemas.microsoft.com/office/drawing/2014/main" id="{92B6D1C8-856C-C6FE-9068-41A412CABD91}"/>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6313;p75">
                  <a:extLst>
                    <a:ext uri="{FF2B5EF4-FFF2-40B4-BE49-F238E27FC236}">
                      <a16:creationId xmlns:a16="http://schemas.microsoft.com/office/drawing/2014/main" id="{82EF29C1-77F3-E4DA-D2B4-F84B45EA446B}"/>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6314;p75">
                  <a:extLst>
                    <a:ext uri="{FF2B5EF4-FFF2-40B4-BE49-F238E27FC236}">
                      <a16:creationId xmlns:a16="http://schemas.microsoft.com/office/drawing/2014/main" id="{33CEE2EC-3922-A1DE-4F2D-8DECBF783A24}"/>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6315;p75">
                  <a:extLst>
                    <a:ext uri="{FF2B5EF4-FFF2-40B4-BE49-F238E27FC236}">
                      <a16:creationId xmlns:a16="http://schemas.microsoft.com/office/drawing/2014/main" id="{779E0E1E-D654-A161-8E58-88709315273C}"/>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6316;p75">
                  <a:extLst>
                    <a:ext uri="{FF2B5EF4-FFF2-40B4-BE49-F238E27FC236}">
                      <a16:creationId xmlns:a16="http://schemas.microsoft.com/office/drawing/2014/main" id="{66668713-F5FF-10BD-7AFA-CD15EFF14751}"/>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6317;p75">
                <a:extLst>
                  <a:ext uri="{FF2B5EF4-FFF2-40B4-BE49-F238E27FC236}">
                    <a16:creationId xmlns:a16="http://schemas.microsoft.com/office/drawing/2014/main" id="{34F936C3-0CC4-B600-171A-806559239311}"/>
                  </a:ext>
                </a:extLst>
              </p:cNvPr>
              <p:cNvGrpSpPr/>
              <p:nvPr/>
            </p:nvGrpSpPr>
            <p:grpSpPr>
              <a:xfrm>
                <a:off x="4143703" y="3066935"/>
                <a:ext cx="37783" cy="32357"/>
                <a:chOff x="4143703" y="3066935"/>
                <a:chExt cx="37783" cy="32357"/>
              </a:xfrm>
            </p:grpSpPr>
            <p:sp>
              <p:nvSpPr>
                <p:cNvPr id="5877" name="Google Shape;6318;p75">
                  <a:extLst>
                    <a:ext uri="{FF2B5EF4-FFF2-40B4-BE49-F238E27FC236}">
                      <a16:creationId xmlns:a16="http://schemas.microsoft.com/office/drawing/2014/main" id="{5C927E35-6B43-106C-EC0C-7FFEA4D52EB4}"/>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6319;p75">
                  <a:extLst>
                    <a:ext uri="{FF2B5EF4-FFF2-40B4-BE49-F238E27FC236}">
                      <a16:creationId xmlns:a16="http://schemas.microsoft.com/office/drawing/2014/main" id="{ADF7A43B-2EE7-62C9-6905-5824B8ED0C1C}"/>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6320;p75">
                <a:extLst>
                  <a:ext uri="{FF2B5EF4-FFF2-40B4-BE49-F238E27FC236}">
                    <a16:creationId xmlns:a16="http://schemas.microsoft.com/office/drawing/2014/main" id="{2277E6E1-59FF-1B61-62C3-6B04D1B90EA6}"/>
                  </a:ext>
                </a:extLst>
              </p:cNvPr>
              <p:cNvGrpSpPr/>
              <p:nvPr/>
            </p:nvGrpSpPr>
            <p:grpSpPr>
              <a:xfrm>
                <a:off x="4044565" y="3103563"/>
                <a:ext cx="37783" cy="32451"/>
                <a:chOff x="4044565" y="3103563"/>
                <a:chExt cx="37783" cy="32451"/>
              </a:xfrm>
            </p:grpSpPr>
            <p:sp>
              <p:nvSpPr>
                <p:cNvPr id="5875" name="Google Shape;6321;p75">
                  <a:extLst>
                    <a:ext uri="{FF2B5EF4-FFF2-40B4-BE49-F238E27FC236}">
                      <a16:creationId xmlns:a16="http://schemas.microsoft.com/office/drawing/2014/main" id="{FDCA9BE6-9508-A3FE-B4D0-4B5E5862AE02}"/>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6322;p75">
                  <a:extLst>
                    <a:ext uri="{FF2B5EF4-FFF2-40B4-BE49-F238E27FC236}">
                      <a16:creationId xmlns:a16="http://schemas.microsoft.com/office/drawing/2014/main" id="{256A788E-DF6D-82AE-2504-2698347367DE}"/>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6323;p75">
                <a:extLst>
                  <a:ext uri="{FF2B5EF4-FFF2-40B4-BE49-F238E27FC236}">
                    <a16:creationId xmlns:a16="http://schemas.microsoft.com/office/drawing/2014/main" id="{D6D03E55-5155-7D64-4F18-78E9D6D928F2}"/>
                  </a:ext>
                </a:extLst>
              </p:cNvPr>
              <p:cNvGrpSpPr/>
              <p:nvPr/>
            </p:nvGrpSpPr>
            <p:grpSpPr>
              <a:xfrm>
                <a:off x="4017454" y="3188237"/>
                <a:ext cx="37776" cy="32357"/>
                <a:chOff x="4017454" y="3188237"/>
                <a:chExt cx="37776" cy="32357"/>
              </a:xfrm>
            </p:grpSpPr>
            <p:sp>
              <p:nvSpPr>
                <p:cNvPr id="5873" name="Google Shape;6324;p75">
                  <a:extLst>
                    <a:ext uri="{FF2B5EF4-FFF2-40B4-BE49-F238E27FC236}">
                      <a16:creationId xmlns:a16="http://schemas.microsoft.com/office/drawing/2014/main" id="{890C7049-2CF3-0389-57D5-E396B2EB0D9D}"/>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6325;p75">
                  <a:extLst>
                    <a:ext uri="{FF2B5EF4-FFF2-40B4-BE49-F238E27FC236}">
                      <a16:creationId xmlns:a16="http://schemas.microsoft.com/office/drawing/2014/main" id="{FC1126A2-486A-41B8-A591-70FAF4C826D7}"/>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6326;p75">
                <a:extLst>
                  <a:ext uri="{FF2B5EF4-FFF2-40B4-BE49-F238E27FC236}">
                    <a16:creationId xmlns:a16="http://schemas.microsoft.com/office/drawing/2014/main" id="{56CB633D-4F44-52AE-1224-969DEAFE6976}"/>
                  </a:ext>
                </a:extLst>
              </p:cNvPr>
              <p:cNvGrpSpPr/>
              <p:nvPr/>
            </p:nvGrpSpPr>
            <p:grpSpPr>
              <a:xfrm>
                <a:off x="3921548" y="3157509"/>
                <a:ext cx="37783" cy="32357"/>
                <a:chOff x="3921548" y="3157509"/>
                <a:chExt cx="37783" cy="32357"/>
              </a:xfrm>
            </p:grpSpPr>
            <p:sp>
              <p:nvSpPr>
                <p:cNvPr id="5871" name="Google Shape;6327;p75">
                  <a:extLst>
                    <a:ext uri="{FF2B5EF4-FFF2-40B4-BE49-F238E27FC236}">
                      <a16:creationId xmlns:a16="http://schemas.microsoft.com/office/drawing/2014/main" id="{570D7994-A066-56DE-275F-B821258D18F0}"/>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6328;p75">
                  <a:extLst>
                    <a:ext uri="{FF2B5EF4-FFF2-40B4-BE49-F238E27FC236}">
                      <a16:creationId xmlns:a16="http://schemas.microsoft.com/office/drawing/2014/main" id="{9F57D215-A0AD-5E48-CC8E-44CE58F43F63}"/>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6329;p75">
                <a:extLst>
                  <a:ext uri="{FF2B5EF4-FFF2-40B4-BE49-F238E27FC236}">
                    <a16:creationId xmlns:a16="http://schemas.microsoft.com/office/drawing/2014/main" id="{38318474-018F-B105-79AE-1E6F6070FEA1}"/>
                  </a:ext>
                </a:extLst>
              </p:cNvPr>
              <p:cNvGrpSpPr/>
              <p:nvPr/>
            </p:nvGrpSpPr>
            <p:grpSpPr>
              <a:xfrm>
                <a:off x="3939056" y="3211620"/>
                <a:ext cx="37783" cy="32380"/>
                <a:chOff x="3939056" y="3211620"/>
                <a:chExt cx="37783" cy="32380"/>
              </a:xfrm>
            </p:grpSpPr>
            <p:sp>
              <p:nvSpPr>
                <p:cNvPr id="5869" name="Google Shape;6330;p75">
                  <a:extLst>
                    <a:ext uri="{FF2B5EF4-FFF2-40B4-BE49-F238E27FC236}">
                      <a16:creationId xmlns:a16="http://schemas.microsoft.com/office/drawing/2014/main" id="{1FF71A84-0356-CF5C-4239-B9405F262689}"/>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6331;p75">
                  <a:extLst>
                    <a:ext uri="{FF2B5EF4-FFF2-40B4-BE49-F238E27FC236}">
                      <a16:creationId xmlns:a16="http://schemas.microsoft.com/office/drawing/2014/main" id="{B543D7FE-B9AA-EE3C-2672-7161C58DC392}"/>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6332;p75">
                <a:extLst>
                  <a:ext uri="{FF2B5EF4-FFF2-40B4-BE49-F238E27FC236}">
                    <a16:creationId xmlns:a16="http://schemas.microsoft.com/office/drawing/2014/main" id="{2E14AB30-A5CB-37AE-1F0D-B6CED62166C6}"/>
                  </a:ext>
                </a:extLst>
              </p:cNvPr>
              <p:cNvGrpSpPr/>
              <p:nvPr/>
            </p:nvGrpSpPr>
            <p:grpSpPr>
              <a:xfrm>
                <a:off x="4176240" y="3136965"/>
                <a:ext cx="31405" cy="26930"/>
                <a:chOff x="4176240" y="3136965"/>
                <a:chExt cx="31405" cy="26930"/>
              </a:xfrm>
            </p:grpSpPr>
            <p:sp>
              <p:nvSpPr>
                <p:cNvPr id="5867" name="Google Shape;6333;p75">
                  <a:extLst>
                    <a:ext uri="{FF2B5EF4-FFF2-40B4-BE49-F238E27FC236}">
                      <a16:creationId xmlns:a16="http://schemas.microsoft.com/office/drawing/2014/main" id="{C6EB8369-D931-EE22-CA7D-BF187AE3E6D5}"/>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6334;p75">
                  <a:extLst>
                    <a:ext uri="{FF2B5EF4-FFF2-40B4-BE49-F238E27FC236}">
                      <a16:creationId xmlns:a16="http://schemas.microsoft.com/office/drawing/2014/main" id="{631BBF39-D767-299F-846B-537393292572}"/>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6335;p75">
                <a:extLst>
                  <a:ext uri="{FF2B5EF4-FFF2-40B4-BE49-F238E27FC236}">
                    <a16:creationId xmlns:a16="http://schemas.microsoft.com/office/drawing/2014/main" id="{0E3F9D32-40E0-2593-D8B6-8A23BF13095B}"/>
                  </a:ext>
                </a:extLst>
              </p:cNvPr>
              <p:cNvGrpSpPr/>
              <p:nvPr/>
            </p:nvGrpSpPr>
            <p:grpSpPr>
              <a:xfrm>
                <a:off x="4133148" y="3152593"/>
                <a:ext cx="31499" cy="27001"/>
                <a:chOff x="4133148" y="3152593"/>
                <a:chExt cx="31499" cy="27001"/>
              </a:xfrm>
            </p:grpSpPr>
            <p:sp>
              <p:nvSpPr>
                <p:cNvPr id="5865" name="Google Shape;6336;p75">
                  <a:extLst>
                    <a:ext uri="{FF2B5EF4-FFF2-40B4-BE49-F238E27FC236}">
                      <a16:creationId xmlns:a16="http://schemas.microsoft.com/office/drawing/2014/main" id="{86001E28-E1F3-5B1B-F41A-18B5C0F78008}"/>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6337;p75">
                  <a:extLst>
                    <a:ext uri="{FF2B5EF4-FFF2-40B4-BE49-F238E27FC236}">
                      <a16:creationId xmlns:a16="http://schemas.microsoft.com/office/drawing/2014/main" id="{2114D160-84BC-C9E0-A921-84CE9759F32B}"/>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6338;p75">
                <a:extLst>
                  <a:ext uri="{FF2B5EF4-FFF2-40B4-BE49-F238E27FC236}">
                    <a16:creationId xmlns:a16="http://schemas.microsoft.com/office/drawing/2014/main" id="{70670889-2CB2-AD88-7785-4B3A155147F9}"/>
                  </a:ext>
                </a:extLst>
              </p:cNvPr>
              <p:cNvGrpSpPr/>
              <p:nvPr/>
            </p:nvGrpSpPr>
            <p:grpSpPr>
              <a:xfrm>
                <a:off x="4220866" y="3073534"/>
                <a:ext cx="31499" cy="26898"/>
                <a:chOff x="4220866" y="3073534"/>
                <a:chExt cx="31499" cy="26898"/>
              </a:xfrm>
            </p:grpSpPr>
            <p:sp>
              <p:nvSpPr>
                <p:cNvPr id="5863" name="Google Shape;6339;p75">
                  <a:extLst>
                    <a:ext uri="{FF2B5EF4-FFF2-40B4-BE49-F238E27FC236}">
                      <a16:creationId xmlns:a16="http://schemas.microsoft.com/office/drawing/2014/main" id="{25285AEA-41B7-595F-2666-F51583B472D4}"/>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6340;p75">
                  <a:extLst>
                    <a:ext uri="{FF2B5EF4-FFF2-40B4-BE49-F238E27FC236}">
                      <a16:creationId xmlns:a16="http://schemas.microsoft.com/office/drawing/2014/main" id="{B72C54BA-F4D9-1B77-F317-313BF5F0435E}"/>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6341;p75">
                <a:extLst>
                  <a:ext uri="{FF2B5EF4-FFF2-40B4-BE49-F238E27FC236}">
                    <a16:creationId xmlns:a16="http://schemas.microsoft.com/office/drawing/2014/main" id="{4C6DA8B1-8A43-5399-3AB1-3D21E0AEB69F}"/>
                  </a:ext>
                </a:extLst>
              </p:cNvPr>
              <p:cNvGrpSpPr/>
              <p:nvPr/>
            </p:nvGrpSpPr>
            <p:grpSpPr>
              <a:xfrm>
                <a:off x="3869702" y="3230323"/>
                <a:ext cx="31499" cy="26906"/>
                <a:chOff x="3869702" y="3230323"/>
                <a:chExt cx="31499" cy="26906"/>
              </a:xfrm>
            </p:grpSpPr>
            <p:sp>
              <p:nvSpPr>
                <p:cNvPr id="5861" name="Google Shape;6342;p75">
                  <a:extLst>
                    <a:ext uri="{FF2B5EF4-FFF2-40B4-BE49-F238E27FC236}">
                      <a16:creationId xmlns:a16="http://schemas.microsoft.com/office/drawing/2014/main" id="{2244AF02-D504-1943-2CE7-3728FC6EEBB2}"/>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6343;p75">
                  <a:extLst>
                    <a:ext uri="{FF2B5EF4-FFF2-40B4-BE49-F238E27FC236}">
                      <a16:creationId xmlns:a16="http://schemas.microsoft.com/office/drawing/2014/main" id="{3615AA3C-064A-F819-AAA2-E2EC9752BFCD}"/>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7" name="Google Shape;6344;p75">
              <a:extLst>
                <a:ext uri="{FF2B5EF4-FFF2-40B4-BE49-F238E27FC236}">
                  <a16:creationId xmlns:a16="http://schemas.microsoft.com/office/drawing/2014/main" id="{CF5479C4-412C-A6F3-CD72-2D4AA629B99A}"/>
                </a:ext>
              </a:extLst>
            </p:cNvPr>
            <p:cNvGrpSpPr/>
            <p:nvPr/>
          </p:nvGrpSpPr>
          <p:grpSpPr>
            <a:xfrm>
              <a:off x="4271383" y="3065882"/>
              <a:ext cx="304556" cy="341663"/>
              <a:chOff x="4271383" y="3065882"/>
              <a:chExt cx="304556" cy="341663"/>
            </a:xfrm>
          </p:grpSpPr>
          <p:grpSp>
            <p:nvGrpSpPr>
              <p:cNvPr id="5794" name="Google Shape;6345;p75">
                <a:extLst>
                  <a:ext uri="{FF2B5EF4-FFF2-40B4-BE49-F238E27FC236}">
                    <a16:creationId xmlns:a16="http://schemas.microsoft.com/office/drawing/2014/main" id="{96B9D107-E5DB-1546-2AE0-13CBE4B19B57}"/>
                  </a:ext>
                </a:extLst>
              </p:cNvPr>
              <p:cNvGrpSpPr/>
              <p:nvPr/>
            </p:nvGrpSpPr>
            <p:grpSpPr>
              <a:xfrm>
                <a:off x="4293838" y="3078639"/>
                <a:ext cx="269353" cy="311973"/>
                <a:chOff x="4293838" y="3078639"/>
                <a:chExt cx="269353" cy="311973"/>
              </a:xfrm>
            </p:grpSpPr>
            <p:sp>
              <p:nvSpPr>
                <p:cNvPr id="5834" name="Google Shape;6346;p75">
                  <a:extLst>
                    <a:ext uri="{FF2B5EF4-FFF2-40B4-BE49-F238E27FC236}">
                      <a16:creationId xmlns:a16="http://schemas.microsoft.com/office/drawing/2014/main" id="{7A81B112-BD24-97D9-140A-C647F71AD6BE}"/>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6347;p75">
                  <a:extLst>
                    <a:ext uri="{FF2B5EF4-FFF2-40B4-BE49-F238E27FC236}">
                      <a16:creationId xmlns:a16="http://schemas.microsoft.com/office/drawing/2014/main" id="{CD8FF83B-DB14-2756-EC42-9B9C72FBC1FD}"/>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6348;p75">
                  <a:extLst>
                    <a:ext uri="{FF2B5EF4-FFF2-40B4-BE49-F238E27FC236}">
                      <a16:creationId xmlns:a16="http://schemas.microsoft.com/office/drawing/2014/main" id="{61C687D0-B84E-71F3-D431-7D980D3D296A}"/>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6349;p75">
                  <a:extLst>
                    <a:ext uri="{FF2B5EF4-FFF2-40B4-BE49-F238E27FC236}">
                      <a16:creationId xmlns:a16="http://schemas.microsoft.com/office/drawing/2014/main" id="{2DA0D669-495B-FB98-2E51-E9115F636A3D}"/>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6350;p75">
                  <a:extLst>
                    <a:ext uri="{FF2B5EF4-FFF2-40B4-BE49-F238E27FC236}">
                      <a16:creationId xmlns:a16="http://schemas.microsoft.com/office/drawing/2014/main" id="{1A4A4EB7-52D8-B86F-CB34-D7860429E96F}"/>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6351;p75">
                  <a:extLst>
                    <a:ext uri="{FF2B5EF4-FFF2-40B4-BE49-F238E27FC236}">
                      <a16:creationId xmlns:a16="http://schemas.microsoft.com/office/drawing/2014/main" id="{9E8A5CC4-518C-3B05-DDFE-36327B54290C}"/>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6352;p75">
                  <a:extLst>
                    <a:ext uri="{FF2B5EF4-FFF2-40B4-BE49-F238E27FC236}">
                      <a16:creationId xmlns:a16="http://schemas.microsoft.com/office/drawing/2014/main" id="{5334EA11-0D05-889D-77AE-CD2A4F9C859C}"/>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6353;p75">
                  <a:extLst>
                    <a:ext uri="{FF2B5EF4-FFF2-40B4-BE49-F238E27FC236}">
                      <a16:creationId xmlns:a16="http://schemas.microsoft.com/office/drawing/2014/main" id="{EC883D2F-3D06-BB02-13F7-E1385D03930E}"/>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6354;p75">
                  <a:extLst>
                    <a:ext uri="{FF2B5EF4-FFF2-40B4-BE49-F238E27FC236}">
                      <a16:creationId xmlns:a16="http://schemas.microsoft.com/office/drawing/2014/main" id="{B491B726-BC29-138D-6922-C98E978DBAEA}"/>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6355;p75">
                  <a:extLst>
                    <a:ext uri="{FF2B5EF4-FFF2-40B4-BE49-F238E27FC236}">
                      <a16:creationId xmlns:a16="http://schemas.microsoft.com/office/drawing/2014/main" id="{388C2C40-79E4-5DC2-C135-049D983574D6}"/>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6356;p75">
                  <a:extLst>
                    <a:ext uri="{FF2B5EF4-FFF2-40B4-BE49-F238E27FC236}">
                      <a16:creationId xmlns:a16="http://schemas.microsoft.com/office/drawing/2014/main" id="{8DBFE433-9FDD-3FBB-5A2C-03D254E75B88}"/>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6357;p75">
                  <a:extLst>
                    <a:ext uri="{FF2B5EF4-FFF2-40B4-BE49-F238E27FC236}">
                      <a16:creationId xmlns:a16="http://schemas.microsoft.com/office/drawing/2014/main" id="{08903CE5-C332-024D-64F7-F33445AD13CD}"/>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6358;p75">
                  <a:extLst>
                    <a:ext uri="{FF2B5EF4-FFF2-40B4-BE49-F238E27FC236}">
                      <a16:creationId xmlns:a16="http://schemas.microsoft.com/office/drawing/2014/main" id="{EC99A1E6-EDA1-85F5-892E-D40B93088B56}"/>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6359;p75">
                  <a:extLst>
                    <a:ext uri="{FF2B5EF4-FFF2-40B4-BE49-F238E27FC236}">
                      <a16:creationId xmlns:a16="http://schemas.microsoft.com/office/drawing/2014/main" id="{F3CCC5A8-CF7D-FB99-19D4-FB38E889F883}"/>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6360;p75">
                  <a:extLst>
                    <a:ext uri="{FF2B5EF4-FFF2-40B4-BE49-F238E27FC236}">
                      <a16:creationId xmlns:a16="http://schemas.microsoft.com/office/drawing/2014/main" id="{11B6EF54-5662-A68E-22D7-8B1A09AE0B51}"/>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6361;p75">
                  <a:extLst>
                    <a:ext uri="{FF2B5EF4-FFF2-40B4-BE49-F238E27FC236}">
                      <a16:creationId xmlns:a16="http://schemas.microsoft.com/office/drawing/2014/main" id="{412D6DFC-C94B-1372-9F17-F66AA16C6F1C}"/>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6362;p75">
                  <a:extLst>
                    <a:ext uri="{FF2B5EF4-FFF2-40B4-BE49-F238E27FC236}">
                      <a16:creationId xmlns:a16="http://schemas.microsoft.com/office/drawing/2014/main" id="{7A35C2D9-9310-4F3B-F317-16D377A56D33}"/>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6363;p75">
                <a:extLst>
                  <a:ext uri="{FF2B5EF4-FFF2-40B4-BE49-F238E27FC236}">
                    <a16:creationId xmlns:a16="http://schemas.microsoft.com/office/drawing/2014/main" id="{6D35F080-40E8-20DE-6995-AF1E868F5FC4}"/>
                  </a:ext>
                </a:extLst>
              </p:cNvPr>
              <p:cNvGrpSpPr/>
              <p:nvPr/>
            </p:nvGrpSpPr>
            <p:grpSpPr>
              <a:xfrm>
                <a:off x="4538164" y="3342061"/>
                <a:ext cx="37776" cy="32380"/>
                <a:chOff x="4538164" y="3342061"/>
                <a:chExt cx="37776" cy="32380"/>
              </a:xfrm>
            </p:grpSpPr>
            <p:sp>
              <p:nvSpPr>
                <p:cNvPr id="5832" name="Google Shape;6364;p75">
                  <a:extLst>
                    <a:ext uri="{FF2B5EF4-FFF2-40B4-BE49-F238E27FC236}">
                      <a16:creationId xmlns:a16="http://schemas.microsoft.com/office/drawing/2014/main" id="{6CD38F11-748C-5661-0EDD-C9A3BEC1B353}"/>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6365;p75">
                  <a:extLst>
                    <a:ext uri="{FF2B5EF4-FFF2-40B4-BE49-F238E27FC236}">
                      <a16:creationId xmlns:a16="http://schemas.microsoft.com/office/drawing/2014/main" id="{0837A799-D8D7-5D9E-7BB6-3D416FE718B3}"/>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6366;p75">
                <a:extLst>
                  <a:ext uri="{FF2B5EF4-FFF2-40B4-BE49-F238E27FC236}">
                    <a16:creationId xmlns:a16="http://schemas.microsoft.com/office/drawing/2014/main" id="{2F293C83-BB81-A541-90B7-5940E6B1E7C7}"/>
                  </a:ext>
                </a:extLst>
              </p:cNvPr>
              <p:cNvGrpSpPr/>
              <p:nvPr/>
            </p:nvGrpSpPr>
            <p:grpSpPr>
              <a:xfrm>
                <a:off x="4271383" y="3194742"/>
                <a:ext cx="37783" cy="32420"/>
                <a:chOff x="4271383" y="3194742"/>
                <a:chExt cx="37783" cy="32420"/>
              </a:xfrm>
            </p:grpSpPr>
            <p:sp>
              <p:nvSpPr>
                <p:cNvPr id="5830" name="Google Shape;6367;p75">
                  <a:extLst>
                    <a:ext uri="{FF2B5EF4-FFF2-40B4-BE49-F238E27FC236}">
                      <a16:creationId xmlns:a16="http://schemas.microsoft.com/office/drawing/2014/main" id="{A2CF785B-58B8-1301-3E99-16849C6565FC}"/>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6368;p75">
                  <a:extLst>
                    <a:ext uri="{FF2B5EF4-FFF2-40B4-BE49-F238E27FC236}">
                      <a16:creationId xmlns:a16="http://schemas.microsoft.com/office/drawing/2014/main" id="{8054A6BC-6579-A69A-FB02-2D16A7CBC5DE}"/>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6369;p75">
                <a:extLst>
                  <a:ext uri="{FF2B5EF4-FFF2-40B4-BE49-F238E27FC236}">
                    <a16:creationId xmlns:a16="http://schemas.microsoft.com/office/drawing/2014/main" id="{337511F4-F4EE-88F3-B468-6AFAE6D078A6}"/>
                  </a:ext>
                </a:extLst>
              </p:cNvPr>
              <p:cNvGrpSpPr/>
              <p:nvPr/>
            </p:nvGrpSpPr>
            <p:grpSpPr>
              <a:xfrm>
                <a:off x="4284416" y="3084058"/>
                <a:ext cx="37783" cy="32357"/>
                <a:chOff x="4284416" y="3084058"/>
                <a:chExt cx="37783" cy="32357"/>
              </a:xfrm>
            </p:grpSpPr>
            <p:sp>
              <p:nvSpPr>
                <p:cNvPr id="5828" name="Google Shape;6370;p75">
                  <a:extLst>
                    <a:ext uri="{FF2B5EF4-FFF2-40B4-BE49-F238E27FC236}">
                      <a16:creationId xmlns:a16="http://schemas.microsoft.com/office/drawing/2014/main" id="{F07885EC-2B99-AC27-4746-CB30FDD97F7B}"/>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6371;p75">
                  <a:extLst>
                    <a:ext uri="{FF2B5EF4-FFF2-40B4-BE49-F238E27FC236}">
                      <a16:creationId xmlns:a16="http://schemas.microsoft.com/office/drawing/2014/main" id="{28AD39CF-2DCC-0FE0-2C42-6EBEEDF412CF}"/>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6372;p75">
                <a:extLst>
                  <a:ext uri="{FF2B5EF4-FFF2-40B4-BE49-F238E27FC236}">
                    <a16:creationId xmlns:a16="http://schemas.microsoft.com/office/drawing/2014/main" id="{BAEC4AEE-BC9B-65D3-D452-E5C247703157}"/>
                  </a:ext>
                </a:extLst>
              </p:cNvPr>
              <p:cNvGrpSpPr/>
              <p:nvPr/>
            </p:nvGrpSpPr>
            <p:grpSpPr>
              <a:xfrm>
                <a:off x="4478697" y="3297561"/>
                <a:ext cx="37776" cy="32451"/>
                <a:chOff x="4478697" y="3297561"/>
                <a:chExt cx="37776" cy="32451"/>
              </a:xfrm>
            </p:grpSpPr>
            <p:sp>
              <p:nvSpPr>
                <p:cNvPr id="5826" name="Google Shape;6373;p75">
                  <a:extLst>
                    <a:ext uri="{FF2B5EF4-FFF2-40B4-BE49-F238E27FC236}">
                      <a16:creationId xmlns:a16="http://schemas.microsoft.com/office/drawing/2014/main" id="{559913BB-E671-A31B-9948-834469C62114}"/>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6374;p75">
                  <a:extLst>
                    <a:ext uri="{FF2B5EF4-FFF2-40B4-BE49-F238E27FC236}">
                      <a16:creationId xmlns:a16="http://schemas.microsoft.com/office/drawing/2014/main" id="{7EFC08B4-2376-F902-0D23-3EDB86C7708A}"/>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6375;p75">
                <a:extLst>
                  <a:ext uri="{FF2B5EF4-FFF2-40B4-BE49-F238E27FC236}">
                    <a16:creationId xmlns:a16="http://schemas.microsoft.com/office/drawing/2014/main" id="{AA949030-CB80-908B-DDFF-CB180C4E3A9F}"/>
                  </a:ext>
                </a:extLst>
              </p:cNvPr>
              <p:cNvGrpSpPr/>
              <p:nvPr/>
            </p:nvGrpSpPr>
            <p:grpSpPr>
              <a:xfrm>
                <a:off x="4411813" y="3331711"/>
                <a:ext cx="37776" cy="32451"/>
                <a:chOff x="4411813" y="3331711"/>
                <a:chExt cx="37776" cy="32451"/>
              </a:xfrm>
            </p:grpSpPr>
            <p:sp>
              <p:nvSpPr>
                <p:cNvPr id="5824" name="Google Shape;6376;p75">
                  <a:extLst>
                    <a:ext uri="{FF2B5EF4-FFF2-40B4-BE49-F238E27FC236}">
                      <a16:creationId xmlns:a16="http://schemas.microsoft.com/office/drawing/2014/main" id="{7D844E83-A085-B84A-7235-50B688765E51}"/>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6377;p75">
                  <a:extLst>
                    <a:ext uri="{FF2B5EF4-FFF2-40B4-BE49-F238E27FC236}">
                      <a16:creationId xmlns:a16="http://schemas.microsoft.com/office/drawing/2014/main" id="{94878A47-3E12-4278-308F-518BC6873651}"/>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6378;p75">
                <a:extLst>
                  <a:ext uri="{FF2B5EF4-FFF2-40B4-BE49-F238E27FC236}">
                    <a16:creationId xmlns:a16="http://schemas.microsoft.com/office/drawing/2014/main" id="{2996EC6D-BCE2-4C66-1E94-5427A0E6017F}"/>
                  </a:ext>
                </a:extLst>
              </p:cNvPr>
              <p:cNvGrpSpPr/>
              <p:nvPr/>
            </p:nvGrpSpPr>
            <p:grpSpPr>
              <a:xfrm>
                <a:off x="4337984" y="3375188"/>
                <a:ext cx="37776" cy="32357"/>
                <a:chOff x="4337984" y="3375188"/>
                <a:chExt cx="37776" cy="32357"/>
              </a:xfrm>
            </p:grpSpPr>
            <p:sp>
              <p:nvSpPr>
                <p:cNvPr id="5822" name="Google Shape;6379;p75">
                  <a:extLst>
                    <a:ext uri="{FF2B5EF4-FFF2-40B4-BE49-F238E27FC236}">
                      <a16:creationId xmlns:a16="http://schemas.microsoft.com/office/drawing/2014/main" id="{0C52F798-6592-0CFE-A04C-D113D19A16F8}"/>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6380;p75">
                  <a:extLst>
                    <a:ext uri="{FF2B5EF4-FFF2-40B4-BE49-F238E27FC236}">
                      <a16:creationId xmlns:a16="http://schemas.microsoft.com/office/drawing/2014/main" id="{CD68F009-E13F-5DEB-2D5E-3CF21135D24D}"/>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6381;p75">
                <a:extLst>
                  <a:ext uri="{FF2B5EF4-FFF2-40B4-BE49-F238E27FC236}">
                    <a16:creationId xmlns:a16="http://schemas.microsoft.com/office/drawing/2014/main" id="{0E6771F5-956D-D4E6-43C7-254CC88FC6C5}"/>
                  </a:ext>
                </a:extLst>
              </p:cNvPr>
              <p:cNvGrpSpPr/>
              <p:nvPr/>
            </p:nvGrpSpPr>
            <p:grpSpPr>
              <a:xfrm>
                <a:off x="4494867" y="3090530"/>
                <a:ext cx="37878" cy="32451"/>
                <a:chOff x="4494867" y="3090530"/>
                <a:chExt cx="37878" cy="32451"/>
              </a:xfrm>
            </p:grpSpPr>
            <p:sp>
              <p:nvSpPr>
                <p:cNvPr id="5820" name="Google Shape;6382;p75">
                  <a:extLst>
                    <a:ext uri="{FF2B5EF4-FFF2-40B4-BE49-F238E27FC236}">
                      <a16:creationId xmlns:a16="http://schemas.microsoft.com/office/drawing/2014/main" id="{A39617FA-C932-9B81-EEDA-CDF7B5E4300F}"/>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6383;p75">
                  <a:extLst>
                    <a:ext uri="{FF2B5EF4-FFF2-40B4-BE49-F238E27FC236}">
                      <a16:creationId xmlns:a16="http://schemas.microsoft.com/office/drawing/2014/main" id="{33AC9479-5A63-A3BC-3957-978B119AF70D}"/>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6384;p75">
                <a:extLst>
                  <a:ext uri="{FF2B5EF4-FFF2-40B4-BE49-F238E27FC236}">
                    <a16:creationId xmlns:a16="http://schemas.microsoft.com/office/drawing/2014/main" id="{BF994A0C-121A-9BD1-A987-63AA36688587}"/>
                  </a:ext>
                </a:extLst>
              </p:cNvPr>
              <p:cNvGrpSpPr/>
              <p:nvPr/>
            </p:nvGrpSpPr>
            <p:grpSpPr>
              <a:xfrm>
                <a:off x="4525124" y="3207774"/>
                <a:ext cx="37783" cy="32420"/>
                <a:chOff x="4525124" y="3207774"/>
                <a:chExt cx="37783" cy="32420"/>
              </a:xfrm>
            </p:grpSpPr>
            <p:sp>
              <p:nvSpPr>
                <p:cNvPr id="5818" name="Google Shape;6385;p75">
                  <a:extLst>
                    <a:ext uri="{FF2B5EF4-FFF2-40B4-BE49-F238E27FC236}">
                      <a16:creationId xmlns:a16="http://schemas.microsoft.com/office/drawing/2014/main" id="{73717E02-20E6-316C-7DB3-F82805678CF4}"/>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6386;p75">
                  <a:extLst>
                    <a:ext uri="{FF2B5EF4-FFF2-40B4-BE49-F238E27FC236}">
                      <a16:creationId xmlns:a16="http://schemas.microsoft.com/office/drawing/2014/main" id="{4C72C3A7-C8A1-0680-DA77-E7AE9DC7EC1D}"/>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6387;p75">
                <a:extLst>
                  <a:ext uri="{FF2B5EF4-FFF2-40B4-BE49-F238E27FC236}">
                    <a16:creationId xmlns:a16="http://schemas.microsoft.com/office/drawing/2014/main" id="{A15C6BC7-6899-A903-FC45-A164693C0345}"/>
                  </a:ext>
                </a:extLst>
              </p:cNvPr>
              <p:cNvGrpSpPr/>
              <p:nvPr/>
            </p:nvGrpSpPr>
            <p:grpSpPr>
              <a:xfrm>
                <a:off x="4440544" y="3176479"/>
                <a:ext cx="31499" cy="26898"/>
                <a:chOff x="4440544" y="3176479"/>
                <a:chExt cx="31499" cy="26898"/>
              </a:xfrm>
            </p:grpSpPr>
            <p:sp>
              <p:nvSpPr>
                <p:cNvPr id="5816" name="Google Shape;6388;p75">
                  <a:extLst>
                    <a:ext uri="{FF2B5EF4-FFF2-40B4-BE49-F238E27FC236}">
                      <a16:creationId xmlns:a16="http://schemas.microsoft.com/office/drawing/2014/main" id="{F5AC4442-8AF2-62F8-7283-A3DB91274609}"/>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6389;p75">
                  <a:extLst>
                    <a:ext uri="{FF2B5EF4-FFF2-40B4-BE49-F238E27FC236}">
                      <a16:creationId xmlns:a16="http://schemas.microsoft.com/office/drawing/2014/main" id="{FBE02E9B-F3A4-FA3D-505E-D753C7057A8E}"/>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6390;p75">
                <a:extLst>
                  <a:ext uri="{FF2B5EF4-FFF2-40B4-BE49-F238E27FC236}">
                    <a16:creationId xmlns:a16="http://schemas.microsoft.com/office/drawing/2014/main" id="{D865172C-C9D6-A3AC-E6EC-CB8252E85D50}"/>
                  </a:ext>
                </a:extLst>
              </p:cNvPr>
              <p:cNvGrpSpPr/>
              <p:nvPr/>
            </p:nvGrpSpPr>
            <p:grpSpPr>
              <a:xfrm>
                <a:off x="4350545" y="3156400"/>
                <a:ext cx="31405" cy="27001"/>
                <a:chOff x="4350545" y="3156400"/>
                <a:chExt cx="31405" cy="27001"/>
              </a:xfrm>
            </p:grpSpPr>
            <p:sp>
              <p:nvSpPr>
                <p:cNvPr id="5814" name="Google Shape;6391;p75">
                  <a:extLst>
                    <a:ext uri="{FF2B5EF4-FFF2-40B4-BE49-F238E27FC236}">
                      <a16:creationId xmlns:a16="http://schemas.microsoft.com/office/drawing/2014/main" id="{30F353F8-7CB4-7BDC-597F-946AD4313D68}"/>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6392;p75">
                  <a:extLst>
                    <a:ext uri="{FF2B5EF4-FFF2-40B4-BE49-F238E27FC236}">
                      <a16:creationId xmlns:a16="http://schemas.microsoft.com/office/drawing/2014/main" id="{F53E393A-345B-97BA-7ACC-334E4358B048}"/>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6393;p75">
                <a:extLst>
                  <a:ext uri="{FF2B5EF4-FFF2-40B4-BE49-F238E27FC236}">
                    <a16:creationId xmlns:a16="http://schemas.microsoft.com/office/drawing/2014/main" id="{B14880D6-EF81-BDEE-1A7E-D8BF6F1DFF7C}"/>
                  </a:ext>
                </a:extLst>
              </p:cNvPr>
              <p:cNvGrpSpPr/>
              <p:nvPr/>
            </p:nvGrpSpPr>
            <p:grpSpPr>
              <a:xfrm>
                <a:off x="4376703" y="3255058"/>
                <a:ext cx="31405" cy="27001"/>
                <a:chOff x="4376703" y="3255058"/>
                <a:chExt cx="31405" cy="27001"/>
              </a:xfrm>
            </p:grpSpPr>
            <p:sp>
              <p:nvSpPr>
                <p:cNvPr id="5812" name="Google Shape;6394;p75">
                  <a:extLst>
                    <a:ext uri="{FF2B5EF4-FFF2-40B4-BE49-F238E27FC236}">
                      <a16:creationId xmlns:a16="http://schemas.microsoft.com/office/drawing/2014/main" id="{E9CEE35F-C2ED-418A-052E-BB8DAD607C63}"/>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6395;p75">
                  <a:extLst>
                    <a:ext uri="{FF2B5EF4-FFF2-40B4-BE49-F238E27FC236}">
                      <a16:creationId xmlns:a16="http://schemas.microsoft.com/office/drawing/2014/main" id="{0563F3F7-8985-0590-7E4F-BEB72E44B45A}"/>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6396;p75">
                <a:extLst>
                  <a:ext uri="{FF2B5EF4-FFF2-40B4-BE49-F238E27FC236}">
                    <a16:creationId xmlns:a16="http://schemas.microsoft.com/office/drawing/2014/main" id="{E3BBC087-BA56-E8B8-C554-B3C8F1DE656D}"/>
                  </a:ext>
                </a:extLst>
              </p:cNvPr>
              <p:cNvGrpSpPr/>
              <p:nvPr/>
            </p:nvGrpSpPr>
            <p:grpSpPr>
              <a:xfrm>
                <a:off x="4331322" y="3283656"/>
                <a:ext cx="31405" cy="26945"/>
                <a:chOff x="4331322" y="3283656"/>
                <a:chExt cx="31405" cy="26945"/>
              </a:xfrm>
            </p:grpSpPr>
            <p:sp>
              <p:nvSpPr>
                <p:cNvPr id="5810" name="Google Shape;6397;p75">
                  <a:extLst>
                    <a:ext uri="{FF2B5EF4-FFF2-40B4-BE49-F238E27FC236}">
                      <a16:creationId xmlns:a16="http://schemas.microsoft.com/office/drawing/2014/main" id="{51595017-D71B-E83B-EF0F-738ED2773DAE}"/>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6398;p75">
                  <a:extLst>
                    <a:ext uri="{FF2B5EF4-FFF2-40B4-BE49-F238E27FC236}">
                      <a16:creationId xmlns:a16="http://schemas.microsoft.com/office/drawing/2014/main" id="{52F5089E-EC8D-B302-8956-1DFEA4D7EF2F}"/>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6399;p75">
                <a:extLst>
                  <a:ext uri="{FF2B5EF4-FFF2-40B4-BE49-F238E27FC236}">
                    <a16:creationId xmlns:a16="http://schemas.microsoft.com/office/drawing/2014/main" id="{DF5FD9AD-BD60-85E9-7C0E-7477E402EE7B}"/>
                  </a:ext>
                </a:extLst>
              </p:cNvPr>
              <p:cNvGrpSpPr/>
              <p:nvPr/>
            </p:nvGrpSpPr>
            <p:grpSpPr>
              <a:xfrm>
                <a:off x="4380510" y="3065882"/>
                <a:ext cx="31405" cy="26938"/>
                <a:chOff x="4380510" y="3065882"/>
                <a:chExt cx="31405" cy="26938"/>
              </a:xfrm>
            </p:grpSpPr>
            <p:sp>
              <p:nvSpPr>
                <p:cNvPr id="5808" name="Google Shape;6400;p75">
                  <a:extLst>
                    <a:ext uri="{FF2B5EF4-FFF2-40B4-BE49-F238E27FC236}">
                      <a16:creationId xmlns:a16="http://schemas.microsoft.com/office/drawing/2014/main" id="{6AF7FD46-843F-893F-9DC9-8B25B2AB33DE}"/>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6401;p75">
                  <a:extLst>
                    <a:ext uri="{FF2B5EF4-FFF2-40B4-BE49-F238E27FC236}">
                      <a16:creationId xmlns:a16="http://schemas.microsoft.com/office/drawing/2014/main" id="{294F368D-BDCB-49CF-11E0-213BB544F8E1}"/>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8" name="Google Shape;6402;p75">
              <a:extLst>
                <a:ext uri="{FF2B5EF4-FFF2-40B4-BE49-F238E27FC236}">
                  <a16:creationId xmlns:a16="http://schemas.microsoft.com/office/drawing/2014/main" id="{F73366E7-B95D-6C23-3418-D57BF797E64A}"/>
                </a:ext>
              </a:extLst>
            </p:cNvPr>
            <p:cNvGrpSpPr/>
            <p:nvPr/>
          </p:nvGrpSpPr>
          <p:grpSpPr>
            <a:xfrm>
              <a:off x="4558998" y="3188237"/>
              <a:ext cx="1280131" cy="1052746"/>
              <a:chOff x="4558998" y="3188237"/>
              <a:chExt cx="1280131" cy="1052746"/>
            </a:xfrm>
          </p:grpSpPr>
          <p:sp>
            <p:nvSpPr>
              <p:cNvPr id="5374" name="Google Shape;6403;p75">
                <a:extLst>
                  <a:ext uri="{FF2B5EF4-FFF2-40B4-BE49-F238E27FC236}">
                    <a16:creationId xmlns:a16="http://schemas.microsoft.com/office/drawing/2014/main" id="{2045B5DD-C6AF-3BF7-7EFE-D3F7A5AFDAD0}"/>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6404;p75">
                <a:extLst>
                  <a:ext uri="{FF2B5EF4-FFF2-40B4-BE49-F238E27FC236}">
                    <a16:creationId xmlns:a16="http://schemas.microsoft.com/office/drawing/2014/main" id="{659E6DA0-E7DD-89AF-2780-57473CFBDC2E}"/>
                  </a:ext>
                </a:extLst>
              </p:cNvPr>
              <p:cNvGrpSpPr/>
              <p:nvPr/>
            </p:nvGrpSpPr>
            <p:grpSpPr>
              <a:xfrm>
                <a:off x="4579164" y="3203653"/>
                <a:ext cx="1244833" cy="1020397"/>
                <a:chOff x="4579164" y="3203653"/>
                <a:chExt cx="1244833" cy="1020397"/>
              </a:xfrm>
            </p:grpSpPr>
            <p:sp>
              <p:nvSpPr>
                <p:cNvPr id="5693" name="Google Shape;6405;p75">
                  <a:extLst>
                    <a:ext uri="{FF2B5EF4-FFF2-40B4-BE49-F238E27FC236}">
                      <a16:creationId xmlns:a16="http://schemas.microsoft.com/office/drawing/2014/main" id="{16662A37-10BC-43C7-3DB5-38567C8ECB48}"/>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6406;p75">
                  <a:extLst>
                    <a:ext uri="{FF2B5EF4-FFF2-40B4-BE49-F238E27FC236}">
                      <a16:creationId xmlns:a16="http://schemas.microsoft.com/office/drawing/2014/main" id="{AE3D7DB0-F3E9-D991-80D8-10B606F217E7}"/>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5" name="Google Shape;6407;p75">
                  <a:extLst>
                    <a:ext uri="{FF2B5EF4-FFF2-40B4-BE49-F238E27FC236}">
                      <a16:creationId xmlns:a16="http://schemas.microsoft.com/office/drawing/2014/main" id="{59FEBD76-5ABE-FF43-8910-010EBEA89353}"/>
                    </a:ext>
                  </a:extLst>
                </p:cNvPr>
                <p:cNvGrpSpPr/>
                <p:nvPr/>
              </p:nvGrpSpPr>
              <p:grpSpPr>
                <a:xfrm>
                  <a:off x="4579164" y="3203653"/>
                  <a:ext cx="1244833" cy="1020397"/>
                  <a:chOff x="4579164" y="3203653"/>
                  <a:chExt cx="1244833" cy="1020397"/>
                </a:xfrm>
              </p:grpSpPr>
              <p:sp>
                <p:nvSpPr>
                  <p:cNvPr id="5696" name="Google Shape;6408;p75">
                    <a:extLst>
                      <a:ext uri="{FF2B5EF4-FFF2-40B4-BE49-F238E27FC236}">
                        <a16:creationId xmlns:a16="http://schemas.microsoft.com/office/drawing/2014/main" id="{107D6463-6EE4-5B3D-4DE2-117BD6ADE1B1}"/>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6409;p75">
                    <a:extLst>
                      <a:ext uri="{FF2B5EF4-FFF2-40B4-BE49-F238E27FC236}">
                        <a16:creationId xmlns:a16="http://schemas.microsoft.com/office/drawing/2014/main" id="{A47A0A69-419F-0BF8-1462-F3F0E9B2E74A}"/>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8" name="Google Shape;6410;p75">
                    <a:extLst>
                      <a:ext uri="{FF2B5EF4-FFF2-40B4-BE49-F238E27FC236}">
                        <a16:creationId xmlns:a16="http://schemas.microsoft.com/office/drawing/2014/main" id="{E229BE05-76E9-552D-3325-10C9540E9DDC}"/>
                      </a:ext>
                    </a:extLst>
                  </p:cNvPr>
                  <p:cNvGrpSpPr/>
                  <p:nvPr/>
                </p:nvGrpSpPr>
                <p:grpSpPr>
                  <a:xfrm>
                    <a:off x="4579164" y="3203653"/>
                    <a:ext cx="1244833" cy="1020397"/>
                    <a:chOff x="4579164" y="3203653"/>
                    <a:chExt cx="1244833" cy="1020397"/>
                  </a:xfrm>
                </p:grpSpPr>
                <p:sp>
                  <p:nvSpPr>
                    <p:cNvPr id="5699" name="Google Shape;6411;p75">
                      <a:extLst>
                        <a:ext uri="{FF2B5EF4-FFF2-40B4-BE49-F238E27FC236}">
                          <a16:creationId xmlns:a16="http://schemas.microsoft.com/office/drawing/2014/main" id="{4B918014-B64F-0650-7298-51AD3242B4CC}"/>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6412;p75">
                      <a:extLst>
                        <a:ext uri="{FF2B5EF4-FFF2-40B4-BE49-F238E27FC236}">
                          <a16:creationId xmlns:a16="http://schemas.microsoft.com/office/drawing/2014/main" id="{DAE56AA7-D3CF-538A-E16F-9D2C50CBDB8A}"/>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6413;p75">
                      <a:extLst>
                        <a:ext uri="{FF2B5EF4-FFF2-40B4-BE49-F238E27FC236}">
                          <a16:creationId xmlns:a16="http://schemas.microsoft.com/office/drawing/2014/main" id="{8DD15D7E-970B-51BF-9684-123CD7B09AB1}"/>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6414;p75">
                      <a:extLst>
                        <a:ext uri="{FF2B5EF4-FFF2-40B4-BE49-F238E27FC236}">
                          <a16:creationId xmlns:a16="http://schemas.microsoft.com/office/drawing/2014/main" id="{8364FCA8-24F3-C19A-ACC5-EF0BEAF643E1}"/>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6415;p75">
                      <a:extLst>
                        <a:ext uri="{FF2B5EF4-FFF2-40B4-BE49-F238E27FC236}">
                          <a16:creationId xmlns:a16="http://schemas.microsoft.com/office/drawing/2014/main" id="{4CB3A0E2-456D-2F6C-65E9-E7461843C184}"/>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6416;p75">
                      <a:extLst>
                        <a:ext uri="{FF2B5EF4-FFF2-40B4-BE49-F238E27FC236}">
                          <a16:creationId xmlns:a16="http://schemas.microsoft.com/office/drawing/2014/main" id="{80576592-0B42-6446-7AB1-172747876DF9}"/>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6417;p75">
                      <a:extLst>
                        <a:ext uri="{FF2B5EF4-FFF2-40B4-BE49-F238E27FC236}">
                          <a16:creationId xmlns:a16="http://schemas.microsoft.com/office/drawing/2014/main" id="{034DEDA1-99F0-229E-06B6-D7216F6C23A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6418;p75">
                      <a:extLst>
                        <a:ext uri="{FF2B5EF4-FFF2-40B4-BE49-F238E27FC236}">
                          <a16:creationId xmlns:a16="http://schemas.microsoft.com/office/drawing/2014/main" id="{5A4C642D-0417-D5E3-AFB8-FA5B0480C562}"/>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7" name="Google Shape;6419;p75">
                      <a:extLst>
                        <a:ext uri="{FF2B5EF4-FFF2-40B4-BE49-F238E27FC236}">
                          <a16:creationId xmlns:a16="http://schemas.microsoft.com/office/drawing/2014/main" id="{A5192EF3-1185-08A8-B8BD-6E13F1550069}"/>
                        </a:ext>
                      </a:extLst>
                    </p:cNvPr>
                    <p:cNvGrpSpPr/>
                    <p:nvPr/>
                  </p:nvGrpSpPr>
                  <p:grpSpPr>
                    <a:xfrm>
                      <a:off x="4579164" y="3203653"/>
                      <a:ext cx="1244833" cy="1020397"/>
                      <a:chOff x="4579164" y="3203653"/>
                      <a:chExt cx="1244833" cy="1020397"/>
                    </a:xfrm>
                  </p:grpSpPr>
                  <p:sp>
                    <p:nvSpPr>
                      <p:cNvPr id="5708" name="Google Shape;6420;p75">
                        <a:extLst>
                          <a:ext uri="{FF2B5EF4-FFF2-40B4-BE49-F238E27FC236}">
                            <a16:creationId xmlns:a16="http://schemas.microsoft.com/office/drawing/2014/main" id="{CAAB052E-D179-C69E-90B5-716034AA1BCA}"/>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6421;p75">
                        <a:extLst>
                          <a:ext uri="{FF2B5EF4-FFF2-40B4-BE49-F238E27FC236}">
                            <a16:creationId xmlns:a16="http://schemas.microsoft.com/office/drawing/2014/main" id="{5B7AEDA3-0C0A-5D7F-694F-1CB27A608856}"/>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6422;p75">
                        <a:extLst>
                          <a:ext uri="{FF2B5EF4-FFF2-40B4-BE49-F238E27FC236}">
                            <a16:creationId xmlns:a16="http://schemas.microsoft.com/office/drawing/2014/main" id="{F485E147-553B-52A4-5772-886E7E0BA61B}"/>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6423;p75">
                        <a:extLst>
                          <a:ext uri="{FF2B5EF4-FFF2-40B4-BE49-F238E27FC236}">
                            <a16:creationId xmlns:a16="http://schemas.microsoft.com/office/drawing/2014/main" id="{7CCA0ED2-92CF-9F91-307F-49374D32EDEE}"/>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6424;p75">
                        <a:extLst>
                          <a:ext uri="{FF2B5EF4-FFF2-40B4-BE49-F238E27FC236}">
                            <a16:creationId xmlns:a16="http://schemas.microsoft.com/office/drawing/2014/main" id="{EB664EAE-C7BD-098B-E190-B568C1DB7CF4}"/>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6425;p75">
                        <a:extLst>
                          <a:ext uri="{FF2B5EF4-FFF2-40B4-BE49-F238E27FC236}">
                            <a16:creationId xmlns:a16="http://schemas.microsoft.com/office/drawing/2014/main" id="{FF0BCDDB-8E00-AACE-5BF5-1B08D28DF2B3}"/>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6426;p75">
                        <a:extLst>
                          <a:ext uri="{FF2B5EF4-FFF2-40B4-BE49-F238E27FC236}">
                            <a16:creationId xmlns:a16="http://schemas.microsoft.com/office/drawing/2014/main" id="{B412D5C4-6FD5-DEAC-D076-E5FD410DC296}"/>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6427;p75">
                        <a:extLst>
                          <a:ext uri="{FF2B5EF4-FFF2-40B4-BE49-F238E27FC236}">
                            <a16:creationId xmlns:a16="http://schemas.microsoft.com/office/drawing/2014/main" id="{74A97380-39FE-9A1E-7F32-489F4CD3BA92}"/>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6428;p75">
                        <a:extLst>
                          <a:ext uri="{FF2B5EF4-FFF2-40B4-BE49-F238E27FC236}">
                            <a16:creationId xmlns:a16="http://schemas.microsoft.com/office/drawing/2014/main" id="{E6373849-A090-B7D4-A360-74758275231E}"/>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6429;p75">
                        <a:extLst>
                          <a:ext uri="{FF2B5EF4-FFF2-40B4-BE49-F238E27FC236}">
                            <a16:creationId xmlns:a16="http://schemas.microsoft.com/office/drawing/2014/main" id="{9C67A047-F360-2871-62DB-D7B0C15DABCD}"/>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6430;p75">
                        <a:extLst>
                          <a:ext uri="{FF2B5EF4-FFF2-40B4-BE49-F238E27FC236}">
                            <a16:creationId xmlns:a16="http://schemas.microsoft.com/office/drawing/2014/main" id="{84EF5667-E380-568A-7CD0-A4DE600E6BC2}"/>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6431;p75">
                        <a:extLst>
                          <a:ext uri="{FF2B5EF4-FFF2-40B4-BE49-F238E27FC236}">
                            <a16:creationId xmlns:a16="http://schemas.microsoft.com/office/drawing/2014/main" id="{8316F3ED-A7C3-B950-0468-E5F99E9613D4}"/>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6432;p75">
                        <a:extLst>
                          <a:ext uri="{FF2B5EF4-FFF2-40B4-BE49-F238E27FC236}">
                            <a16:creationId xmlns:a16="http://schemas.microsoft.com/office/drawing/2014/main" id="{B17C6165-E2C1-73D4-CB8E-E57DD2DADEA5}"/>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6433;p75">
                        <a:extLst>
                          <a:ext uri="{FF2B5EF4-FFF2-40B4-BE49-F238E27FC236}">
                            <a16:creationId xmlns:a16="http://schemas.microsoft.com/office/drawing/2014/main" id="{4F9E28FE-FD38-C4DC-CF3C-484DDC6DFB1A}"/>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6434;p75">
                        <a:extLst>
                          <a:ext uri="{FF2B5EF4-FFF2-40B4-BE49-F238E27FC236}">
                            <a16:creationId xmlns:a16="http://schemas.microsoft.com/office/drawing/2014/main" id="{E3108416-F0C4-C464-B4B9-0794FC076FD6}"/>
                          </a:ext>
                        </a:extLst>
                      </p:cNvPr>
                      <p:cNvGrpSpPr/>
                      <p:nvPr/>
                    </p:nvGrpSpPr>
                    <p:grpSpPr>
                      <a:xfrm>
                        <a:off x="4579164" y="3203653"/>
                        <a:ext cx="1244833" cy="1020397"/>
                        <a:chOff x="4579164" y="3203653"/>
                        <a:chExt cx="1244833" cy="1020397"/>
                      </a:xfrm>
                    </p:grpSpPr>
                    <p:sp>
                      <p:nvSpPr>
                        <p:cNvPr id="5723" name="Google Shape;6435;p75">
                          <a:extLst>
                            <a:ext uri="{FF2B5EF4-FFF2-40B4-BE49-F238E27FC236}">
                              <a16:creationId xmlns:a16="http://schemas.microsoft.com/office/drawing/2014/main" id="{3CCF42B2-C0AF-A9FD-8A5F-2CD11A8A88F9}"/>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6436;p75">
                          <a:extLst>
                            <a:ext uri="{FF2B5EF4-FFF2-40B4-BE49-F238E27FC236}">
                              <a16:creationId xmlns:a16="http://schemas.microsoft.com/office/drawing/2014/main" id="{0EDE7BDC-73DD-2ACA-F3C5-03BEECE49C8C}"/>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6437;p75">
                          <a:extLst>
                            <a:ext uri="{FF2B5EF4-FFF2-40B4-BE49-F238E27FC236}">
                              <a16:creationId xmlns:a16="http://schemas.microsoft.com/office/drawing/2014/main" id="{E363CB4E-0597-9730-397C-A22932F42B34}"/>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6438;p75">
                          <a:extLst>
                            <a:ext uri="{FF2B5EF4-FFF2-40B4-BE49-F238E27FC236}">
                              <a16:creationId xmlns:a16="http://schemas.microsoft.com/office/drawing/2014/main" id="{3BD1F8CC-A6DD-BEF1-57AB-438F75FC5956}"/>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6439;p75">
                          <a:extLst>
                            <a:ext uri="{FF2B5EF4-FFF2-40B4-BE49-F238E27FC236}">
                              <a16:creationId xmlns:a16="http://schemas.microsoft.com/office/drawing/2014/main" id="{FA4BB108-DCAF-FE67-AF73-6CC433A41565}"/>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6440;p75">
                          <a:extLst>
                            <a:ext uri="{FF2B5EF4-FFF2-40B4-BE49-F238E27FC236}">
                              <a16:creationId xmlns:a16="http://schemas.microsoft.com/office/drawing/2014/main" id="{D2B949C1-5FA7-B25C-F934-987BCDFA2906}"/>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6441;p75">
                          <a:extLst>
                            <a:ext uri="{FF2B5EF4-FFF2-40B4-BE49-F238E27FC236}">
                              <a16:creationId xmlns:a16="http://schemas.microsoft.com/office/drawing/2014/main" id="{043CA6A7-1FCE-A02A-20FB-92C73685818D}"/>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6442;p75">
                          <a:extLst>
                            <a:ext uri="{FF2B5EF4-FFF2-40B4-BE49-F238E27FC236}">
                              <a16:creationId xmlns:a16="http://schemas.microsoft.com/office/drawing/2014/main" id="{8E95CC7D-6246-CA70-0C8E-E2898A16A55E}"/>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6443;p75">
                          <a:extLst>
                            <a:ext uri="{FF2B5EF4-FFF2-40B4-BE49-F238E27FC236}">
                              <a16:creationId xmlns:a16="http://schemas.microsoft.com/office/drawing/2014/main" id="{5647E31F-09E4-6A9D-8F50-B6F81C6B128E}"/>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6444;p75">
                          <a:extLst>
                            <a:ext uri="{FF2B5EF4-FFF2-40B4-BE49-F238E27FC236}">
                              <a16:creationId xmlns:a16="http://schemas.microsoft.com/office/drawing/2014/main" id="{A10B8C5E-D1E3-1BC9-F64E-E4F529335A37}"/>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6445;p75">
                          <a:extLst>
                            <a:ext uri="{FF2B5EF4-FFF2-40B4-BE49-F238E27FC236}">
                              <a16:creationId xmlns:a16="http://schemas.microsoft.com/office/drawing/2014/main" id="{B46B5E85-B16B-0AE0-0B19-669DF48B1ED0}"/>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6446;p75">
                          <a:extLst>
                            <a:ext uri="{FF2B5EF4-FFF2-40B4-BE49-F238E27FC236}">
                              <a16:creationId xmlns:a16="http://schemas.microsoft.com/office/drawing/2014/main" id="{41DC62E4-F630-C35A-5C2A-C3E9E07B3886}"/>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6447;p75">
                          <a:extLst>
                            <a:ext uri="{FF2B5EF4-FFF2-40B4-BE49-F238E27FC236}">
                              <a16:creationId xmlns:a16="http://schemas.microsoft.com/office/drawing/2014/main" id="{9CAD5B01-B855-8044-4799-54DE142040CA}"/>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6448;p75">
                          <a:extLst>
                            <a:ext uri="{FF2B5EF4-FFF2-40B4-BE49-F238E27FC236}">
                              <a16:creationId xmlns:a16="http://schemas.microsoft.com/office/drawing/2014/main" id="{5AA8D1CA-BA12-13EB-F602-0A609784385A}"/>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6449;p75">
                          <a:extLst>
                            <a:ext uri="{FF2B5EF4-FFF2-40B4-BE49-F238E27FC236}">
                              <a16:creationId xmlns:a16="http://schemas.microsoft.com/office/drawing/2014/main" id="{E763CD22-DEB5-410C-3407-DC9E5F8803E4}"/>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6450;p75">
                          <a:extLst>
                            <a:ext uri="{FF2B5EF4-FFF2-40B4-BE49-F238E27FC236}">
                              <a16:creationId xmlns:a16="http://schemas.microsoft.com/office/drawing/2014/main" id="{1188C1E9-361D-1405-B564-C1E546F8D5F5}"/>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6451;p75">
                          <a:extLst>
                            <a:ext uri="{FF2B5EF4-FFF2-40B4-BE49-F238E27FC236}">
                              <a16:creationId xmlns:a16="http://schemas.microsoft.com/office/drawing/2014/main" id="{2F35FD51-E352-8F42-3878-B844B11D22F0}"/>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6452;p75">
                          <a:extLst>
                            <a:ext uri="{FF2B5EF4-FFF2-40B4-BE49-F238E27FC236}">
                              <a16:creationId xmlns:a16="http://schemas.microsoft.com/office/drawing/2014/main" id="{29F7AE25-6FF0-9936-3BEF-5B52FADFBAA5}"/>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6453;p75">
                          <a:extLst>
                            <a:ext uri="{FF2B5EF4-FFF2-40B4-BE49-F238E27FC236}">
                              <a16:creationId xmlns:a16="http://schemas.microsoft.com/office/drawing/2014/main" id="{40321F79-0127-172C-923A-2E9575D22110}"/>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6454;p75">
                          <a:extLst>
                            <a:ext uri="{FF2B5EF4-FFF2-40B4-BE49-F238E27FC236}">
                              <a16:creationId xmlns:a16="http://schemas.microsoft.com/office/drawing/2014/main" id="{BF2677C0-D8DD-1281-08EC-C757DF7DD238}"/>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6455;p75">
                          <a:extLst>
                            <a:ext uri="{FF2B5EF4-FFF2-40B4-BE49-F238E27FC236}">
                              <a16:creationId xmlns:a16="http://schemas.microsoft.com/office/drawing/2014/main" id="{79946DB2-4B2A-EB8D-1988-77E7E6007BD0}"/>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6456;p75">
                          <a:extLst>
                            <a:ext uri="{FF2B5EF4-FFF2-40B4-BE49-F238E27FC236}">
                              <a16:creationId xmlns:a16="http://schemas.microsoft.com/office/drawing/2014/main" id="{B372AE2B-3FF4-CB82-E85E-7AF025A1EABF}"/>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6457;p75">
                          <a:extLst>
                            <a:ext uri="{FF2B5EF4-FFF2-40B4-BE49-F238E27FC236}">
                              <a16:creationId xmlns:a16="http://schemas.microsoft.com/office/drawing/2014/main" id="{2D40C854-DA53-59D9-ECAC-DEA59CB68C4E}"/>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6458;p75">
                          <a:extLst>
                            <a:ext uri="{FF2B5EF4-FFF2-40B4-BE49-F238E27FC236}">
                              <a16:creationId xmlns:a16="http://schemas.microsoft.com/office/drawing/2014/main" id="{DED11848-E723-0A9E-9BC8-AF42D3707307}"/>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7" name="Google Shape;6459;p75">
                          <a:extLst>
                            <a:ext uri="{FF2B5EF4-FFF2-40B4-BE49-F238E27FC236}">
                              <a16:creationId xmlns:a16="http://schemas.microsoft.com/office/drawing/2014/main" id="{07558B33-FB26-5402-C62B-09F91E66A3BE}"/>
                            </a:ext>
                          </a:extLst>
                        </p:cNvPr>
                        <p:cNvGrpSpPr/>
                        <p:nvPr/>
                      </p:nvGrpSpPr>
                      <p:grpSpPr>
                        <a:xfrm>
                          <a:off x="4579164" y="3203653"/>
                          <a:ext cx="1244833" cy="1020397"/>
                          <a:chOff x="4579164" y="3203653"/>
                          <a:chExt cx="1244833" cy="1020397"/>
                        </a:xfrm>
                      </p:grpSpPr>
                      <p:sp>
                        <p:nvSpPr>
                          <p:cNvPr id="5749" name="Google Shape;6460;p75">
                            <a:extLst>
                              <a:ext uri="{FF2B5EF4-FFF2-40B4-BE49-F238E27FC236}">
                                <a16:creationId xmlns:a16="http://schemas.microsoft.com/office/drawing/2014/main" id="{095EE414-454B-3C91-C05F-83FB2BEE636A}"/>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0" name="Google Shape;6461;p75">
                            <a:extLst>
                              <a:ext uri="{FF2B5EF4-FFF2-40B4-BE49-F238E27FC236}">
                                <a16:creationId xmlns:a16="http://schemas.microsoft.com/office/drawing/2014/main" id="{98A76EEC-A0C2-675D-D21A-38F4874C7CAB}"/>
                              </a:ext>
                            </a:extLst>
                          </p:cNvPr>
                          <p:cNvGrpSpPr/>
                          <p:nvPr/>
                        </p:nvGrpSpPr>
                        <p:grpSpPr>
                          <a:xfrm>
                            <a:off x="4579164" y="3203653"/>
                            <a:ext cx="1244833" cy="1020397"/>
                            <a:chOff x="4579164" y="3203653"/>
                            <a:chExt cx="1244833" cy="1020397"/>
                          </a:xfrm>
                        </p:grpSpPr>
                        <p:sp>
                          <p:nvSpPr>
                            <p:cNvPr id="5751" name="Google Shape;6462;p75">
                              <a:extLst>
                                <a:ext uri="{FF2B5EF4-FFF2-40B4-BE49-F238E27FC236}">
                                  <a16:creationId xmlns:a16="http://schemas.microsoft.com/office/drawing/2014/main" id="{57BEC980-F5A3-92E3-6A28-DDD6F19372EC}"/>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6463;p75">
                              <a:extLst>
                                <a:ext uri="{FF2B5EF4-FFF2-40B4-BE49-F238E27FC236}">
                                  <a16:creationId xmlns:a16="http://schemas.microsoft.com/office/drawing/2014/main" id="{B72C85BB-335B-86F5-1E68-14757E7C220B}"/>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6464;p75">
                              <a:extLst>
                                <a:ext uri="{FF2B5EF4-FFF2-40B4-BE49-F238E27FC236}">
                                  <a16:creationId xmlns:a16="http://schemas.microsoft.com/office/drawing/2014/main" id="{778F3273-5369-51E0-399D-6AA7B3A1F67D}"/>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6465;p75">
                              <a:extLst>
                                <a:ext uri="{FF2B5EF4-FFF2-40B4-BE49-F238E27FC236}">
                                  <a16:creationId xmlns:a16="http://schemas.microsoft.com/office/drawing/2014/main" id="{25F8EB53-5986-8872-9DE5-94ED203E46D0}"/>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6466;p75">
                              <a:extLst>
                                <a:ext uri="{FF2B5EF4-FFF2-40B4-BE49-F238E27FC236}">
                                  <a16:creationId xmlns:a16="http://schemas.microsoft.com/office/drawing/2014/main" id="{0C77965E-CE76-D26C-6159-7CF860D692C3}"/>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6467;p75">
                              <a:extLst>
                                <a:ext uri="{FF2B5EF4-FFF2-40B4-BE49-F238E27FC236}">
                                  <a16:creationId xmlns:a16="http://schemas.microsoft.com/office/drawing/2014/main" id="{DBCA16ED-9208-32D3-A197-EA9F14AA308C}"/>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6468;p75">
                              <a:extLst>
                                <a:ext uri="{FF2B5EF4-FFF2-40B4-BE49-F238E27FC236}">
                                  <a16:creationId xmlns:a16="http://schemas.microsoft.com/office/drawing/2014/main" id="{F2F6DA72-EFC9-B4D7-6CDB-64A3A001D2E8}"/>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8" name="Google Shape;6469;p75">
                              <a:extLst>
                                <a:ext uri="{FF2B5EF4-FFF2-40B4-BE49-F238E27FC236}">
                                  <a16:creationId xmlns:a16="http://schemas.microsoft.com/office/drawing/2014/main" id="{1786AD57-5A16-748A-234D-7BB6CCDAD917}"/>
                                </a:ext>
                              </a:extLst>
                            </p:cNvPr>
                            <p:cNvGrpSpPr/>
                            <p:nvPr/>
                          </p:nvGrpSpPr>
                          <p:grpSpPr>
                            <a:xfrm>
                              <a:off x="4579164" y="3203653"/>
                              <a:ext cx="1244833" cy="1020397"/>
                              <a:chOff x="4579164" y="3203653"/>
                              <a:chExt cx="1244833" cy="1020397"/>
                            </a:xfrm>
                          </p:grpSpPr>
                          <p:sp>
                            <p:nvSpPr>
                              <p:cNvPr id="5762" name="Google Shape;6470;p75">
                                <a:extLst>
                                  <a:ext uri="{FF2B5EF4-FFF2-40B4-BE49-F238E27FC236}">
                                    <a16:creationId xmlns:a16="http://schemas.microsoft.com/office/drawing/2014/main" id="{3CF963F2-3C11-77B7-FD83-AEE1BCAFE1FA}"/>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6471;p75">
                                <a:extLst>
                                  <a:ext uri="{FF2B5EF4-FFF2-40B4-BE49-F238E27FC236}">
                                    <a16:creationId xmlns:a16="http://schemas.microsoft.com/office/drawing/2014/main" id="{C3360FE6-D8BC-1BC6-20CF-228E5BAD644D}"/>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6472;p75">
                                <a:extLst>
                                  <a:ext uri="{FF2B5EF4-FFF2-40B4-BE49-F238E27FC236}">
                                    <a16:creationId xmlns:a16="http://schemas.microsoft.com/office/drawing/2014/main" id="{0E58A351-6A1A-D5C4-C022-CC1E223A512A}"/>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6473;p75">
                                <a:extLst>
                                  <a:ext uri="{FF2B5EF4-FFF2-40B4-BE49-F238E27FC236}">
                                    <a16:creationId xmlns:a16="http://schemas.microsoft.com/office/drawing/2014/main" id="{D76D547F-B277-69F9-07C0-9531025E89A5}"/>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6474;p75">
                                <a:extLst>
                                  <a:ext uri="{FF2B5EF4-FFF2-40B4-BE49-F238E27FC236}">
                                    <a16:creationId xmlns:a16="http://schemas.microsoft.com/office/drawing/2014/main" id="{EA49FBE5-A951-E7B5-6777-48FE8B615C57}"/>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6475;p75">
                                <a:extLst>
                                  <a:ext uri="{FF2B5EF4-FFF2-40B4-BE49-F238E27FC236}">
                                    <a16:creationId xmlns:a16="http://schemas.microsoft.com/office/drawing/2014/main" id="{26422080-1147-D13C-CCA2-8F6AB840BE74}"/>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6476;p75">
                                <a:extLst>
                                  <a:ext uri="{FF2B5EF4-FFF2-40B4-BE49-F238E27FC236}">
                                    <a16:creationId xmlns:a16="http://schemas.microsoft.com/office/drawing/2014/main" id="{F11F7C6F-F242-DD30-4C46-DFD2600A24B2}"/>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6477;p75">
                                <a:extLst>
                                  <a:ext uri="{FF2B5EF4-FFF2-40B4-BE49-F238E27FC236}">
                                    <a16:creationId xmlns:a16="http://schemas.microsoft.com/office/drawing/2014/main" id="{31385C4E-6307-31DD-D3D7-D4AEC64F34E5}"/>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6478;p75">
                                <a:extLst>
                                  <a:ext uri="{FF2B5EF4-FFF2-40B4-BE49-F238E27FC236}">
                                    <a16:creationId xmlns:a16="http://schemas.microsoft.com/office/drawing/2014/main" id="{F03B607B-8E9E-3379-85E7-9063CF73805E}"/>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6479;p75">
                                <a:extLst>
                                  <a:ext uri="{FF2B5EF4-FFF2-40B4-BE49-F238E27FC236}">
                                    <a16:creationId xmlns:a16="http://schemas.microsoft.com/office/drawing/2014/main" id="{213BED9D-BFE3-3CB4-A78D-8A0270EFB84C}"/>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6480;p75">
                                <a:extLst>
                                  <a:ext uri="{FF2B5EF4-FFF2-40B4-BE49-F238E27FC236}">
                                    <a16:creationId xmlns:a16="http://schemas.microsoft.com/office/drawing/2014/main" id="{3BB2D5F5-BF10-4768-D678-B6B4EE7D7052}"/>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6481;p75">
                                <a:extLst>
                                  <a:ext uri="{FF2B5EF4-FFF2-40B4-BE49-F238E27FC236}">
                                    <a16:creationId xmlns:a16="http://schemas.microsoft.com/office/drawing/2014/main" id="{100D52E5-705F-E6EB-F84D-7D9B36190478}"/>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6482;p75">
                                <a:extLst>
                                  <a:ext uri="{FF2B5EF4-FFF2-40B4-BE49-F238E27FC236}">
                                    <a16:creationId xmlns:a16="http://schemas.microsoft.com/office/drawing/2014/main" id="{B35A86B9-ABCA-8A33-B469-1D3FB81D5D00}"/>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6483;p75">
                                <a:extLst>
                                  <a:ext uri="{FF2B5EF4-FFF2-40B4-BE49-F238E27FC236}">
                                    <a16:creationId xmlns:a16="http://schemas.microsoft.com/office/drawing/2014/main" id="{9200F7C6-05D9-E9EE-024F-5C766BCBBAB3}"/>
                                  </a:ext>
                                </a:extLst>
                              </p:cNvPr>
                              <p:cNvGrpSpPr/>
                              <p:nvPr/>
                            </p:nvGrpSpPr>
                            <p:grpSpPr>
                              <a:xfrm>
                                <a:off x="4579164" y="3203653"/>
                                <a:ext cx="1244833" cy="1020397"/>
                                <a:chOff x="4579164" y="3203653"/>
                                <a:chExt cx="1244833" cy="1020397"/>
                              </a:xfrm>
                            </p:grpSpPr>
                            <p:sp>
                              <p:nvSpPr>
                                <p:cNvPr id="5776" name="Google Shape;6484;p75">
                                  <a:extLst>
                                    <a:ext uri="{FF2B5EF4-FFF2-40B4-BE49-F238E27FC236}">
                                      <a16:creationId xmlns:a16="http://schemas.microsoft.com/office/drawing/2014/main" id="{ACB487A1-F5CE-F3D9-D751-FD624C91110B}"/>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6485;p75">
                                  <a:extLst>
                                    <a:ext uri="{FF2B5EF4-FFF2-40B4-BE49-F238E27FC236}">
                                      <a16:creationId xmlns:a16="http://schemas.microsoft.com/office/drawing/2014/main" id="{742D711D-6501-CC23-8305-4E1F8744C3BD}"/>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6486;p75">
                                  <a:extLst>
                                    <a:ext uri="{FF2B5EF4-FFF2-40B4-BE49-F238E27FC236}">
                                      <a16:creationId xmlns:a16="http://schemas.microsoft.com/office/drawing/2014/main" id="{6002CC12-84FA-8371-F6BE-11B3C70C6E16}"/>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6487;p75">
                                  <a:extLst>
                                    <a:ext uri="{FF2B5EF4-FFF2-40B4-BE49-F238E27FC236}">
                                      <a16:creationId xmlns:a16="http://schemas.microsoft.com/office/drawing/2014/main" id="{43F390ED-F94C-3855-8F78-72FB5B218CD9}"/>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6488;p75">
                                  <a:extLst>
                                    <a:ext uri="{FF2B5EF4-FFF2-40B4-BE49-F238E27FC236}">
                                      <a16:creationId xmlns:a16="http://schemas.microsoft.com/office/drawing/2014/main" id="{9C123E93-1D72-B5FA-BF93-D538978162E0}"/>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6489;p75">
                                  <a:extLst>
                                    <a:ext uri="{FF2B5EF4-FFF2-40B4-BE49-F238E27FC236}">
                                      <a16:creationId xmlns:a16="http://schemas.microsoft.com/office/drawing/2014/main" id="{299CAAF3-A83B-0C04-2263-C760B62BB326}"/>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6490;p75">
                                  <a:extLst>
                                    <a:ext uri="{FF2B5EF4-FFF2-40B4-BE49-F238E27FC236}">
                                      <a16:creationId xmlns:a16="http://schemas.microsoft.com/office/drawing/2014/main" id="{524C4A16-0D76-56DC-7893-1BE3A4209438}"/>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6491;p75">
                                  <a:extLst>
                                    <a:ext uri="{FF2B5EF4-FFF2-40B4-BE49-F238E27FC236}">
                                      <a16:creationId xmlns:a16="http://schemas.microsoft.com/office/drawing/2014/main" id="{45CEA3F5-0614-7349-41AE-D8468E6B0224}"/>
                                    </a:ext>
                                  </a:extLst>
                                </p:cNvPr>
                                <p:cNvGrpSpPr/>
                                <p:nvPr/>
                              </p:nvGrpSpPr>
                              <p:grpSpPr>
                                <a:xfrm>
                                  <a:off x="4579164" y="3203653"/>
                                  <a:ext cx="1244833" cy="1020397"/>
                                  <a:chOff x="4579164" y="3203653"/>
                                  <a:chExt cx="1244833" cy="1020397"/>
                                </a:xfrm>
                              </p:grpSpPr>
                              <p:sp>
                                <p:nvSpPr>
                                  <p:cNvPr id="5784" name="Google Shape;6492;p75">
                                    <a:extLst>
                                      <a:ext uri="{FF2B5EF4-FFF2-40B4-BE49-F238E27FC236}">
                                        <a16:creationId xmlns:a16="http://schemas.microsoft.com/office/drawing/2014/main" id="{4E9A277E-F17F-77A0-575F-74CB3ACE320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6493;p75">
                                    <a:extLst>
                                      <a:ext uri="{FF2B5EF4-FFF2-40B4-BE49-F238E27FC236}">
                                        <a16:creationId xmlns:a16="http://schemas.microsoft.com/office/drawing/2014/main" id="{D470D6C9-6556-1EDA-C7EB-6B8F3065D460}"/>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6494;p75">
                                    <a:extLst>
                                      <a:ext uri="{FF2B5EF4-FFF2-40B4-BE49-F238E27FC236}">
                                        <a16:creationId xmlns:a16="http://schemas.microsoft.com/office/drawing/2014/main" id="{B933A53B-FE8A-FAFE-9AB3-7D2C28BAB3A8}"/>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6495;p75">
                                    <a:extLst>
                                      <a:ext uri="{FF2B5EF4-FFF2-40B4-BE49-F238E27FC236}">
                                        <a16:creationId xmlns:a16="http://schemas.microsoft.com/office/drawing/2014/main" id="{FC48AC11-8237-F498-B80D-062D70A05903}"/>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6496;p75">
                                    <a:extLst>
                                      <a:ext uri="{FF2B5EF4-FFF2-40B4-BE49-F238E27FC236}">
                                        <a16:creationId xmlns:a16="http://schemas.microsoft.com/office/drawing/2014/main" id="{E9684406-8A27-822C-952F-926095E60281}"/>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9" name="Google Shape;6497;p75">
                                    <a:extLst>
                                      <a:ext uri="{FF2B5EF4-FFF2-40B4-BE49-F238E27FC236}">
                                        <a16:creationId xmlns:a16="http://schemas.microsoft.com/office/drawing/2014/main" id="{A9D02E12-8E99-4C75-A607-9900E6B552D5}"/>
                                      </a:ext>
                                    </a:extLst>
                                  </p:cNvPr>
                                  <p:cNvGrpSpPr/>
                                  <p:nvPr/>
                                </p:nvGrpSpPr>
                                <p:grpSpPr>
                                  <a:xfrm>
                                    <a:off x="4579164" y="3203653"/>
                                    <a:ext cx="1244833" cy="1020397"/>
                                    <a:chOff x="4579164" y="3203653"/>
                                    <a:chExt cx="1244833" cy="1020397"/>
                                  </a:xfrm>
                                </p:grpSpPr>
                                <p:sp>
                                  <p:nvSpPr>
                                    <p:cNvPr id="5790" name="Google Shape;6498;p75">
                                      <a:extLst>
                                        <a:ext uri="{FF2B5EF4-FFF2-40B4-BE49-F238E27FC236}">
                                          <a16:creationId xmlns:a16="http://schemas.microsoft.com/office/drawing/2014/main" id="{47E9E337-9883-1D3D-709B-5E60688121E0}"/>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6499;p75">
                                      <a:extLst>
                                        <a:ext uri="{FF2B5EF4-FFF2-40B4-BE49-F238E27FC236}">
                                          <a16:creationId xmlns:a16="http://schemas.microsoft.com/office/drawing/2014/main" id="{EBA41007-256A-F597-BDFD-73A06FE59619}"/>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6500;p75">
                                      <a:extLst>
                                        <a:ext uri="{FF2B5EF4-FFF2-40B4-BE49-F238E27FC236}">
                                          <a16:creationId xmlns:a16="http://schemas.microsoft.com/office/drawing/2014/main" id="{DFFE47D5-08A3-6623-B702-A0DA740E9A6D}"/>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6501;p75">
                                      <a:extLst>
                                        <a:ext uri="{FF2B5EF4-FFF2-40B4-BE49-F238E27FC236}">
                                          <a16:creationId xmlns:a16="http://schemas.microsoft.com/office/drawing/2014/main" id="{49BA35A9-59F9-A080-34F1-77EEE481866E}"/>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759" name="Google Shape;6502;p75">
                              <a:extLst>
                                <a:ext uri="{FF2B5EF4-FFF2-40B4-BE49-F238E27FC236}">
                                  <a16:creationId xmlns:a16="http://schemas.microsoft.com/office/drawing/2014/main" id="{B105F2DC-90AA-36D7-3C26-FBE71D2556C5}"/>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6503;p75">
                              <a:extLst>
                                <a:ext uri="{FF2B5EF4-FFF2-40B4-BE49-F238E27FC236}">
                                  <a16:creationId xmlns:a16="http://schemas.microsoft.com/office/drawing/2014/main" id="{15A0EFD1-D898-C5A9-C6D2-1A60DCB584AC}"/>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6504;p75">
                              <a:extLst>
                                <a:ext uri="{FF2B5EF4-FFF2-40B4-BE49-F238E27FC236}">
                                  <a16:creationId xmlns:a16="http://schemas.microsoft.com/office/drawing/2014/main" id="{DE9B6C22-2475-02AD-A086-8B61657A2ECE}"/>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48" name="Google Shape;6505;p75">
                          <a:extLst>
                            <a:ext uri="{FF2B5EF4-FFF2-40B4-BE49-F238E27FC236}">
                              <a16:creationId xmlns:a16="http://schemas.microsoft.com/office/drawing/2014/main" id="{643F7824-368C-C85F-8491-D3F2482348AB}"/>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6" name="Google Shape;6506;p75">
                <a:extLst>
                  <a:ext uri="{FF2B5EF4-FFF2-40B4-BE49-F238E27FC236}">
                    <a16:creationId xmlns:a16="http://schemas.microsoft.com/office/drawing/2014/main" id="{07540907-0B2F-2B27-B595-3C8D4D65B38C}"/>
                  </a:ext>
                </a:extLst>
              </p:cNvPr>
              <p:cNvGrpSpPr/>
              <p:nvPr/>
            </p:nvGrpSpPr>
            <p:grpSpPr>
              <a:xfrm>
                <a:off x="4595437" y="3598775"/>
                <a:ext cx="37776" cy="32451"/>
                <a:chOff x="4595437" y="3598775"/>
                <a:chExt cx="37776" cy="32451"/>
              </a:xfrm>
            </p:grpSpPr>
            <p:sp>
              <p:nvSpPr>
                <p:cNvPr id="5691" name="Google Shape;6507;p75">
                  <a:extLst>
                    <a:ext uri="{FF2B5EF4-FFF2-40B4-BE49-F238E27FC236}">
                      <a16:creationId xmlns:a16="http://schemas.microsoft.com/office/drawing/2014/main" id="{4538F823-941E-6705-1925-25319A3CADAD}"/>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6508;p75">
                  <a:extLst>
                    <a:ext uri="{FF2B5EF4-FFF2-40B4-BE49-F238E27FC236}">
                      <a16:creationId xmlns:a16="http://schemas.microsoft.com/office/drawing/2014/main" id="{67894BDD-CFBA-5BE9-5DD8-AD106ED4BAC2}"/>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6509;p75">
                <a:extLst>
                  <a:ext uri="{FF2B5EF4-FFF2-40B4-BE49-F238E27FC236}">
                    <a16:creationId xmlns:a16="http://schemas.microsoft.com/office/drawing/2014/main" id="{5D288694-E4F4-75D2-16A5-72B8744E733A}"/>
                  </a:ext>
                </a:extLst>
              </p:cNvPr>
              <p:cNvGrpSpPr/>
              <p:nvPr/>
            </p:nvGrpSpPr>
            <p:grpSpPr>
              <a:xfrm>
                <a:off x="4641864" y="3524443"/>
                <a:ext cx="37776" cy="32380"/>
                <a:chOff x="4641864" y="3524443"/>
                <a:chExt cx="37776" cy="32380"/>
              </a:xfrm>
            </p:grpSpPr>
            <p:sp>
              <p:nvSpPr>
                <p:cNvPr id="5689" name="Google Shape;6510;p75">
                  <a:extLst>
                    <a:ext uri="{FF2B5EF4-FFF2-40B4-BE49-F238E27FC236}">
                      <a16:creationId xmlns:a16="http://schemas.microsoft.com/office/drawing/2014/main" id="{5F72B808-2EB4-D794-E863-0F50B208732D}"/>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6511;p75">
                  <a:extLst>
                    <a:ext uri="{FF2B5EF4-FFF2-40B4-BE49-F238E27FC236}">
                      <a16:creationId xmlns:a16="http://schemas.microsoft.com/office/drawing/2014/main" id="{1B6C1F44-51EF-5655-BA9F-F9E46A17F5E2}"/>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6512;p75">
                <a:extLst>
                  <a:ext uri="{FF2B5EF4-FFF2-40B4-BE49-F238E27FC236}">
                    <a16:creationId xmlns:a16="http://schemas.microsoft.com/office/drawing/2014/main" id="{C522729D-B747-E6D9-0481-4266B5A2097C}"/>
                  </a:ext>
                </a:extLst>
              </p:cNvPr>
              <p:cNvGrpSpPr/>
              <p:nvPr/>
            </p:nvGrpSpPr>
            <p:grpSpPr>
              <a:xfrm>
                <a:off x="4648431" y="3893901"/>
                <a:ext cx="37776" cy="32357"/>
                <a:chOff x="4648431" y="3893901"/>
                <a:chExt cx="37776" cy="32357"/>
              </a:xfrm>
            </p:grpSpPr>
            <p:sp>
              <p:nvSpPr>
                <p:cNvPr id="5687" name="Google Shape;6513;p75">
                  <a:extLst>
                    <a:ext uri="{FF2B5EF4-FFF2-40B4-BE49-F238E27FC236}">
                      <a16:creationId xmlns:a16="http://schemas.microsoft.com/office/drawing/2014/main" id="{2B6143AC-F2FC-949A-BE95-EA93343A08A3}"/>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6514;p75">
                  <a:extLst>
                    <a:ext uri="{FF2B5EF4-FFF2-40B4-BE49-F238E27FC236}">
                      <a16:creationId xmlns:a16="http://schemas.microsoft.com/office/drawing/2014/main" id="{851E8B8F-D50C-459C-7C0B-2CA0D1E95053}"/>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6515;p75">
                <a:extLst>
                  <a:ext uri="{FF2B5EF4-FFF2-40B4-BE49-F238E27FC236}">
                    <a16:creationId xmlns:a16="http://schemas.microsoft.com/office/drawing/2014/main" id="{5A0CA72A-8D8B-9505-4FD2-26D58D3FFD33}"/>
                  </a:ext>
                </a:extLst>
              </p:cNvPr>
              <p:cNvGrpSpPr/>
              <p:nvPr/>
            </p:nvGrpSpPr>
            <p:grpSpPr>
              <a:xfrm>
                <a:off x="4567752" y="3722908"/>
                <a:ext cx="37870" cy="32380"/>
                <a:chOff x="4567752" y="3722908"/>
                <a:chExt cx="37870" cy="32380"/>
              </a:xfrm>
            </p:grpSpPr>
            <p:sp>
              <p:nvSpPr>
                <p:cNvPr id="5685" name="Google Shape;6516;p75">
                  <a:extLst>
                    <a:ext uri="{FF2B5EF4-FFF2-40B4-BE49-F238E27FC236}">
                      <a16:creationId xmlns:a16="http://schemas.microsoft.com/office/drawing/2014/main" id="{63ED8B14-0C61-7BC1-2271-6012972D8C8C}"/>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6517;p75">
                  <a:extLst>
                    <a:ext uri="{FF2B5EF4-FFF2-40B4-BE49-F238E27FC236}">
                      <a16:creationId xmlns:a16="http://schemas.microsoft.com/office/drawing/2014/main" id="{A3CB92BC-3004-25D1-6FCC-B2853BEF406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6518;p75">
                <a:extLst>
                  <a:ext uri="{FF2B5EF4-FFF2-40B4-BE49-F238E27FC236}">
                    <a16:creationId xmlns:a16="http://schemas.microsoft.com/office/drawing/2014/main" id="{361D2720-030B-9F2E-0C2D-2C55D0B80488}"/>
                  </a:ext>
                </a:extLst>
              </p:cNvPr>
              <p:cNvGrpSpPr/>
              <p:nvPr/>
            </p:nvGrpSpPr>
            <p:grpSpPr>
              <a:xfrm>
                <a:off x="4617506" y="3652052"/>
                <a:ext cx="37783" cy="32357"/>
                <a:chOff x="4617506" y="3652052"/>
                <a:chExt cx="37783" cy="32357"/>
              </a:xfrm>
            </p:grpSpPr>
            <p:sp>
              <p:nvSpPr>
                <p:cNvPr id="5683" name="Google Shape;6519;p75">
                  <a:extLst>
                    <a:ext uri="{FF2B5EF4-FFF2-40B4-BE49-F238E27FC236}">
                      <a16:creationId xmlns:a16="http://schemas.microsoft.com/office/drawing/2014/main" id="{D9B79258-F663-A573-93DA-0F27BD85FFA8}"/>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6520;p75">
                  <a:extLst>
                    <a:ext uri="{FF2B5EF4-FFF2-40B4-BE49-F238E27FC236}">
                      <a16:creationId xmlns:a16="http://schemas.microsoft.com/office/drawing/2014/main" id="{7A02543A-9072-8C51-AE44-D559A09C7CEE}"/>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6521;p75">
                <a:extLst>
                  <a:ext uri="{FF2B5EF4-FFF2-40B4-BE49-F238E27FC236}">
                    <a16:creationId xmlns:a16="http://schemas.microsoft.com/office/drawing/2014/main" id="{CF8C346B-BC0F-ECBE-9200-D8DF256F6FCB}"/>
                  </a:ext>
                </a:extLst>
              </p:cNvPr>
              <p:cNvGrpSpPr/>
              <p:nvPr/>
            </p:nvGrpSpPr>
            <p:grpSpPr>
              <a:xfrm>
                <a:off x="4739005" y="3554149"/>
                <a:ext cx="37870" cy="32357"/>
                <a:chOff x="4739005" y="3554149"/>
                <a:chExt cx="37870" cy="32357"/>
              </a:xfrm>
            </p:grpSpPr>
            <p:sp>
              <p:nvSpPr>
                <p:cNvPr id="5681" name="Google Shape;6522;p75">
                  <a:extLst>
                    <a:ext uri="{FF2B5EF4-FFF2-40B4-BE49-F238E27FC236}">
                      <a16:creationId xmlns:a16="http://schemas.microsoft.com/office/drawing/2014/main" id="{DABC6992-E868-3965-641A-F9160FD72C73}"/>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6523;p75">
                  <a:extLst>
                    <a:ext uri="{FF2B5EF4-FFF2-40B4-BE49-F238E27FC236}">
                      <a16:creationId xmlns:a16="http://schemas.microsoft.com/office/drawing/2014/main" id="{19E714ED-4975-200D-DBC2-D70560C13F05}"/>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6524;p75">
                <a:extLst>
                  <a:ext uri="{FF2B5EF4-FFF2-40B4-BE49-F238E27FC236}">
                    <a16:creationId xmlns:a16="http://schemas.microsoft.com/office/drawing/2014/main" id="{B62254CA-3F26-8E75-1ECF-A73BFA5274CB}"/>
                  </a:ext>
                </a:extLst>
              </p:cNvPr>
              <p:cNvGrpSpPr/>
              <p:nvPr/>
            </p:nvGrpSpPr>
            <p:grpSpPr>
              <a:xfrm>
                <a:off x="4806557" y="3630258"/>
                <a:ext cx="37776" cy="32364"/>
                <a:chOff x="4806557" y="3630258"/>
                <a:chExt cx="37776" cy="32364"/>
              </a:xfrm>
            </p:grpSpPr>
            <p:sp>
              <p:nvSpPr>
                <p:cNvPr id="5679" name="Google Shape;6525;p75">
                  <a:extLst>
                    <a:ext uri="{FF2B5EF4-FFF2-40B4-BE49-F238E27FC236}">
                      <a16:creationId xmlns:a16="http://schemas.microsoft.com/office/drawing/2014/main" id="{E2EB8C78-1ECD-29C4-4831-AB062E2E7F0A}"/>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6526;p75">
                  <a:extLst>
                    <a:ext uri="{FF2B5EF4-FFF2-40B4-BE49-F238E27FC236}">
                      <a16:creationId xmlns:a16="http://schemas.microsoft.com/office/drawing/2014/main" id="{51126D5B-FE6F-C754-3C96-1734844755C6}"/>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6527;p75">
                <a:extLst>
                  <a:ext uri="{FF2B5EF4-FFF2-40B4-BE49-F238E27FC236}">
                    <a16:creationId xmlns:a16="http://schemas.microsoft.com/office/drawing/2014/main" id="{22699047-B8FD-5AC8-0BEE-F4A31A4BD9EC}"/>
                  </a:ext>
                </a:extLst>
              </p:cNvPr>
              <p:cNvGrpSpPr/>
              <p:nvPr/>
            </p:nvGrpSpPr>
            <p:grpSpPr>
              <a:xfrm>
                <a:off x="4737007" y="4004357"/>
                <a:ext cx="37870" cy="32357"/>
                <a:chOff x="4737007" y="4004357"/>
                <a:chExt cx="37870" cy="32357"/>
              </a:xfrm>
            </p:grpSpPr>
            <p:sp>
              <p:nvSpPr>
                <p:cNvPr id="5677" name="Google Shape;6528;p75">
                  <a:extLst>
                    <a:ext uri="{FF2B5EF4-FFF2-40B4-BE49-F238E27FC236}">
                      <a16:creationId xmlns:a16="http://schemas.microsoft.com/office/drawing/2014/main" id="{ADC48224-2C53-C2EE-D093-49EB63449DBB}"/>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6529;p75">
                  <a:extLst>
                    <a:ext uri="{FF2B5EF4-FFF2-40B4-BE49-F238E27FC236}">
                      <a16:creationId xmlns:a16="http://schemas.microsoft.com/office/drawing/2014/main" id="{2B141131-3599-0A0A-2DB4-0B83E633F301}"/>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6530;p75">
                <a:extLst>
                  <a:ext uri="{FF2B5EF4-FFF2-40B4-BE49-F238E27FC236}">
                    <a16:creationId xmlns:a16="http://schemas.microsoft.com/office/drawing/2014/main" id="{2D8D1A4B-BF3C-1006-75BA-ECA92A1CF3E2}"/>
                  </a:ext>
                </a:extLst>
              </p:cNvPr>
              <p:cNvGrpSpPr/>
              <p:nvPr/>
            </p:nvGrpSpPr>
            <p:grpSpPr>
              <a:xfrm>
                <a:off x="4773634" y="4208627"/>
                <a:ext cx="37776" cy="32357"/>
                <a:chOff x="4773634" y="4208627"/>
                <a:chExt cx="37776" cy="32357"/>
              </a:xfrm>
            </p:grpSpPr>
            <p:sp>
              <p:nvSpPr>
                <p:cNvPr id="5675" name="Google Shape;6531;p75">
                  <a:extLst>
                    <a:ext uri="{FF2B5EF4-FFF2-40B4-BE49-F238E27FC236}">
                      <a16:creationId xmlns:a16="http://schemas.microsoft.com/office/drawing/2014/main" id="{79CC8535-5BC3-DB89-8B50-ED464F378716}"/>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6532;p75">
                  <a:extLst>
                    <a:ext uri="{FF2B5EF4-FFF2-40B4-BE49-F238E27FC236}">
                      <a16:creationId xmlns:a16="http://schemas.microsoft.com/office/drawing/2014/main" id="{8B6990B8-9FD6-EE8F-9637-E37F4CC776D3}"/>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6533;p75">
                <a:extLst>
                  <a:ext uri="{FF2B5EF4-FFF2-40B4-BE49-F238E27FC236}">
                    <a16:creationId xmlns:a16="http://schemas.microsoft.com/office/drawing/2014/main" id="{59B95E6F-8B89-B362-705B-5A8B6B99CA05}"/>
                  </a:ext>
                </a:extLst>
              </p:cNvPr>
              <p:cNvGrpSpPr/>
              <p:nvPr/>
            </p:nvGrpSpPr>
            <p:grpSpPr>
              <a:xfrm>
                <a:off x="4888282" y="4074764"/>
                <a:ext cx="37776" cy="32451"/>
                <a:chOff x="4888282" y="4074764"/>
                <a:chExt cx="37776" cy="32451"/>
              </a:xfrm>
            </p:grpSpPr>
            <p:sp>
              <p:nvSpPr>
                <p:cNvPr id="5673" name="Google Shape;6534;p75">
                  <a:extLst>
                    <a:ext uri="{FF2B5EF4-FFF2-40B4-BE49-F238E27FC236}">
                      <a16:creationId xmlns:a16="http://schemas.microsoft.com/office/drawing/2014/main" id="{70AEEAF8-0B26-245E-F8DD-CF374ECBC863}"/>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6535;p75">
                  <a:extLst>
                    <a:ext uri="{FF2B5EF4-FFF2-40B4-BE49-F238E27FC236}">
                      <a16:creationId xmlns:a16="http://schemas.microsoft.com/office/drawing/2014/main" id="{511928AE-6C96-02B7-CF5C-17D108505555}"/>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6536;p75">
                <a:extLst>
                  <a:ext uri="{FF2B5EF4-FFF2-40B4-BE49-F238E27FC236}">
                    <a16:creationId xmlns:a16="http://schemas.microsoft.com/office/drawing/2014/main" id="{AFF9D75E-307F-1720-5D46-60BC6D8CA7F4}"/>
                  </a:ext>
                </a:extLst>
              </p:cNvPr>
              <p:cNvGrpSpPr/>
              <p:nvPr/>
            </p:nvGrpSpPr>
            <p:grpSpPr>
              <a:xfrm>
                <a:off x="4901315" y="3804271"/>
                <a:ext cx="37776" cy="32364"/>
                <a:chOff x="4901315" y="3804271"/>
                <a:chExt cx="37776" cy="32364"/>
              </a:xfrm>
            </p:grpSpPr>
            <p:sp>
              <p:nvSpPr>
                <p:cNvPr id="5671" name="Google Shape;6537;p75">
                  <a:extLst>
                    <a:ext uri="{FF2B5EF4-FFF2-40B4-BE49-F238E27FC236}">
                      <a16:creationId xmlns:a16="http://schemas.microsoft.com/office/drawing/2014/main" id="{4C5BA8A3-CD31-E242-1C5E-AF54B43F05AA}"/>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6538;p75">
                  <a:extLst>
                    <a:ext uri="{FF2B5EF4-FFF2-40B4-BE49-F238E27FC236}">
                      <a16:creationId xmlns:a16="http://schemas.microsoft.com/office/drawing/2014/main" id="{2836EAC2-64F8-1393-2BD2-533F624E0DDD}"/>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6539;p75">
                <a:extLst>
                  <a:ext uri="{FF2B5EF4-FFF2-40B4-BE49-F238E27FC236}">
                    <a16:creationId xmlns:a16="http://schemas.microsoft.com/office/drawing/2014/main" id="{B0EE9E1B-1BDA-8016-06CD-DA37423A6EE3}"/>
                  </a:ext>
                </a:extLst>
              </p:cNvPr>
              <p:cNvGrpSpPr/>
              <p:nvPr/>
            </p:nvGrpSpPr>
            <p:grpSpPr>
              <a:xfrm>
                <a:off x="4866394" y="3715035"/>
                <a:ext cx="37846" cy="32357"/>
                <a:chOff x="4866394" y="3715035"/>
                <a:chExt cx="37846" cy="32357"/>
              </a:xfrm>
            </p:grpSpPr>
            <p:sp>
              <p:nvSpPr>
                <p:cNvPr id="5669" name="Google Shape;6540;p75">
                  <a:extLst>
                    <a:ext uri="{FF2B5EF4-FFF2-40B4-BE49-F238E27FC236}">
                      <a16:creationId xmlns:a16="http://schemas.microsoft.com/office/drawing/2014/main" id="{AEC9471B-B352-7AE7-461D-062A62A5D739}"/>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6541;p75">
                  <a:extLst>
                    <a:ext uri="{FF2B5EF4-FFF2-40B4-BE49-F238E27FC236}">
                      <a16:creationId xmlns:a16="http://schemas.microsoft.com/office/drawing/2014/main" id="{2AA59379-A65B-1306-AD94-408A7D1CB3C5}"/>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6542;p75">
                <a:extLst>
                  <a:ext uri="{FF2B5EF4-FFF2-40B4-BE49-F238E27FC236}">
                    <a16:creationId xmlns:a16="http://schemas.microsoft.com/office/drawing/2014/main" id="{D3D9B476-FC36-2FED-767E-D3BC7FACD0F0}"/>
                  </a:ext>
                </a:extLst>
              </p:cNvPr>
              <p:cNvGrpSpPr/>
              <p:nvPr/>
            </p:nvGrpSpPr>
            <p:grpSpPr>
              <a:xfrm>
                <a:off x="4979233" y="3839798"/>
                <a:ext cx="37878" cy="32420"/>
                <a:chOff x="4979233" y="3839798"/>
                <a:chExt cx="37878" cy="32420"/>
              </a:xfrm>
            </p:grpSpPr>
            <p:sp>
              <p:nvSpPr>
                <p:cNvPr id="5667" name="Google Shape;6543;p75">
                  <a:extLst>
                    <a:ext uri="{FF2B5EF4-FFF2-40B4-BE49-F238E27FC236}">
                      <a16:creationId xmlns:a16="http://schemas.microsoft.com/office/drawing/2014/main" id="{C31A903D-7A5E-3E97-07CF-4D92E2126904}"/>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6544;p75">
                  <a:extLst>
                    <a:ext uri="{FF2B5EF4-FFF2-40B4-BE49-F238E27FC236}">
                      <a16:creationId xmlns:a16="http://schemas.microsoft.com/office/drawing/2014/main" id="{7E8C93CE-D7D5-A1C2-7C01-2356A1661E1D}"/>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6545;p75">
                <a:extLst>
                  <a:ext uri="{FF2B5EF4-FFF2-40B4-BE49-F238E27FC236}">
                    <a16:creationId xmlns:a16="http://schemas.microsoft.com/office/drawing/2014/main" id="{5C6E9886-542A-4CD1-E252-E7BB9B89A48E}"/>
                  </a:ext>
                </a:extLst>
              </p:cNvPr>
              <p:cNvGrpSpPr/>
              <p:nvPr/>
            </p:nvGrpSpPr>
            <p:grpSpPr>
              <a:xfrm>
                <a:off x="4790662" y="3679147"/>
                <a:ext cx="37783" cy="32380"/>
                <a:chOff x="4790662" y="3679147"/>
                <a:chExt cx="37783" cy="32380"/>
              </a:xfrm>
            </p:grpSpPr>
            <p:sp>
              <p:nvSpPr>
                <p:cNvPr id="5665" name="Google Shape;6546;p75">
                  <a:extLst>
                    <a:ext uri="{FF2B5EF4-FFF2-40B4-BE49-F238E27FC236}">
                      <a16:creationId xmlns:a16="http://schemas.microsoft.com/office/drawing/2014/main" id="{9D50B9B1-F167-207D-262E-9F009A6E8295}"/>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6547;p75">
                  <a:extLst>
                    <a:ext uri="{FF2B5EF4-FFF2-40B4-BE49-F238E27FC236}">
                      <a16:creationId xmlns:a16="http://schemas.microsoft.com/office/drawing/2014/main" id="{4DD0BFC3-99AC-1E46-C27D-B3D8FEC5234E}"/>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6548;p75">
                <a:extLst>
                  <a:ext uri="{FF2B5EF4-FFF2-40B4-BE49-F238E27FC236}">
                    <a16:creationId xmlns:a16="http://schemas.microsoft.com/office/drawing/2014/main" id="{DD738949-7FAE-C110-E585-990145EE2D67}"/>
                  </a:ext>
                </a:extLst>
              </p:cNvPr>
              <p:cNvGrpSpPr/>
              <p:nvPr/>
            </p:nvGrpSpPr>
            <p:grpSpPr>
              <a:xfrm>
                <a:off x="4857263" y="3557861"/>
                <a:ext cx="37776" cy="32357"/>
                <a:chOff x="4857263" y="3557861"/>
                <a:chExt cx="37776" cy="32357"/>
              </a:xfrm>
            </p:grpSpPr>
            <p:sp>
              <p:nvSpPr>
                <p:cNvPr id="5663" name="Google Shape;6549;p75">
                  <a:extLst>
                    <a:ext uri="{FF2B5EF4-FFF2-40B4-BE49-F238E27FC236}">
                      <a16:creationId xmlns:a16="http://schemas.microsoft.com/office/drawing/2014/main" id="{3C3857F8-BD95-88F3-7F40-A9ED8866346A}"/>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6550;p75">
                  <a:extLst>
                    <a:ext uri="{FF2B5EF4-FFF2-40B4-BE49-F238E27FC236}">
                      <a16:creationId xmlns:a16="http://schemas.microsoft.com/office/drawing/2014/main" id="{91A48B5D-8F1B-49BF-6C38-9B6F2EC84938}"/>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6551;p75">
                <a:extLst>
                  <a:ext uri="{FF2B5EF4-FFF2-40B4-BE49-F238E27FC236}">
                    <a16:creationId xmlns:a16="http://schemas.microsoft.com/office/drawing/2014/main" id="{BBEA4ABE-16FE-A317-7F91-0B2B1B098503}"/>
                  </a:ext>
                </a:extLst>
              </p:cNvPr>
              <p:cNvGrpSpPr/>
              <p:nvPr/>
            </p:nvGrpSpPr>
            <p:grpSpPr>
              <a:xfrm>
                <a:off x="4883902" y="3648033"/>
                <a:ext cx="37783" cy="32380"/>
                <a:chOff x="4883902" y="3648033"/>
                <a:chExt cx="37783" cy="32380"/>
              </a:xfrm>
            </p:grpSpPr>
            <p:sp>
              <p:nvSpPr>
                <p:cNvPr id="5661" name="Google Shape;6552;p75">
                  <a:extLst>
                    <a:ext uri="{FF2B5EF4-FFF2-40B4-BE49-F238E27FC236}">
                      <a16:creationId xmlns:a16="http://schemas.microsoft.com/office/drawing/2014/main" id="{5064085E-7357-609F-7158-9050AAE1F052}"/>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6553;p75">
                  <a:extLst>
                    <a:ext uri="{FF2B5EF4-FFF2-40B4-BE49-F238E27FC236}">
                      <a16:creationId xmlns:a16="http://schemas.microsoft.com/office/drawing/2014/main" id="{CBABD447-8096-498A-A150-A7A90CC696E7}"/>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6554;p75">
                <a:extLst>
                  <a:ext uri="{FF2B5EF4-FFF2-40B4-BE49-F238E27FC236}">
                    <a16:creationId xmlns:a16="http://schemas.microsoft.com/office/drawing/2014/main" id="{962C3BEF-606A-5656-7163-7F21E27E16C9}"/>
                  </a:ext>
                </a:extLst>
              </p:cNvPr>
              <p:cNvGrpSpPr/>
              <p:nvPr/>
            </p:nvGrpSpPr>
            <p:grpSpPr>
              <a:xfrm>
                <a:off x="4907780" y="3347220"/>
                <a:ext cx="37878" cy="32357"/>
                <a:chOff x="4907780" y="3347220"/>
                <a:chExt cx="37878" cy="32357"/>
              </a:xfrm>
            </p:grpSpPr>
            <p:sp>
              <p:nvSpPr>
                <p:cNvPr id="5659" name="Google Shape;6555;p75">
                  <a:extLst>
                    <a:ext uri="{FF2B5EF4-FFF2-40B4-BE49-F238E27FC236}">
                      <a16:creationId xmlns:a16="http://schemas.microsoft.com/office/drawing/2014/main" id="{0CA40271-5621-9C5C-87B3-084C6B1652A8}"/>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6556;p75">
                  <a:extLst>
                    <a:ext uri="{FF2B5EF4-FFF2-40B4-BE49-F238E27FC236}">
                      <a16:creationId xmlns:a16="http://schemas.microsoft.com/office/drawing/2014/main" id="{2E907FAE-5FB6-6088-E753-ABA8184B4DB3}"/>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6557;p75">
                <a:extLst>
                  <a:ext uri="{FF2B5EF4-FFF2-40B4-BE49-F238E27FC236}">
                    <a16:creationId xmlns:a16="http://schemas.microsoft.com/office/drawing/2014/main" id="{04698C34-4A1F-D1B7-C783-EEF9441B43B6}"/>
                  </a:ext>
                </a:extLst>
              </p:cNvPr>
              <p:cNvGrpSpPr/>
              <p:nvPr/>
            </p:nvGrpSpPr>
            <p:grpSpPr>
              <a:xfrm>
                <a:off x="5065048" y="3738150"/>
                <a:ext cx="37783" cy="32364"/>
                <a:chOff x="5065048" y="3738150"/>
                <a:chExt cx="37783" cy="32364"/>
              </a:xfrm>
            </p:grpSpPr>
            <p:sp>
              <p:nvSpPr>
                <p:cNvPr id="5657" name="Google Shape;6558;p75">
                  <a:extLst>
                    <a:ext uri="{FF2B5EF4-FFF2-40B4-BE49-F238E27FC236}">
                      <a16:creationId xmlns:a16="http://schemas.microsoft.com/office/drawing/2014/main" id="{24B90A91-1168-B213-4374-010F0F193CA8}"/>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6559;p75">
                  <a:extLst>
                    <a:ext uri="{FF2B5EF4-FFF2-40B4-BE49-F238E27FC236}">
                      <a16:creationId xmlns:a16="http://schemas.microsoft.com/office/drawing/2014/main" id="{4AA65321-CAAB-90B5-C77A-B1472AF0B69A}"/>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6560;p75">
                <a:extLst>
                  <a:ext uri="{FF2B5EF4-FFF2-40B4-BE49-F238E27FC236}">
                    <a16:creationId xmlns:a16="http://schemas.microsoft.com/office/drawing/2014/main" id="{65DA826A-6595-837B-8EE1-CFFA843137E6}"/>
                  </a:ext>
                </a:extLst>
              </p:cNvPr>
              <p:cNvGrpSpPr/>
              <p:nvPr/>
            </p:nvGrpSpPr>
            <p:grpSpPr>
              <a:xfrm>
                <a:off x="5071616" y="3284615"/>
                <a:ext cx="37783" cy="32357"/>
                <a:chOff x="5071616" y="3284615"/>
                <a:chExt cx="37783" cy="32357"/>
              </a:xfrm>
            </p:grpSpPr>
            <p:sp>
              <p:nvSpPr>
                <p:cNvPr id="5655" name="Google Shape;6561;p75">
                  <a:extLst>
                    <a:ext uri="{FF2B5EF4-FFF2-40B4-BE49-F238E27FC236}">
                      <a16:creationId xmlns:a16="http://schemas.microsoft.com/office/drawing/2014/main" id="{14047C49-F45E-0D42-5B13-3D7955C21F37}"/>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6562;p75">
                  <a:extLst>
                    <a:ext uri="{FF2B5EF4-FFF2-40B4-BE49-F238E27FC236}">
                      <a16:creationId xmlns:a16="http://schemas.microsoft.com/office/drawing/2014/main" id="{2AD14757-59B8-7FDC-3B11-849E1E188EE5}"/>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6563;p75">
                <a:extLst>
                  <a:ext uri="{FF2B5EF4-FFF2-40B4-BE49-F238E27FC236}">
                    <a16:creationId xmlns:a16="http://schemas.microsoft.com/office/drawing/2014/main" id="{C34EA96D-813F-B251-D7F9-AF9F474C2A7A}"/>
                  </a:ext>
                </a:extLst>
              </p:cNvPr>
              <p:cNvGrpSpPr/>
              <p:nvPr/>
            </p:nvGrpSpPr>
            <p:grpSpPr>
              <a:xfrm>
                <a:off x="5389291" y="3759921"/>
                <a:ext cx="37783" cy="32380"/>
                <a:chOff x="5389291" y="3759921"/>
                <a:chExt cx="37783" cy="32380"/>
              </a:xfrm>
            </p:grpSpPr>
            <p:sp>
              <p:nvSpPr>
                <p:cNvPr id="5653" name="Google Shape;6564;p75">
                  <a:extLst>
                    <a:ext uri="{FF2B5EF4-FFF2-40B4-BE49-F238E27FC236}">
                      <a16:creationId xmlns:a16="http://schemas.microsoft.com/office/drawing/2014/main" id="{10CDD608-3022-E51D-BD49-D210A0560A04}"/>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6565;p75">
                  <a:extLst>
                    <a:ext uri="{FF2B5EF4-FFF2-40B4-BE49-F238E27FC236}">
                      <a16:creationId xmlns:a16="http://schemas.microsoft.com/office/drawing/2014/main" id="{07080EA1-117D-2FB8-6D8F-21ABF67921C0}"/>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6566;p75">
                <a:extLst>
                  <a:ext uri="{FF2B5EF4-FFF2-40B4-BE49-F238E27FC236}">
                    <a16:creationId xmlns:a16="http://schemas.microsoft.com/office/drawing/2014/main" id="{6C469F5F-9076-5EF5-E878-67CD1C81EB58}"/>
                  </a:ext>
                </a:extLst>
              </p:cNvPr>
              <p:cNvGrpSpPr/>
              <p:nvPr/>
            </p:nvGrpSpPr>
            <p:grpSpPr>
              <a:xfrm>
                <a:off x="5431534" y="3632932"/>
                <a:ext cx="37878" cy="32451"/>
                <a:chOff x="5431534" y="3632932"/>
                <a:chExt cx="37878" cy="32451"/>
              </a:xfrm>
            </p:grpSpPr>
            <p:sp>
              <p:nvSpPr>
                <p:cNvPr id="5651" name="Google Shape;6567;p75">
                  <a:extLst>
                    <a:ext uri="{FF2B5EF4-FFF2-40B4-BE49-F238E27FC236}">
                      <a16:creationId xmlns:a16="http://schemas.microsoft.com/office/drawing/2014/main" id="{7B66E247-33DB-E0A8-0497-04E32374920A}"/>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6568;p75">
                  <a:extLst>
                    <a:ext uri="{FF2B5EF4-FFF2-40B4-BE49-F238E27FC236}">
                      <a16:creationId xmlns:a16="http://schemas.microsoft.com/office/drawing/2014/main" id="{2BA5E178-482F-E204-5AF8-3DD17F70CBCA}"/>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6569;p75">
                <a:extLst>
                  <a:ext uri="{FF2B5EF4-FFF2-40B4-BE49-F238E27FC236}">
                    <a16:creationId xmlns:a16="http://schemas.microsoft.com/office/drawing/2014/main" id="{63E5D124-228A-243F-7CA7-D52006F86E7C}"/>
                  </a:ext>
                </a:extLst>
              </p:cNvPr>
              <p:cNvGrpSpPr/>
              <p:nvPr/>
            </p:nvGrpSpPr>
            <p:grpSpPr>
              <a:xfrm>
                <a:off x="5540755" y="3544829"/>
                <a:ext cx="37783" cy="32357"/>
                <a:chOff x="5540755" y="3544829"/>
                <a:chExt cx="37783" cy="32357"/>
              </a:xfrm>
            </p:grpSpPr>
            <p:sp>
              <p:nvSpPr>
                <p:cNvPr id="5649" name="Google Shape;6570;p75">
                  <a:extLst>
                    <a:ext uri="{FF2B5EF4-FFF2-40B4-BE49-F238E27FC236}">
                      <a16:creationId xmlns:a16="http://schemas.microsoft.com/office/drawing/2014/main" id="{85A8112A-2728-6011-790F-379D77B37966}"/>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6571;p75">
                  <a:extLst>
                    <a:ext uri="{FF2B5EF4-FFF2-40B4-BE49-F238E27FC236}">
                      <a16:creationId xmlns:a16="http://schemas.microsoft.com/office/drawing/2014/main" id="{C0499CD9-1EA1-9A49-DB36-CEBF5B42E0F6}"/>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6572;p75">
                <a:extLst>
                  <a:ext uri="{FF2B5EF4-FFF2-40B4-BE49-F238E27FC236}">
                    <a16:creationId xmlns:a16="http://schemas.microsoft.com/office/drawing/2014/main" id="{062685B7-CDE4-447C-D683-FAA88F61015F}"/>
                  </a:ext>
                </a:extLst>
              </p:cNvPr>
              <p:cNvGrpSpPr/>
              <p:nvPr/>
            </p:nvGrpSpPr>
            <p:grpSpPr>
              <a:xfrm>
                <a:off x="5579293" y="3412107"/>
                <a:ext cx="37776" cy="32357"/>
                <a:chOff x="5579293" y="3412107"/>
                <a:chExt cx="37776" cy="32357"/>
              </a:xfrm>
            </p:grpSpPr>
            <p:sp>
              <p:nvSpPr>
                <p:cNvPr id="5647" name="Google Shape;6573;p75">
                  <a:extLst>
                    <a:ext uri="{FF2B5EF4-FFF2-40B4-BE49-F238E27FC236}">
                      <a16:creationId xmlns:a16="http://schemas.microsoft.com/office/drawing/2014/main" id="{644E42F4-0B12-6158-89A5-048F7A9879BE}"/>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6574;p75">
                  <a:extLst>
                    <a:ext uri="{FF2B5EF4-FFF2-40B4-BE49-F238E27FC236}">
                      <a16:creationId xmlns:a16="http://schemas.microsoft.com/office/drawing/2014/main" id="{3DDE1DBB-6530-7FA7-BD0C-DEF21ED8153A}"/>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6575;p75">
                <a:extLst>
                  <a:ext uri="{FF2B5EF4-FFF2-40B4-BE49-F238E27FC236}">
                    <a16:creationId xmlns:a16="http://schemas.microsoft.com/office/drawing/2014/main" id="{FC771E6C-31CA-68F8-07CA-BDB7FBECBADA}"/>
                  </a:ext>
                </a:extLst>
              </p:cNvPr>
              <p:cNvGrpSpPr/>
              <p:nvPr/>
            </p:nvGrpSpPr>
            <p:grpSpPr>
              <a:xfrm>
                <a:off x="5801346" y="3284615"/>
                <a:ext cx="37783" cy="32357"/>
                <a:chOff x="5801346" y="3284615"/>
                <a:chExt cx="37783" cy="32357"/>
              </a:xfrm>
            </p:grpSpPr>
            <p:sp>
              <p:nvSpPr>
                <p:cNvPr id="5645" name="Google Shape;6576;p75">
                  <a:extLst>
                    <a:ext uri="{FF2B5EF4-FFF2-40B4-BE49-F238E27FC236}">
                      <a16:creationId xmlns:a16="http://schemas.microsoft.com/office/drawing/2014/main" id="{577B85F5-1280-D67F-391E-1FCE63B75B1F}"/>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6577;p75">
                  <a:extLst>
                    <a:ext uri="{FF2B5EF4-FFF2-40B4-BE49-F238E27FC236}">
                      <a16:creationId xmlns:a16="http://schemas.microsoft.com/office/drawing/2014/main" id="{CD12C867-54BD-4702-90CF-7C426BED9AC1}"/>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6578;p75">
                <a:extLst>
                  <a:ext uri="{FF2B5EF4-FFF2-40B4-BE49-F238E27FC236}">
                    <a16:creationId xmlns:a16="http://schemas.microsoft.com/office/drawing/2014/main" id="{0317D772-D4FB-A51D-ACC7-65298691E18A}"/>
                  </a:ext>
                </a:extLst>
              </p:cNvPr>
              <p:cNvGrpSpPr/>
              <p:nvPr/>
            </p:nvGrpSpPr>
            <p:grpSpPr>
              <a:xfrm>
                <a:off x="5763578" y="3399067"/>
                <a:ext cx="37776" cy="32364"/>
                <a:chOff x="5763578" y="3399067"/>
                <a:chExt cx="37776" cy="32364"/>
              </a:xfrm>
            </p:grpSpPr>
            <p:sp>
              <p:nvSpPr>
                <p:cNvPr id="5643" name="Google Shape;6579;p75">
                  <a:extLst>
                    <a:ext uri="{FF2B5EF4-FFF2-40B4-BE49-F238E27FC236}">
                      <a16:creationId xmlns:a16="http://schemas.microsoft.com/office/drawing/2014/main" id="{193F78B5-5A01-B237-C423-6C1B322B0164}"/>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6580;p75">
                  <a:extLst>
                    <a:ext uri="{FF2B5EF4-FFF2-40B4-BE49-F238E27FC236}">
                      <a16:creationId xmlns:a16="http://schemas.microsoft.com/office/drawing/2014/main" id="{6B7433CA-78ED-A634-43F4-BBA6A2E21A17}"/>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6581;p75">
                <a:extLst>
                  <a:ext uri="{FF2B5EF4-FFF2-40B4-BE49-F238E27FC236}">
                    <a16:creationId xmlns:a16="http://schemas.microsoft.com/office/drawing/2014/main" id="{B31778F5-0E9C-974C-F0E4-2A7976F46160}"/>
                  </a:ext>
                </a:extLst>
              </p:cNvPr>
              <p:cNvGrpSpPr/>
              <p:nvPr/>
            </p:nvGrpSpPr>
            <p:grpSpPr>
              <a:xfrm>
                <a:off x="5395858" y="3230952"/>
                <a:ext cx="37776" cy="32364"/>
                <a:chOff x="5395858" y="3230952"/>
                <a:chExt cx="37776" cy="32364"/>
              </a:xfrm>
            </p:grpSpPr>
            <p:sp>
              <p:nvSpPr>
                <p:cNvPr id="5641" name="Google Shape;6582;p75">
                  <a:extLst>
                    <a:ext uri="{FF2B5EF4-FFF2-40B4-BE49-F238E27FC236}">
                      <a16:creationId xmlns:a16="http://schemas.microsoft.com/office/drawing/2014/main" id="{17DACF23-2941-EA46-BA73-31BFA7A66C03}"/>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6583;p75">
                  <a:extLst>
                    <a:ext uri="{FF2B5EF4-FFF2-40B4-BE49-F238E27FC236}">
                      <a16:creationId xmlns:a16="http://schemas.microsoft.com/office/drawing/2014/main" id="{29EDFA8B-EFE8-7E00-FD0A-178E6A4D79E5}"/>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6584;p75">
                <a:extLst>
                  <a:ext uri="{FF2B5EF4-FFF2-40B4-BE49-F238E27FC236}">
                    <a16:creationId xmlns:a16="http://schemas.microsoft.com/office/drawing/2014/main" id="{8BA6D250-9633-21FA-DD09-CA4C739016BB}"/>
                  </a:ext>
                </a:extLst>
              </p:cNvPr>
              <p:cNvGrpSpPr/>
              <p:nvPr/>
            </p:nvGrpSpPr>
            <p:grpSpPr>
              <a:xfrm>
                <a:off x="5264088" y="3188237"/>
                <a:ext cx="37776" cy="32357"/>
                <a:chOff x="5264088" y="3188237"/>
                <a:chExt cx="37776" cy="32357"/>
              </a:xfrm>
            </p:grpSpPr>
            <p:sp>
              <p:nvSpPr>
                <p:cNvPr id="5639" name="Google Shape;6585;p75">
                  <a:extLst>
                    <a:ext uri="{FF2B5EF4-FFF2-40B4-BE49-F238E27FC236}">
                      <a16:creationId xmlns:a16="http://schemas.microsoft.com/office/drawing/2014/main" id="{30A0A0E7-4627-FAD7-B4AF-A587B12BA274}"/>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6586;p75">
                  <a:extLst>
                    <a:ext uri="{FF2B5EF4-FFF2-40B4-BE49-F238E27FC236}">
                      <a16:creationId xmlns:a16="http://schemas.microsoft.com/office/drawing/2014/main" id="{D87BA5A8-C38E-758C-1296-AA50E5DC401A}"/>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6587;p75">
                <a:extLst>
                  <a:ext uri="{FF2B5EF4-FFF2-40B4-BE49-F238E27FC236}">
                    <a16:creationId xmlns:a16="http://schemas.microsoft.com/office/drawing/2014/main" id="{D6B736A4-0327-B2E9-844D-5956D43B94B5}"/>
                  </a:ext>
                </a:extLst>
              </p:cNvPr>
              <p:cNvGrpSpPr/>
              <p:nvPr/>
            </p:nvGrpSpPr>
            <p:grpSpPr>
              <a:xfrm>
                <a:off x="5585758" y="3237425"/>
                <a:ext cx="37878" cy="32357"/>
                <a:chOff x="5585758" y="3237425"/>
                <a:chExt cx="37878" cy="32357"/>
              </a:xfrm>
            </p:grpSpPr>
            <p:sp>
              <p:nvSpPr>
                <p:cNvPr id="5637" name="Google Shape;6588;p75">
                  <a:extLst>
                    <a:ext uri="{FF2B5EF4-FFF2-40B4-BE49-F238E27FC236}">
                      <a16:creationId xmlns:a16="http://schemas.microsoft.com/office/drawing/2014/main" id="{17D47BEF-6E4F-5B05-CE41-D99D596CD877}"/>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6589;p75">
                  <a:extLst>
                    <a:ext uri="{FF2B5EF4-FFF2-40B4-BE49-F238E27FC236}">
                      <a16:creationId xmlns:a16="http://schemas.microsoft.com/office/drawing/2014/main" id="{E086D5FD-A8FF-B44C-0FD6-D17FC5C43876}"/>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6590;p75">
                <a:extLst>
                  <a:ext uri="{FF2B5EF4-FFF2-40B4-BE49-F238E27FC236}">
                    <a16:creationId xmlns:a16="http://schemas.microsoft.com/office/drawing/2014/main" id="{CB70D880-A5EA-0FDC-C6C0-6E57425AEA38}"/>
                  </a:ext>
                </a:extLst>
              </p:cNvPr>
              <p:cNvGrpSpPr/>
              <p:nvPr/>
            </p:nvGrpSpPr>
            <p:grpSpPr>
              <a:xfrm>
                <a:off x="4874196" y="3291088"/>
                <a:ext cx="37878" cy="32451"/>
                <a:chOff x="4874196" y="3291088"/>
                <a:chExt cx="37878" cy="32451"/>
              </a:xfrm>
            </p:grpSpPr>
            <p:sp>
              <p:nvSpPr>
                <p:cNvPr id="5635" name="Google Shape;6591;p75">
                  <a:extLst>
                    <a:ext uri="{FF2B5EF4-FFF2-40B4-BE49-F238E27FC236}">
                      <a16:creationId xmlns:a16="http://schemas.microsoft.com/office/drawing/2014/main" id="{17B03C74-64AB-7D17-41A8-810D7184BD04}"/>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6592;p75">
                  <a:extLst>
                    <a:ext uri="{FF2B5EF4-FFF2-40B4-BE49-F238E27FC236}">
                      <a16:creationId xmlns:a16="http://schemas.microsoft.com/office/drawing/2014/main" id="{1B3D01FF-8EB8-3E68-3A0F-2642D2428AF3}"/>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6593;p75">
                <a:extLst>
                  <a:ext uri="{FF2B5EF4-FFF2-40B4-BE49-F238E27FC236}">
                    <a16:creationId xmlns:a16="http://schemas.microsoft.com/office/drawing/2014/main" id="{DBD704A5-1345-6AC0-247A-EF30F1CAA7C0}"/>
                  </a:ext>
                </a:extLst>
              </p:cNvPr>
              <p:cNvGrpSpPr/>
              <p:nvPr/>
            </p:nvGrpSpPr>
            <p:grpSpPr>
              <a:xfrm>
                <a:off x="5197770" y="3785466"/>
                <a:ext cx="37783" cy="32427"/>
                <a:chOff x="5197770" y="3785466"/>
                <a:chExt cx="37783" cy="32427"/>
              </a:xfrm>
            </p:grpSpPr>
            <p:sp>
              <p:nvSpPr>
                <p:cNvPr id="5633" name="Google Shape;6594;p75">
                  <a:extLst>
                    <a:ext uri="{FF2B5EF4-FFF2-40B4-BE49-F238E27FC236}">
                      <a16:creationId xmlns:a16="http://schemas.microsoft.com/office/drawing/2014/main" id="{A53B0BF3-E3DC-5F0E-68B3-DFACFF75CEE7}"/>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6595;p75">
                  <a:extLst>
                    <a:ext uri="{FF2B5EF4-FFF2-40B4-BE49-F238E27FC236}">
                      <a16:creationId xmlns:a16="http://schemas.microsoft.com/office/drawing/2014/main" id="{80D528F5-1966-4D52-0F73-B17130E8DB3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6596;p75">
                <a:extLst>
                  <a:ext uri="{FF2B5EF4-FFF2-40B4-BE49-F238E27FC236}">
                    <a16:creationId xmlns:a16="http://schemas.microsoft.com/office/drawing/2014/main" id="{0A3DD7E2-606F-02A9-4189-B67F7E0EC13C}"/>
                  </a:ext>
                </a:extLst>
              </p:cNvPr>
              <p:cNvGrpSpPr/>
              <p:nvPr/>
            </p:nvGrpSpPr>
            <p:grpSpPr>
              <a:xfrm>
                <a:off x="5177699" y="3492117"/>
                <a:ext cx="37776" cy="32357"/>
                <a:chOff x="5177699" y="3492117"/>
                <a:chExt cx="37776" cy="32357"/>
              </a:xfrm>
            </p:grpSpPr>
            <p:sp>
              <p:nvSpPr>
                <p:cNvPr id="5631" name="Google Shape;6597;p75">
                  <a:extLst>
                    <a:ext uri="{FF2B5EF4-FFF2-40B4-BE49-F238E27FC236}">
                      <a16:creationId xmlns:a16="http://schemas.microsoft.com/office/drawing/2014/main" id="{16E0183E-5CCA-1737-F325-12B7F9D4B188}"/>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6598;p75">
                  <a:extLst>
                    <a:ext uri="{FF2B5EF4-FFF2-40B4-BE49-F238E27FC236}">
                      <a16:creationId xmlns:a16="http://schemas.microsoft.com/office/drawing/2014/main" id="{EAE4B274-31D4-8634-106A-3105EF830D12}"/>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6599;p75">
                <a:extLst>
                  <a:ext uri="{FF2B5EF4-FFF2-40B4-BE49-F238E27FC236}">
                    <a16:creationId xmlns:a16="http://schemas.microsoft.com/office/drawing/2014/main" id="{2C68A4FD-E983-CFF1-6E0D-A2F000109075}"/>
                  </a:ext>
                </a:extLst>
              </p:cNvPr>
              <p:cNvGrpSpPr/>
              <p:nvPr/>
            </p:nvGrpSpPr>
            <p:grpSpPr>
              <a:xfrm>
                <a:off x="5349431" y="3622346"/>
                <a:ext cx="37870" cy="32380"/>
                <a:chOff x="5349431" y="3622346"/>
                <a:chExt cx="37870" cy="32380"/>
              </a:xfrm>
            </p:grpSpPr>
            <p:sp>
              <p:nvSpPr>
                <p:cNvPr id="5629" name="Google Shape;6600;p75">
                  <a:extLst>
                    <a:ext uri="{FF2B5EF4-FFF2-40B4-BE49-F238E27FC236}">
                      <a16:creationId xmlns:a16="http://schemas.microsoft.com/office/drawing/2014/main" id="{ABB9974A-7DAD-57CE-DDEF-2C2914C12042}"/>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6601;p75">
                  <a:extLst>
                    <a:ext uri="{FF2B5EF4-FFF2-40B4-BE49-F238E27FC236}">
                      <a16:creationId xmlns:a16="http://schemas.microsoft.com/office/drawing/2014/main" id="{1207633A-4F03-25E9-C255-6FB2FC671662}"/>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6602;p75">
                <a:extLst>
                  <a:ext uri="{FF2B5EF4-FFF2-40B4-BE49-F238E27FC236}">
                    <a16:creationId xmlns:a16="http://schemas.microsoft.com/office/drawing/2014/main" id="{4CAF4F8A-96E2-FA73-ECC1-BCF60CD0E9A2}"/>
                  </a:ext>
                </a:extLst>
              </p:cNvPr>
              <p:cNvGrpSpPr/>
              <p:nvPr/>
            </p:nvGrpSpPr>
            <p:grpSpPr>
              <a:xfrm>
                <a:off x="5068855" y="3563980"/>
                <a:ext cx="53954" cy="46223"/>
                <a:chOff x="5068855" y="3563980"/>
                <a:chExt cx="53954" cy="46223"/>
              </a:xfrm>
            </p:grpSpPr>
            <p:sp>
              <p:nvSpPr>
                <p:cNvPr id="5627" name="Google Shape;6603;p75">
                  <a:extLst>
                    <a:ext uri="{FF2B5EF4-FFF2-40B4-BE49-F238E27FC236}">
                      <a16:creationId xmlns:a16="http://schemas.microsoft.com/office/drawing/2014/main" id="{96BC1CBF-EA2D-3A85-D98A-97B50C17A117}"/>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6604;p75">
                  <a:extLst>
                    <a:ext uri="{FF2B5EF4-FFF2-40B4-BE49-F238E27FC236}">
                      <a16:creationId xmlns:a16="http://schemas.microsoft.com/office/drawing/2014/main" id="{67FA56B5-2F0D-83E3-AD16-A95F718A6268}"/>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6605;p75">
                <a:extLst>
                  <a:ext uri="{FF2B5EF4-FFF2-40B4-BE49-F238E27FC236}">
                    <a16:creationId xmlns:a16="http://schemas.microsoft.com/office/drawing/2014/main" id="{BF1EDAE3-3ED7-B71F-6365-72B7D64885AE}"/>
                  </a:ext>
                </a:extLst>
              </p:cNvPr>
              <p:cNvGrpSpPr/>
              <p:nvPr/>
            </p:nvGrpSpPr>
            <p:grpSpPr>
              <a:xfrm>
                <a:off x="5037654" y="3392507"/>
                <a:ext cx="37870" cy="32451"/>
                <a:chOff x="5037654" y="3392507"/>
                <a:chExt cx="37870" cy="32451"/>
              </a:xfrm>
            </p:grpSpPr>
            <p:sp>
              <p:nvSpPr>
                <p:cNvPr id="5625" name="Google Shape;6606;p75">
                  <a:extLst>
                    <a:ext uri="{FF2B5EF4-FFF2-40B4-BE49-F238E27FC236}">
                      <a16:creationId xmlns:a16="http://schemas.microsoft.com/office/drawing/2014/main" id="{32693F72-E725-1FE7-9807-EFED4145C0B0}"/>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6607;p75">
                  <a:extLst>
                    <a:ext uri="{FF2B5EF4-FFF2-40B4-BE49-F238E27FC236}">
                      <a16:creationId xmlns:a16="http://schemas.microsoft.com/office/drawing/2014/main" id="{0F2F0D04-A968-A891-CFF1-064EA523F563}"/>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6608;p75">
                <a:extLst>
                  <a:ext uri="{FF2B5EF4-FFF2-40B4-BE49-F238E27FC236}">
                    <a16:creationId xmlns:a16="http://schemas.microsoft.com/office/drawing/2014/main" id="{93A4D8F5-D68E-1BE0-C469-30F1FBFB6506}"/>
                  </a:ext>
                </a:extLst>
              </p:cNvPr>
              <p:cNvGrpSpPr/>
              <p:nvPr/>
            </p:nvGrpSpPr>
            <p:grpSpPr>
              <a:xfrm>
                <a:off x="5456560" y="3368629"/>
                <a:ext cx="37870" cy="32451"/>
                <a:chOff x="5456560" y="3368629"/>
                <a:chExt cx="37870" cy="32451"/>
              </a:xfrm>
            </p:grpSpPr>
            <p:sp>
              <p:nvSpPr>
                <p:cNvPr id="5623" name="Google Shape;6609;p75">
                  <a:extLst>
                    <a:ext uri="{FF2B5EF4-FFF2-40B4-BE49-F238E27FC236}">
                      <a16:creationId xmlns:a16="http://schemas.microsoft.com/office/drawing/2014/main" id="{48FD6966-72B2-2AFB-1192-A242D9A99C67}"/>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6610;p75">
                  <a:extLst>
                    <a:ext uri="{FF2B5EF4-FFF2-40B4-BE49-F238E27FC236}">
                      <a16:creationId xmlns:a16="http://schemas.microsoft.com/office/drawing/2014/main" id="{8FA8FC64-26C2-00B3-6461-C5E53A8BC786}"/>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6611;p75">
                <a:extLst>
                  <a:ext uri="{FF2B5EF4-FFF2-40B4-BE49-F238E27FC236}">
                    <a16:creationId xmlns:a16="http://schemas.microsoft.com/office/drawing/2014/main" id="{77DF68C1-11C7-559E-2CA0-4EEB645850B3}"/>
                  </a:ext>
                </a:extLst>
              </p:cNvPr>
              <p:cNvGrpSpPr/>
              <p:nvPr/>
            </p:nvGrpSpPr>
            <p:grpSpPr>
              <a:xfrm>
                <a:off x="4755749" y="3501516"/>
                <a:ext cx="46246" cy="39608"/>
                <a:chOff x="4755749" y="3501516"/>
                <a:chExt cx="46246" cy="39608"/>
              </a:xfrm>
            </p:grpSpPr>
            <p:sp>
              <p:nvSpPr>
                <p:cNvPr id="5621" name="Google Shape;6612;p75">
                  <a:extLst>
                    <a:ext uri="{FF2B5EF4-FFF2-40B4-BE49-F238E27FC236}">
                      <a16:creationId xmlns:a16="http://schemas.microsoft.com/office/drawing/2014/main" id="{8E9907A2-ECC6-D0A3-E803-39DF0A475B23}"/>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6613;p75">
                  <a:extLst>
                    <a:ext uri="{FF2B5EF4-FFF2-40B4-BE49-F238E27FC236}">
                      <a16:creationId xmlns:a16="http://schemas.microsoft.com/office/drawing/2014/main" id="{11536ECF-9CAA-E3FC-D83D-D5DBFA03B9C4}"/>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6614;p75">
                <a:extLst>
                  <a:ext uri="{FF2B5EF4-FFF2-40B4-BE49-F238E27FC236}">
                    <a16:creationId xmlns:a16="http://schemas.microsoft.com/office/drawing/2014/main" id="{FE7785DD-3A40-1CAD-0B08-A135A67592CC}"/>
                  </a:ext>
                </a:extLst>
              </p:cNvPr>
              <p:cNvGrpSpPr/>
              <p:nvPr/>
            </p:nvGrpSpPr>
            <p:grpSpPr>
              <a:xfrm>
                <a:off x="4681346" y="3485582"/>
                <a:ext cx="37783" cy="32427"/>
                <a:chOff x="4681346" y="3485582"/>
                <a:chExt cx="37783" cy="32427"/>
              </a:xfrm>
            </p:grpSpPr>
            <p:sp>
              <p:nvSpPr>
                <p:cNvPr id="5619" name="Google Shape;6615;p75">
                  <a:extLst>
                    <a:ext uri="{FF2B5EF4-FFF2-40B4-BE49-F238E27FC236}">
                      <a16:creationId xmlns:a16="http://schemas.microsoft.com/office/drawing/2014/main" id="{3BC6EC9A-68FD-E55C-6355-CD8628F365C0}"/>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6616;p75">
                  <a:extLst>
                    <a:ext uri="{FF2B5EF4-FFF2-40B4-BE49-F238E27FC236}">
                      <a16:creationId xmlns:a16="http://schemas.microsoft.com/office/drawing/2014/main" id="{55E91D7B-C5E9-4983-CAA5-0B62726C9FA0}"/>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6617;p75">
                <a:extLst>
                  <a:ext uri="{FF2B5EF4-FFF2-40B4-BE49-F238E27FC236}">
                    <a16:creationId xmlns:a16="http://schemas.microsoft.com/office/drawing/2014/main" id="{4198FC73-66AF-C7D8-2CB4-11581DECC7F2}"/>
                  </a:ext>
                </a:extLst>
              </p:cNvPr>
              <p:cNvGrpSpPr/>
              <p:nvPr/>
            </p:nvGrpSpPr>
            <p:grpSpPr>
              <a:xfrm>
                <a:off x="4767067" y="3291088"/>
                <a:ext cx="37878" cy="32451"/>
                <a:chOff x="4767067" y="3291088"/>
                <a:chExt cx="37878" cy="32451"/>
              </a:xfrm>
            </p:grpSpPr>
            <p:sp>
              <p:nvSpPr>
                <p:cNvPr id="5617" name="Google Shape;6618;p75">
                  <a:extLst>
                    <a:ext uri="{FF2B5EF4-FFF2-40B4-BE49-F238E27FC236}">
                      <a16:creationId xmlns:a16="http://schemas.microsoft.com/office/drawing/2014/main" id="{022C9CF1-510F-1D09-9B3F-2FE477617033}"/>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6619;p75">
                  <a:extLst>
                    <a:ext uri="{FF2B5EF4-FFF2-40B4-BE49-F238E27FC236}">
                      <a16:creationId xmlns:a16="http://schemas.microsoft.com/office/drawing/2014/main" id="{B6EB28EF-0124-A10E-7F16-A4D5B08861E0}"/>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6620;p75">
                <a:extLst>
                  <a:ext uri="{FF2B5EF4-FFF2-40B4-BE49-F238E27FC236}">
                    <a16:creationId xmlns:a16="http://schemas.microsoft.com/office/drawing/2014/main" id="{72AA6DEA-15E2-9627-0A04-18019BC9E857}"/>
                  </a:ext>
                </a:extLst>
              </p:cNvPr>
              <p:cNvGrpSpPr/>
              <p:nvPr/>
            </p:nvGrpSpPr>
            <p:grpSpPr>
              <a:xfrm>
                <a:off x="4687819" y="3405539"/>
                <a:ext cx="37776" cy="32451"/>
                <a:chOff x="4687819" y="3405539"/>
                <a:chExt cx="37776" cy="32451"/>
              </a:xfrm>
            </p:grpSpPr>
            <p:sp>
              <p:nvSpPr>
                <p:cNvPr id="5615" name="Google Shape;6621;p75">
                  <a:extLst>
                    <a:ext uri="{FF2B5EF4-FFF2-40B4-BE49-F238E27FC236}">
                      <a16:creationId xmlns:a16="http://schemas.microsoft.com/office/drawing/2014/main" id="{E71AF05B-255C-7747-6694-575259551E2B}"/>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6622;p75">
                  <a:extLst>
                    <a:ext uri="{FF2B5EF4-FFF2-40B4-BE49-F238E27FC236}">
                      <a16:creationId xmlns:a16="http://schemas.microsoft.com/office/drawing/2014/main" id="{60820F61-F886-7837-9D59-B3ABA8891A95}"/>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6623;p75">
                <a:extLst>
                  <a:ext uri="{FF2B5EF4-FFF2-40B4-BE49-F238E27FC236}">
                    <a16:creationId xmlns:a16="http://schemas.microsoft.com/office/drawing/2014/main" id="{561DE2C0-1F52-5016-638E-C1ADA414D164}"/>
                  </a:ext>
                </a:extLst>
              </p:cNvPr>
              <p:cNvGrpSpPr/>
              <p:nvPr/>
            </p:nvGrpSpPr>
            <p:grpSpPr>
              <a:xfrm>
                <a:off x="4923101" y="3444809"/>
                <a:ext cx="52813" cy="45318"/>
                <a:chOff x="4923101" y="3444809"/>
                <a:chExt cx="52813" cy="45318"/>
              </a:xfrm>
            </p:grpSpPr>
            <p:sp>
              <p:nvSpPr>
                <p:cNvPr id="5613" name="Google Shape;6624;p75">
                  <a:extLst>
                    <a:ext uri="{FF2B5EF4-FFF2-40B4-BE49-F238E27FC236}">
                      <a16:creationId xmlns:a16="http://schemas.microsoft.com/office/drawing/2014/main" id="{B2D9C5BA-35A4-F894-7005-782864E9D56D}"/>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6625;p75">
                  <a:extLst>
                    <a:ext uri="{FF2B5EF4-FFF2-40B4-BE49-F238E27FC236}">
                      <a16:creationId xmlns:a16="http://schemas.microsoft.com/office/drawing/2014/main" id="{C5CFB5F9-6D64-E5DF-9137-4E5B10F0AD7C}"/>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6626;p75">
                <a:extLst>
                  <a:ext uri="{FF2B5EF4-FFF2-40B4-BE49-F238E27FC236}">
                    <a16:creationId xmlns:a16="http://schemas.microsoft.com/office/drawing/2014/main" id="{E5C47759-3797-B990-EE5F-B230851378DE}"/>
                  </a:ext>
                </a:extLst>
              </p:cNvPr>
              <p:cNvGrpSpPr/>
              <p:nvPr/>
            </p:nvGrpSpPr>
            <p:grpSpPr>
              <a:xfrm>
                <a:off x="4846040" y="3654750"/>
                <a:ext cx="31405" cy="26993"/>
                <a:chOff x="4846040" y="3654750"/>
                <a:chExt cx="31405" cy="26993"/>
              </a:xfrm>
            </p:grpSpPr>
            <p:sp>
              <p:nvSpPr>
                <p:cNvPr id="5611" name="Google Shape;6627;p75">
                  <a:extLst>
                    <a:ext uri="{FF2B5EF4-FFF2-40B4-BE49-F238E27FC236}">
                      <a16:creationId xmlns:a16="http://schemas.microsoft.com/office/drawing/2014/main" id="{65829447-D8CA-90F6-5940-63A9D512D49E}"/>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6628;p75">
                  <a:extLst>
                    <a:ext uri="{FF2B5EF4-FFF2-40B4-BE49-F238E27FC236}">
                      <a16:creationId xmlns:a16="http://schemas.microsoft.com/office/drawing/2014/main" id="{B4D69EDD-CD12-2526-ADDD-5891FA3B8B69}"/>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6629;p75">
                <a:extLst>
                  <a:ext uri="{FF2B5EF4-FFF2-40B4-BE49-F238E27FC236}">
                    <a16:creationId xmlns:a16="http://schemas.microsoft.com/office/drawing/2014/main" id="{BAF51A39-000F-D1EA-D606-AAC94536A96A}"/>
                  </a:ext>
                </a:extLst>
              </p:cNvPr>
              <p:cNvGrpSpPr/>
              <p:nvPr/>
            </p:nvGrpSpPr>
            <p:grpSpPr>
              <a:xfrm>
                <a:off x="4925673" y="3691700"/>
                <a:ext cx="40253" cy="34472"/>
                <a:chOff x="4925673" y="3691700"/>
                <a:chExt cx="40253" cy="34472"/>
              </a:xfrm>
            </p:grpSpPr>
            <p:sp>
              <p:nvSpPr>
                <p:cNvPr id="5609" name="Google Shape;6630;p75">
                  <a:extLst>
                    <a:ext uri="{FF2B5EF4-FFF2-40B4-BE49-F238E27FC236}">
                      <a16:creationId xmlns:a16="http://schemas.microsoft.com/office/drawing/2014/main" id="{CD93FD8F-4A8B-ADDD-F766-9867CF349F1A}"/>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6631;p75">
                  <a:extLst>
                    <a:ext uri="{FF2B5EF4-FFF2-40B4-BE49-F238E27FC236}">
                      <a16:creationId xmlns:a16="http://schemas.microsoft.com/office/drawing/2014/main" id="{E6768F06-8E28-6FF5-B1B4-8A032EA1C7F3}"/>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6632;p75">
                <a:extLst>
                  <a:ext uri="{FF2B5EF4-FFF2-40B4-BE49-F238E27FC236}">
                    <a16:creationId xmlns:a16="http://schemas.microsoft.com/office/drawing/2014/main" id="{6A125014-EDF6-3383-FE07-14DF2B7D6911}"/>
                  </a:ext>
                </a:extLst>
              </p:cNvPr>
              <p:cNvGrpSpPr/>
              <p:nvPr/>
            </p:nvGrpSpPr>
            <p:grpSpPr>
              <a:xfrm>
                <a:off x="4894653" y="3740848"/>
                <a:ext cx="31405" cy="26906"/>
                <a:chOff x="4894653" y="3740848"/>
                <a:chExt cx="31405" cy="26906"/>
              </a:xfrm>
            </p:grpSpPr>
            <p:sp>
              <p:nvSpPr>
                <p:cNvPr id="5607" name="Google Shape;6633;p75">
                  <a:extLst>
                    <a:ext uri="{FF2B5EF4-FFF2-40B4-BE49-F238E27FC236}">
                      <a16:creationId xmlns:a16="http://schemas.microsoft.com/office/drawing/2014/main" id="{8DFF1291-02B5-E780-0536-9FCCB64DA5BD}"/>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6634;p75">
                  <a:extLst>
                    <a:ext uri="{FF2B5EF4-FFF2-40B4-BE49-F238E27FC236}">
                      <a16:creationId xmlns:a16="http://schemas.microsoft.com/office/drawing/2014/main" id="{FB05A763-153D-7E8B-4BF0-5C30191376E8}"/>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6635;p75">
                <a:extLst>
                  <a:ext uri="{FF2B5EF4-FFF2-40B4-BE49-F238E27FC236}">
                    <a16:creationId xmlns:a16="http://schemas.microsoft.com/office/drawing/2014/main" id="{C2D08CB0-0719-A94C-9DCB-58041B461739}"/>
                  </a:ext>
                </a:extLst>
              </p:cNvPr>
              <p:cNvGrpSpPr/>
              <p:nvPr/>
            </p:nvGrpSpPr>
            <p:grpSpPr>
              <a:xfrm>
                <a:off x="4962300" y="3696348"/>
                <a:ext cx="38255" cy="32773"/>
                <a:chOff x="4962300" y="3696348"/>
                <a:chExt cx="38255" cy="32773"/>
              </a:xfrm>
            </p:grpSpPr>
            <p:sp>
              <p:nvSpPr>
                <p:cNvPr id="5605" name="Google Shape;6636;p75">
                  <a:extLst>
                    <a:ext uri="{FF2B5EF4-FFF2-40B4-BE49-F238E27FC236}">
                      <a16:creationId xmlns:a16="http://schemas.microsoft.com/office/drawing/2014/main" id="{7B28317C-4863-347B-E1A2-37529281140A}"/>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6637;p75">
                  <a:extLst>
                    <a:ext uri="{FF2B5EF4-FFF2-40B4-BE49-F238E27FC236}">
                      <a16:creationId xmlns:a16="http://schemas.microsoft.com/office/drawing/2014/main" id="{1B427FAC-269B-715D-2BCF-A5592044B596}"/>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6638;p75">
                <a:extLst>
                  <a:ext uri="{FF2B5EF4-FFF2-40B4-BE49-F238E27FC236}">
                    <a16:creationId xmlns:a16="http://schemas.microsoft.com/office/drawing/2014/main" id="{EF06B4E6-99CC-5670-9830-02B87BEF0C09}"/>
                  </a:ext>
                </a:extLst>
              </p:cNvPr>
              <p:cNvGrpSpPr/>
              <p:nvPr/>
            </p:nvGrpSpPr>
            <p:grpSpPr>
              <a:xfrm>
                <a:off x="4980185" y="3743349"/>
                <a:ext cx="31499" cy="26969"/>
                <a:chOff x="4980185" y="3743349"/>
                <a:chExt cx="31499" cy="26969"/>
              </a:xfrm>
            </p:grpSpPr>
            <p:sp>
              <p:nvSpPr>
                <p:cNvPr id="5603" name="Google Shape;6639;p75">
                  <a:extLst>
                    <a:ext uri="{FF2B5EF4-FFF2-40B4-BE49-F238E27FC236}">
                      <a16:creationId xmlns:a16="http://schemas.microsoft.com/office/drawing/2014/main" id="{27A9E2F5-C15B-2B87-3758-E91EB1ABBEEC}"/>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6640;p75">
                  <a:extLst>
                    <a:ext uri="{FF2B5EF4-FFF2-40B4-BE49-F238E27FC236}">
                      <a16:creationId xmlns:a16="http://schemas.microsoft.com/office/drawing/2014/main" id="{5402A9BB-A69B-A312-F1B7-528553816A25}"/>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6641;p75">
                <a:extLst>
                  <a:ext uri="{FF2B5EF4-FFF2-40B4-BE49-F238E27FC236}">
                    <a16:creationId xmlns:a16="http://schemas.microsoft.com/office/drawing/2014/main" id="{A4CE7787-F136-D7A7-E660-3D979AEFD623}"/>
                  </a:ext>
                </a:extLst>
              </p:cNvPr>
              <p:cNvGrpSpPr/>
              <p:nvPr/>
            </p:nvGrpSpPr>
            <p:grpSpPr>
              <a:xfrm>
                <a:off x="5013768" y="3734312"/>
                <a:ext cx="31499" cy="26969"/>
                <a:chOff x="5013768" y="3734312"/>
                <a:chExt cx="31499" cy="26969"/>
              </a:xfrm>
            </p:grpSpPr>
            <p:sp>
              <p:nvSpPr>
                <p:cNvPr id="5601" name="Google Shape;6642;p75">
                  <a:extLst>
                    <a:ext uri="{FF2B5EF4-FFF2-40B4-BE49-F238E27FC236}">
                      <a16:creationId xmlns:a16="http://schemas.microsoft.com/office/drawing/2014/main" id="{D3B64418-F14B-D134-4316-3808F93F2586}"/>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6643;p75">
                  <a:extLst>
                    <a:ext uri="{FF2B5EF4-FFF2-40B4-BE49-F238E27FC236}">
                      <a16:creationId xmlns:a16="http://schemas.microsoft.com/office/drawing/2014/main" id="{60FCD133-1142-8990-F05D-3109BEA4AB41}"/>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6644;p75">
                <a:extLst>
                  <a:ext uri="{FF2B5EF4-FFF2-40B4-BE49-F238E27FC236}">
                    <a16:creationId xmlns:a16="http://schemas.microsoft.com/office/drawing/2014/main" id="{173DC127-B10D-8BC0-AED9-A81021E82CE3}"/>
                  </a:ext>
                </a:extLst>
              </p:cNvPr>
              <p:cNvGrpSpPr/>
              <p:nvPr/>
            </p:nvGrpSpPr>
            <p:grpSpPr>
              <a:xfrm>
                <a:off x="5036703" y="3764545"/>
                <a:ext cx="31499" cy="26898"/>
                <a:chOff x="5036703" y="3764545"/>
                <a:chExt cx="31499" cy="26898"/>
              </a:xfrm>
            </p:grpSpPr>
            <p:sp>
              <p:nvSpPr>
                <p:cNvPr id="5599" name="Google Shape;6645;p75">
                  <a:extLst>
                    <a:ext uri="{FF2B5EF4-FFF2-40B4-BE49-F238E27FC236}">
                      <a16:creationId xmlns:a16="http://schemas.microsoft.com/office/drawing/2014/main" id="{9027E5F3-64A6-A1B7-9463-0C841F97AFA2}"/>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6646;p75">
                  <a:extLst>
                    <a:ext uri="{FF2B5EF4-FFF2-40B4-BE49-F238E27FC236}">
                      <a16:creationId xmlns:a16="http://schemas.microsoft.com/office/drawing/2014/main" id="{1E673ED2-F8F7-36A6-2767-5B9D5526F15C}"/>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6647;p75">
                <a:extLst>
                  <a:ext uri="{FF2B5EF4-FFF2-40B4-BE49-F238E27FC236}">
                    <a16:creationId xmlns:a16="http://schemas.microsoft.com/office/drawing/2014/main" id="{A28E2794-0C87-639E-DA2C-192680CB3922}"/>
                  </a:ext>
                </a:extLst>
              </p:cNvPr>
              <p:cNvGrpSpPr/>
              <p:nvPr/>
            </p:nvGrpSpPr>
            <p:grpSpPr>
              <a:xfrm>
                <a:off x="4953546" y="3768352"/>
                <a:ext cx="31405" cy="26898"/>
                <a:chOff x="4953546" y="3768352"/>
                <a:chExt cx="31405" cy="26898"/>
              </a:xfrm>
            </p:grpSpPr>
            <p:sp>
              <p:nvSpPr>
                <p:cNvPr id="5597" name="Google Shape;6648;p75">
                  <a:extLst>
                    <a:ext uri="{FF2B5EF4-FFF2-40B4-BE49-F238E27FC236}">
                      <a16:creationId xmlns:a16="http://schemas.microsoft.com/office/drawing/2014/main" id="{263D0BCC-D10C-971D-F6B9-CCE1A057C214}"/>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6649;p75">
                  <a:extLst>
                    <a:ext uri="{FF2B5EF4-FFF2-40B4-BE49-F238E27FC236}">
                      <a16:creationId xmlns:a16="http://schemas.microsoft.com/office/drawing/2014/main" id="{BF745924-ADAF-D48E-E197-3255CDBDBA43}"/>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6650;p75">
                <a:extLst>
                  <a:ext uri="{FF2B5EF4-FFF2-40B4-BE49-F238E27FC236}">
                    <a16:creationId xmlns:a16="http://schemas.microsoft.com/office/drawing/2014/main" id="{A53B9A76-F8E5-F480-7380-A9B3CDAF317C}"/>
                  </a:ext>
                </a:extLst>
              </p:cNvPr>
              <p:cNvGrpSpPr/>
              <p:nvPr/>
            </p:nvGrpSpPr>
            <p:grpSpPr>
              <a:xfrm>
                <a:off x="4964770" y="3814016"/>
                <a:ext cx="31499" cy="26993"/>
                <a:chOff x="4964770" y="3814016"/>
                <a:chExt cx="31499" cy="26993"/>
              </a:xfrm>
            </p:grpSpPr>
            <p:sp>
              <p:nvSpPr>
                <p:cNvPr id="5595" name="Google Shape;6651;p75">
                  <a:extLst>
                    <a:ext uri="{FF2B5EF4-FFF2-40B4-BE49-F238E27FC236}">
                      <a16:creationId xmlns:a16="http://schemas.microsoft.com/office/drawing/2014/main" id="{3D8125BF-FE93-135D-57FD-1AE67A225D14}"/>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6652;p75">
                  <a:extLst>
                    <a:ext uri="{FF2B5EF4-FFF2-40B4-BE49-F238E27FC236}">
                      <a16:creationId xmlns:a16="http://schemas.microsoft.com/office/drawing/2014/main" id="{BC0DB089-D644-0E56-C529-2A170AEC9A07}"/>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6653;p75">
                <a:extLst>
                  <a:ext uri="{FF2B5EF4-FFF2-40B4-BE49-F238E27FC236}">
                    <a16:creationId xmlns:a16="http://schemas.microsoft.com/office/drawing/2014/main" id="{36F12042-0FC1-DE7D-0534-DCC846EB1E95}"/>
                  </a:ext>
                </a:extLst>
              </p:cNvPr>
              <p:cNvGrpSpPr/>
              <p:nvPr/>
            </p:nvGrpSpPr>
            <p:grpSpPr>
              <a:xfrm>
                <a:off x="4923290" y="3800504"/>
                <a:ext cx="31468" cy="26898"/>
                <a:chOff x="4923290" y="3800504"/>
                <a:chExt cx="31468" cy="26898"/>
              </a:xfrm>
            </p:grpSpPr>
            <p:sp>
              <p:nvSpPr>
                <p:cNvPr id="5593" name="Google Shape;6654;p75">
                  <a:extLst>
                    <a:ext uri="{FF2B5EF4-FFF2-40B4-BE49-F238E27FC236}">
                      <a16:creationId xmlns:a16="http://schemas.microsoft.com/office/drawing/2014/main" id="{F5988C08-6714-C27B-5BCE-82001EAA4114}"/>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6655;p75">
                  <a:extLst>
                    <a:ext uri="{FF2B5EF4-FFF2-40B4-BE49-F238E27FC236}">
                      <a16:creationId xmlns:a16="http://schemas.microsoft.com/office/drawing/2014/main" id="{02D0F492-8611-585F-75F1-1B4D7845D7A9}"/>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6656;p75">
                <a:extLst>
                  <a:ext uri="{FF2B5EF4-FFF2-40B4-BE49-F238E27FC236}">
                    <a16:creationId xmlns:a16="http://schemas.microsoft.com/office/drawing/2014/main" id="{FD6DC275-8D09-EA26-9CDC-A53D6DC8B488}"/>
                  </a:ext>
                </a:extLst>
              </p:cNvPr>
              <p:cNvGrpSpPr/>
              <p:nvPr/>
            </p:nvGrpSpPr>
            <p:grpSpPr>
              <a:xfrm>
                <a:off x="5108534" y="3650943"/>
                <a:ext cx="31405" cy="26993"/>
                <a:chOff x="5108534" y="3650943"/>
                <a:chExt cx="31405" cy="26993"/>
              </a:xfrm>
            </p:grpSpPr>
            <p:sp>
              <p:nvSpPr>
                <p:cNvPr id="5591" name="Google Shape;6657;p75">
                  <a:extLst>
                    <a:ext uri="{FF2B5EF4-FFF2-40B4-BE49-F238E27FC236}">
                      <a16:creationId xmlns:a16="http://schemas.microsoft.com/office/drawing/2014/main" id="{E38242DC-C9FC-1B1B-4436-D4E8A5B0FB05}"/>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6658;p75">
                  <a:extLst>
                    <a:ext uri="{FF2B5EF4-FFF2-40B4-BE49-F238E27FC236}">
                      <a16:creationId xmlns:a16="http://schemas.microsoft.com/office/drawing/2014/main" id="{8FED5C4A-E978-D05E-0564-318AAE80D3E5}"/>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6659;p75">
                <a:extLst>
                  <a:ext uri="{FF2B5EF4-FFF2-40B4-BE49-F238E27FC236}">
                    <a16:creationId xmlns:a16="http://schemas.microsoft.com/office/drawing/2014/main" id="{E8A671A1-2046-6401-691E-58D4C104997D}"/>
                  </a:ext>
                </a:extLst>
              </p:cNvPr>
              <p:cNvGrpSpPr/>
              <p:nvPr/>
            </p:nvGrpSpPr>
            <p:grpSpPr>
              <a:xfrm>
                <a:off x="5119380" y="3760739"/>
                <a:ext cx="31499" cy="26993"/>
                <a:chOff x="5119380" y="3760739"/>
                <a:chExt cx="31499" cy="26993"/>
              </a:xfrm>
            </p:grpSpPr>
            <p:sp>
              <p:nvSpPr>
                <p:cNvPr id="5589" name="Google Shape;6660;p75">
                  <a:extLst>
                    <a:ext uri="{FF2B5EF4-FFF2-40B4-BE49-F238E27FC236}">
                      <a16:creationId xmlns:a16="http://schemas.microsoft.com/office/drawing/2014/main" id="{53F6DE05-8B14-A33F-5D25-8FD288C6C166}"/>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6661;p75">
                  <a:extLst>
                    <a:ext uri="{FF2B5EF4-FFF2-40B4-BE49-F238E27FC236}">
                      <a16:creationId xmlns:a16="http://schemas.microsoft.com/office/drawing/2014/main" id="{39D78A10-2361-63EB-C596-C0A64CBB4DCE}"/>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6662;p75">
                <a:extLst>
                  <a:ext uri="{FF2B5EF4-FFF2-40B4-BE49-F238E27FC236}">
                    <a16:creationId xmlns:a16="http://schemas.microsoft.com/office/drawing/2014/main" id="{ADDFDBDA-98DA-DECA-E72E-D395FFAC2B65}"/>
                  </a:ext>
                </a:extLst>
              </p:cNvPr>
              <p:cNvGrpSpPr/>
              <p:nvPr/>
            </p:nvGrpSpPr>
            <p:grpSpPr>
              <a:xfrm>
                <a:off x="5119380" y="3788235"/>
                <a:ext cx="31499" cy="26993"/>
                <a:chOff x="5119380" y="3788235"/>
                <a:chExt cx="31499" cy="26993"/>
              </a:xfrm>
            </p:grpSpPr>
            <p:sp>
              <p:nvSpPr>
                <p:cNvPr id="5587" name="Google Shape;6663;p75">
                  <a:extLst>
                    <a:ext uri="{FF2B5EF4-FFF2-40B4-BE49-F238E27FC236}">
                      <a16:creationId xmlns:a16="http://schemas.microsoft.com/office/drawing/2014/main" id="{E8DF5DDF-64B6-7DEE-13E6-3340B1402955}"/>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6664;p75">
                  <a:extLst>
                    <a:ext uri="{FF2B5EF4-FFF2-40B4-BE49-F238E27FC236}">
                      <a16:creationId xmlns:a16="http://schemas.microsoft.com/office/drawing/2014/main" id="{3D035829-D140-1B9C-1297-5CE6D88E9EF3}"/>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6665;p75">
                <a:extLst>
                  <a:ext uri="{FF2B5EF4-FFF2-40B4-BE49-F238E27FC236}">
                    <a16:creationId xmlns:a16="http://schemas.microsoft.com/office/drawing/2014/main" id="{1E5036B4-6E46-993D-C495-FA6C2B3493A6}"/>
                  </a:ext>
                </a:extLst>
              </p:cNvPr>
              <p:cNvGrpSpPr/>
              <p:nvPr/>
            </p:nvGrpSpPr>
            <p:grpSpPr>
              <a:xfrm>
                <a:off x="5158005" y="3875284"/>
                <a:ext cx="31405" cy="27001"/>
                <a:chOff x="5158005" y="3875284"/>
                <a:chExt cx="31405" cy="27001"/>
              </a:xfrm>
            </p:grpSpPr>
            <p:sp>
              <p:nvSpPr>
                <p:cNvPr id="5585" name="Google Shape;6666;p75">
                  <a:extLst>
                    <a:ext uri="{FF2B5EF4-FFF2-40B4-BE49-F238E27FC236}">
                      <a16:creationId xmlns:a16="http://schemas.microsoft.com/office/drawing/2014/main" id="{29CB1E05-15ED-C8C6-0DBF-4D3EDDCDD056}"/>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6667;p75">
                  <a:extLst>
                    <a:ext uri="{FF2B5EF4-FFF2-40B4-BE49-F238E27FC236}">
                      <a16:creationId xmlns:a16="http://schemas.microsoft.com/office/drawing/2014/main" id="{8CC8B027-48B9-E653-A254-3476C334B9A1}"/>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6668;p75">
                <a:extLst>
                  <a:ext uri="{FF2B5EF4-FFF2-40B4-BE49-F238E27FC236}">
                    <a16:creationId xmlns:a16="http://schemas.microsoft.com/office/drawing/2014/main" id="{EE3DA1E4-F8F0-C24D-CD47-E7EEEBDEFE63}"/>
                  </a:ext>
                </a:extLst>
              </p:cNvPr>
              <p:cNvGrpSpPr/>
              <p:nvPr/>
            </p:nvGrpSpPr>
            <p:grpSpPr>
              <a:xfrm>
                <a:off x="5233163" y="3764545"/>
                <a:ext cx="31499" cy="26898"/>
                <a:chOff x="5233163" y="3764545"/>
                <a:chExt cx="31499" cy="26898"/>
              </a:xfrm>
            </p:grpSpPr>
            <p:sp>
              <p:nvSpPr>
                <p:cNvPr id="5583" name="Google Shape;6669;p75">
                  <a:extLst>
                    <a:ext uri="{FF2B5EF4-FFF2-40B4-BE49-F238E27FC236}">
                      <a16:creationId xmlns:a16="http://schemas.microsoft.com/office/drawing/2014/main" id="{F67FAE07-A249-F101-67FB-A75DA4D1EB27}"/>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6670;p75">
                  <a:extLst>
                    <a:ext uri="{FF2B5EF4-FFF2-40B4-BE49-F238E27FC236}">
                      <a16:creationId xmlns:a16="http://schemas.microsoft.com/office/drawing/2014/main" id="{63E53711-FFD8-CA77-4E2A-02E9EDA41F33}"/>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6671;p75">
                <a:extLst>
                  <a:ext uri="{FF2B5EF4-FFF2-40B4-BE49-F238E27FC236}">
                    <a16:creationId xmlns:a16="http://schemas.microsoft.com/office/drawing/2014/main" id="{0EC5F957-C8BD-71A1-FB32-36B492467D74}"/>
                  </a:ext>
                </a:extLst>
              </p:cNvPr>
              <p:cNvGrpSpPr/>
              <p:nvPr/>
            </p:nvGrpSpPr>
            <p:grpSpPr>
              <a:xfrm>
                <a:off x="5276168" y="3805545"/>
                <a:ext cx="31499" cy="26906"/>
                <a:chOff x="5276168" y="3805545"/>
                <a:chExt cx="31499" cy="26906"/>
              </a:xfrm>
            </p:grpSpPr>
            <p:sp>
              <p:nvSpPr>
                <p:cNvPr id="5581" name="Google Shape;6672;p75">
                  <a:extLst>
                    <a:ext uri="{FF2B5EF4-FFF2-40B4-BE49-F238E27FC236}">
                      <a16:creationId xmlns:a16="http://schemas.microsoft.com/office/drawing/2014/main" id="{FF2A1F76-1127-B801-313C-CE9562893BA3}"/>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6673;p75">
                  <a:extLst>
                    <a:ext uri="{FF2B5EF4-FFF2-40B4-BE49-F238E27FC236}">
                      <a16:creationId xmlns:a16="http://schemas.microsoft.com/office/drawing/2014/main" id="{A44F964D-4ECB-6509-DFC4-4100BECD450A}"/>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6674;p75">
                <a:extLst>
                  <a:ext uri="{FF2B5EF4-FFF2-40B4-BE49-F238E27FC236}">
                    <a16:creationId xmlns:a16="http://schemas.microsoft.com/office/drawing/2014/main" id="{C16081D3-6757-80FE-AD82-954CF1B0A8FB}"/>
                  </a:ext>
                </a:extLst>
              </p:cNvPr>
              <p:cNvGrpSpPr/>
              <p:nvPr/>
            </p:nvGrpSpPr>
            <p:grpSpPr>
              <a:xfrm>
                <a:off x="5294053" y="3851933"/>
                <a:ext cx="31405" cy="26945"/>
                <a:chOff x="5294053" y="3851933"/>
                <a:chExt cx="31405" cy="26945"/>
              </a:xfrm>
            </p:grpSpPr>
            <p:sp>
              <p:nvSpPr>
                <p:cNvPr id="5579" name="Google Shape;6675;p75">
                  <a:extLst>
                    <a:ext uri="{FF2B5EF4-FFF2-40B4-BE49-F238E27FC236}">
                      <a16:creationId xmlns:a16="http://schemas.microsoft.com/office/drawing/2014/main" id="{F3F9B2B6-A1AE-415B-B90D-4CFCB6400C6C}"/>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6676;p75">
                  <a:extLst>
                    <a:ext uri="{FF2B5EF4-FFF2-40B4-BE49-F238E27FC236}">
                      <a16:creationId xmlns:a16="http://schemas.microsoft.com/office/drawing/2014/main" id="{CFFEB3E0-466E-1FDF-74E0-51E600128D23}"/>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6677;p75">
                <a:extLst>
                  <a:ext uri="{FF2B5EF4-FFF2-40B4-BE49-F238E27FC236}">
                    <a16:creationId xmlns:a16="http://schemas.microsoft.com/office/drawing/2014/main" id="{490F604A-E3AE-59E4-9577-2EF4F448264F}"/>
                  </a:ext>
                </a:extLst>
              </p:cNvPr>
              <p:cNvGrpSpPr/>
              <p:nvPr/>
            </p:nvGrpSpPr>
            <p:grpSpPr>
              <a:xfrm>
                <a:off x="5341723" y="3851902"/>
                <a:ext cx="31405" cy="26977"/>
                <a:chOff x="5341723" y="3851902"/>
                <a:chExt cx="31405" cy="26977"/>
              </a:xfrm>
            </p:grpSpPr>
            <p:sp>
              <p:nvSpPr>
                <p:cNvPr id="5577" name="Google Shape;6678;p75">
                  <a:extLst>
                    <a:ext uri="{FF2B5EF4-FFF2-40B4-BE49-F238E27FC236}">
                      <a16:creationId xmlns:a16="http://schemas.microsoft.com/office/drawing/2014/main" id="{70DAD5D1-5AFA-B8EA-6202-E315E82909E8}"/>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6679;p75">
                  <a:extLst>
                    <a:ext uri="{FF2B5EF4-FFF2-40B4-BE49-F238E27FC236}">
                      <a16:creationId xmlns:a16="http://schemas.microsoft.com/office/drawing/2014/main" id="{CBFF666B-3DBD-0175-5271-5829CCEC72A7}"/>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6680;p75">
                <a:extLst>
                  <a:ext uri="{FF2B5EF4-FFF2-40B4-BE49-F238E27FC236}">
                    <a16:creationId xmlns:a16="http://schemas.microsoft.com/office/drawing/2014/main" id="{4A47D165-39EA-03EE-DE9B-27EF6B4D4A48}"/>
                  </a:ext>
                </a:extLst>
              </p:cNvPr>
              <p:cNvGrpSpPr/>
              <p:nvPr/>
            </p:nvGrpSpPr>
            <p:grpSpPr>
              <a:xfrm>
                <a:off x="5054871" y="3507855"/>
                <a:ext cx="31405" cy="26993"/>
                <a:chOff x="5054871" y="3507855"/>
                <a:chExt cx="31405" cy="26993"/>
              </a:xfrm>
            </p:grpSpPr>
            <p:sp>
              <p:nvSpPr>
                <p:cNvPr id="5575" name="Google Shape;6681;p75">
                  <a:extLst>
                    <a:ext uri="{FF2B5EF4-FFF2-40B4-BE49-F238E27FC236}">
                      <a16:creationId xmlns:a16="http://schemas.microsoft.com/office/drawing/2014/main" id="{A9028A55-8F25-8AAB-F0B1-271853FE6827}"/>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6682;p75">
                  <a:extLst>
                    <a:ext uri="{FF2B5EF4-FFF2-40B4-BE49-F238E27FC236}">
                      <a16:creationId xmlns:a16="http://schemas.microsoft.com/office/drawing/2014/main" id="{9F27A6A0-694F-144F-3507-95B58E029F55}"/>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6683;p75">
                <a:extLst>
                  <a:ext uri="{FF2B5EF4-FFF2-40B4-BE49-F238E27FC236}">
                    <a16:creationId xmlns:a16="http://schemas.microsoft.com/office/drawing/2014/main" id="{F08BBE88-51C9-C319-9F18-8FB63BFD0302}"/>
                  </a:ext>
                </a:extLst>
              </p:cNvPr>
              <p:cNvGrpSpPr/>
              <p:nvPr/>
            </p:nvGrpSpPr>
            <p:grpSpPr>
              <a:xfrm>
                <a:off x="4876579" y="3675325"/>
                <a:ext cx="31405" cy="26969"/>
                <a:chOff x="4876579" y="3675325"/>
                <a:chExt cx="31405" cy="26969"/>
              </a:xfrm>
            </p:grpSpPr>
            <p:sp>
              <p:nvSpPr>
                <p:cNvPr id="5573" name="Google Shape;6684;p75">
                  <a:extLst>
                    <a:ext uri="{FF2B5EF4-FFF2-40B4-BE49-F238E27FC236}">
                      <a16:creationId xmlns:a16="http://schemas.microsoft.com/office/drawing/2014/main" id="{6FFA57F8-2E1E-E3EC-E308-181F82FF1B3D}"/>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6685;p75">
                  <a:extLst>
                    <a:ext uri="{FF2B5EF4-FFF2-40B4-BE49-F238E27FC236}">
                      <a16:creationId xmlns:a16="http://schemas.microsoft.com/office/drawing/2014/main" id="{37C03CDA-4415-41C2-6CD3-D63BD25ACDD4}"/>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6686;p75">
                <a:extLst>
                  <a:ext uri="{FF2B5EF4-FFF2-40B4-BE49-F238E27FC236}">
                    <a16:creationId xmlns:a16="http://schemas.microsoft.com/office/drawing/2014/main" id="{8939B6DD-5C5F-734C-D917-CC4BA9AA3052}"/>
                  </a:ext>
                </a:extLst>
              </p:cNvPr>
              <p:cNvGrpSpPr/>
              <p:nvPr/>
            </p:nvGrpSpPr>
            <p:grpSpPr>
              <a:xfrm>
                <a:off x="4842233" y="3688333"/>
                <a:ext cx="31405" cy="26993"/>
                <a:chOff x="4842233" y="3688333"/>
                <a:chExt cx="31405" cy="26993"/>
              </a:xfrm>
            </p:grpSpPr>
            <p:sp>
              <p:nvSpPr>
                <p:cNvPr id="5571" name="Google Shape;6687;p75">
                  <a:extLst>
                    <a:ext uri="{FF2B5EF4-FFF2-40B4-BE49-F238E27FC236}">
                      <a16:creationId xmlns:a16="http://schemas.microsoft.com/office/drawing/2014/main" id="{65024F44-E5B1-2975-B410-253941F91B18}"/>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6688;p75">
                  <a:extLst>
                    <a:ext uri="{FF2B5EF4-FFF2-40B4-BE49-F238E27FC236}">
                      <a16:creationId xmlns:a16="http://schemas.microsoft.com/office/drawing/2014/main" id="{0BAAD14C-7AA1-01C9-33BC-40F6BD40C84A}"/>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6689;p75">
                <a:extLst>
                  <a:ext uri="{FF2B5EF4-FFF2-40B4-BE49-F238E27FC236}">
                    <a16:creationId xmlns:a16="http://schemas.microsoft.com/office/drawing/2014/main" id="{4F281157-BCF8-01D9-0DD5-29F69162199F}"/>
                  </a:ext>
                </a:extLst>
              </p:cNvPr>
              <p:cNvGrpSpPr/>
              <p:nvPr/>
            </p:nvGrpSpPr>
            <p:grpSpPr>
              <a:xfrm>
                <a:off x="5187876" y="3608032"/>
                <a:ext cx="31405" cy="27001"/>
                <a:chOff x="5187876" y="3608032"/>
                <a:chExt cx="31405" cy="27001"/>
              </a:xfrm>
            </p:grpSpPr>
            <p:sp>
              <p:nvSpPr>
                <p:cNvPr id="5569" name="Google Shape;6690;p75">
                  <a:extLst>
                    <a:ext uri="{FF2B5EF4-FFF2-40B4-BE49-F238E27FC236}">
                      <a16:creationId xmlns:a16="http://schemas.microsoft.com/office/drawing/2014/main" id="{905F177A-0710-F42F-DA9D-725F176A6719}"/>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6691;p75">
                  <a:extLst>
                    <a:ext uri="{FF2B5EF4-FFF2-40B4-BE49-F238E27FC236}">
                      <a16:creationId xmlns:a16="http://schemas.microsoft.com/office/drawing/2014/main" id="{0D1C474F-C2B0-1877-679F-AAB63D823C56}"/>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8" name="Google Shape;6692;p75">
                <a:extLst>
                  <a:ext uri="{FF2B5EF4-FFF2-40B4-BE49-F238E27FC236}">
                    <a16:creationId xmlns:a16="http://schemas.microsoft.com/office/drawing/2014/main" id="{C17D2A85-F48A-E725-3B3A-5B6810221B7E}"/>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6693;p75">
                <a:extLst>
                  <a:ext uri="{FF2B5EF4-FFF2-40B4-BE49-F238E27FC236}">
                    <a16:creationId xmlns:a16="http://schemas.microsoft.com/office/drawing/2014/main" id="{8730AFE6-5DCB-5F76-A05C-7E8CD8801DC4}"/>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0" name="Google Shape;6694;p75">
                <a:extLst>
                  <a:ext uri="{FF2B5EF4-FFF2-40B4-BE49-F238E27FC236}">
                    <a16:creationId xmlns:a16="http://schemas.microsoft.com/office/drawing/2014/main" id="{7B4CC6E2-7A5F-7FD2-BCCE-13C304A5C536}"/>
                  </a:ext>
                </a:extLst>
              </p:cNvPr>
              <p:cNvGrpSpPr/>
              <p:nvPr/>
            </p:nvGrpSpPr>
            <p:grpSpPr>
              <a:xfrm>
                <a:off x="5269224" y="3304167"/>
                <a:ext cx="40253" cy="34402"/>
                <a:chOff x="5269224" y="3304167"/>
                <a:chExt cx="40253" cy="34402"/>
              </a:xfrm>
            </p:grpSpPr>
            <p:sp>
              <p:nvSpPr>
                <p:cNvPr id="5567" name="Google Shape;6695;p75">
                  <a:extLst>
                    <a:ext uri="{FF2B5EF4-FFF2-40B4-BE49-F238E27FC236}">
                      <a16:creationId xmlns:a16="http://schemas.microsoft.com/office/drawing/2014/main" id="{AC956AE2-4CA8-77B5-0AAB-40845222BCCC}"/>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6696;p75">
                  <a:extLst>
                    <a:ext uri="{FF2B5EF4-FFF2-40B4-BE49-F238E27FC236}">
                      <a16:creationId xmlns:a16="http://schemas.microsoft.com/office/drawing/2014/main" id="{6B5723FD-42DE-8B6F-FEB5-C79F20D21912}"/>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6697;p75">
                <a:extLst>
                  <a:ext uri="{FF2B5EF4-FFF2-40B4-BE49-F238E27FC236}">
                    <a16:creationId xmlns:a16="http://schemas.microsoft.com/office/drawing/2014/main" id="{CFC088BA-D5B2-263B-D1C8-9FE0D5649F20}"/>
                  </a:ext>
                </a:extLst>
              </p:cNvPr>
              <p:cNvGrpSpPr/>
              <p:nvPr/>
            </p:nvGrpSpPr>
            <p:grpSpPr>
              <a:xfrm>
                <a:off x="5327354" y="3476615"/>
                <a:ext cx="49864" cy="42723"/>
                <a:chOff x="5327354" y="3476615"/>
                <a:chExt cx="49864" cy="42723"/>
              </a:xfrm>
            </p:grpSpPr>
            <p:sp>
              <p:nvSpPr>
                <p:cNvPr id="5565" name="Google Shape;6698;p75">
                  <a:extLst>
                    <a:ext uri="{FF2B5EF4-FFF2-40B4-BE49-F238E27FC236}">
                      <a16:creationId xmlns:a16="http://schemas.microsoft.com/office/drawing/2014/main" id="{2262B717-1839-E721-B651-EC5C1E28321E}"/>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6699;p75">
                  <a:extLst>
                    <a:ext uri="{FF2B5EF4-FFF2-40B4-BE49-F238E27FC236}">
                      <a16:creationId xmlns:a16="http://schemas.microsoft.com/office/drawing/2014/main" id="{86212207-CF15-313E-BA31-D12D6D210819}"/>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2" name="Google Shape;6700;p75">
                <a:extLst>
                  <a:ext uri="{FF2B5EF4-FFF2-40B4-BE49-F238E27FC236}">
                    <a16:creationId xmlns:a16="http://schemas.microsoft.com/office/drawing/2014/main" id="{D1FC596E-4A74-A800-DB45-6E7300789590}"/>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6701;p75">
                <a:extLst>
                  <a:ext uri="{FF2B5EF4-FFF2-40B4-BE49-F238E27FC236}">
                    <a16:creationId xmlns:a16="http://schemas.microsoft.com/office/drawing/2014/main" id="{A34B9DC6-4770-69CE-1F9E-35445D472149}"/>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6702;p75">
                <a:extLst>
                  <a:ext uri="{FF2B5EF4-FFF2-40B4-BE49-F238E27FC236}">
                    <a16:creationId xmlns:a16="http://schemas.microsoft.com/office/drawing/2014/main" id="{FDC5B5EB-3753-C315-8A68-BDA3326A86FA}"/>
                  </a:ext>
                </a:extLst>
              </p:cNvPr>
              <p:cNvGrpSpPr/>
              <p:nvPr/>
            </p:nvGrpSpPr>
            <p:grpSpPr>
              <a:xfrm>
                <a:off x="5341723" y="3775957"/>
                <a:ext cx="31405" cy="26898"/>
                <a:chOff x="5341723" y="3775957"/>
                <a:chExt cx="31405" cy="26898"/>
              </a:xfrm>
            </p:grpSpPr>
            <p:sp>
              <p:nvSpPr>
                <p:cNvPr id="5563" name="Google Shape;6703;p75">
                  <a:extLst>
                    <a:ext uri="{FF2B5EF4-FFF2-40B4-BE49-F238E27FC236}">
                      <a16:creationId xmlns:a16="http://schemas.microsoft.com/office/drawing/2014/main" id="{72826459-20CF-A36F-54F9-D1462AB8FAA4}"/>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6704;p75">
                  <a:extLst>
                    <a:ext uri="{FF2B5EF4-FFF2-40B4-BE49-F238E27FC236}">
                      <a16:creationId xmlns:a16="http://schemas.microsoft.com/office/drawing/2014/main" id="{6F1CCC94-0097-69C9-C5FA-82F09FE490BE}"/>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6705;p75">
                <a:extLst>
                  <a:ext uri="{FF2B5EF4-FFF2-40B4-BE49-F238E27FC236}">
                    <a16:creationId xmlns:a16="http://schemas.microsoft.com/office/drawing/2014/main" id="{2222E56E-785D-726E-7217-8A68E43153F5}"/>
                  </a:ext>
                </a:extLst>
              </p:cNvPr>
              <p:cNvGrpSpPr/>
              <p:nvPr/>
            </p:nvGrpSpPr>
            <p:grpSpPr>
              <a:xfrm>
                <a:off x="5439053" y="3699274"/>
                <a:ext cx="31405" cy="26898"/>
                <a:chOff x="5439053" y="3699274"/>
                <a:chExt cx="31405" cy="26898"/>
              </a:xfrm>
            </p:grpSpPr>
            <p:sp>
              <p:nvSpPr>
                <p:cNvPr id="5561" name="Google Shape;6706;p75">
                  <a:extLst>
                    <a:ext uri="{FF2B5EF4-FFF2-40B4-BE49-F238E27FC236}">
                      <a16:creationId xmlns:a16="http://schemas.microsoft.com/office/drawing/2014/main" id="{CB05F27B-0421-520D-42E8-C5C2BC75FFE4}"/>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6707;p75">
                  <a:extLst>
                    <a:ext uri="{FF2B5EF4-FFF2-40B4-BE49-F238E27FC236}">
                      <a16:creationId xmlns:a16="http://schemas.microsoft.com/office/drawing/2014/main" id="{68B01806-09F4-772B-515B-A0442F99C6CB}"/>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6708;p75">
                <a:extLst>
                  <a:ext uri="{FF2B5EF4-FFF2-40B4-BE49-F238E27FC236}">
                    <a16:creationId xmlns:a16="http://schemas.microsoft.com/office/drawing/2014/main" id="{BDD8A90A-2C89-ADA6-1EC2-CD7DB0794885}"/>
                  </a:ext>
                </a:extLst>
              </p:cNvPr>
              <p:cNvGrpSpPr/>
              <p:nvPr/>
            </p:nvGrpSpPr>
            <p:grpSpPr>
              <a:xfrm>
                <a:off x="5412414" y="3622307"/>
                <a:ext cx="31499" cy="26993"/>
                <a:chOff x="5412414" y="3622307"/>
                <a:chExt cx="31499" cy="26993"/>
              </a:xfrm>
            </p:grpSpPr>
            <p:sp>
              <p:nvSpPr>
                <p:cNvPr id="5559" name="Google Shape;6709;p75">
                  <a:extLst>
                    <a:ext uri="{FF2B5EF4-FFF2-40B4-BE49-F238E27FC236}">
                      <a16:creationId xmlns:a16="http://schemas.microsoft.com/office/drawing/2014/main" id="{476CE143-028F-20AE-9AB2-5610AC862923}"/>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6710;p75">
                  <a:extLst>
                    <a:ext uri="{FF2B5EF4-FFF2-40B4-BE49-F238E27FC236}">
                      <a16:creationId xmlns:a16="http://schemas.microsoft.com/office/drawing/2014/main" id="{C28F2258-4521-D0C2-DF72-CAF0720E68A1}"/>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6711;p75">
                <a:extLst>
                  <a:ext uri="{FF2B5EF4-FFF2-40B4-BE49-F238E27FC236}">
                    <a16:creationId xmlns:a16="http://schemas.microsoft.com/office/drawing/2014/main" id="{85283002-47B9-DC45-FFAB-877871373916}"/>
                  </a:ext>
                </a:extLst>
              </p:cNvPr>
              <p:cNvGrpSpPr/>
              <p:nvPr/>
            </p:nvGrpSpPr>
            <p:grpSpPr>
              <a:xfrm>
                <a:off x="5476254" y="3473949"/>
                <a:ext cx="26835" cy="26930"/>
                <a:chOff x="5476254" y="3473949"/>
                <a:chExt cx="26835" cy="26930"/>
              </a:xfrm>
            </p:grpSpPr>
            <p:sp>
              <p:nvSpPr>
                <p:cNvPr id="5557" name="Google Shape;6712;p75">
                  <a:extLst>
                    <a:ext uri="{FF2B5EF4-FFF2-40B4-BE49-F238E27FC236}">
                      <a16:creationId xmlns:a16="http://schemas.microsoft.com/office/drawing/2014/main" id="{7B7DBFA2-57E3-61A2-6927-6D50838BE4B7}"/>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6713;p75">
                  <a:extLst>
                    <a:ext uri="{FF2B5EF4-FFF2-40B4-BE49-F238E27FC236}">
                      <a16:creationId xmlns:a16="http://schemas.microsoft.com/office/drawing/2014/main" id="{60151666-854B-C0E3-1F9E-BE7BA1DE571D}"/>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6714;p75">
                <a:extLst>
                  <a:ext uri="{FF2B5EF4-FFF2-40B4-BE49-F238E27FC236}">
                    <a16:creationId xmlns:a16="http://schemas.microsoft.com/office/drawing/2014/main" id="{480A1C40-C7BC-520A-F2F8-06B4C4001AA3}"/>
                  </a:ext>
                </a:extLst>
              </p:cNvPr>
              <p:cNvGrpSpPr/>
              <p:nvPr/>
            </p:nvGrpSpPr>
            <p:grpSpPr>
              <a:xfrm>
                <a:off x="5564547" y="3481594"/>
                <a:ext cx="31397" cy="26898"/>
                <a:chOff x="5564547" y="3481594"/>
                <a:chExt cx="31397" cy="26898"/>
              </a:xfrm>
            </p:grpSpPr>
            <p:sp>
              <p:nvSpPr>
                <p:cNvPr id="5555" name="Google Shape;6715;p75">
                  <a:extLst>
                    <a:ext uri="{FF2B5EF4-FFF2-40B4-BE49-F238E27FC236}">
                      <a16:creationId xmlns:a16="http://schemas.microsoft.com/office/drawing/2014/main" id="{E51F0421-6C4B-99B5-BAD8-EDDC2470D202}"/>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6716;p75">
                  <a:extLst>
                    <a:ext uri="{FF2B5EF4-FFF2-40B4-BE49-F238E27FC236}">
                      <a16:creationId xmlns:a16="http://schemas.microsoft.com/office/drawing/2014/main" id="{D41BE003-8B70-9F43-2979-1D254657ED29}"/>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6717;p75">
                <a:extLst>
                  <a:ext uri="{FF2B5EF4-FFF2-40B4-BE49-F238E27FC236}">
                    <a16:creationId xmlns:a16="http://schemas.microsoft.com/office/drawing/2014/main" id="{80BAA65B-50B9-6CE5-AA05-1A720E6C88C7}"/>
                  </a:ext>
                </a:extLst>
              </p:cNvPr>
              <p:cNvGrpSpPr/>
              <p:nvPr/>
            </p:nvGrpSpPr>
            <p:grpSpPr>
              <a:xfrm>
                <a:off x="5534101" y="3470174"/>
                <a:ext cx="31397" cy="26906"/>
                <a:chOff x="5534101" y="3470174"/>
                <a:chExt cx="31397" cy="26906"/>
              </a:xfrm>
            </p:grpSpPr>
            <p:sp>
              <p:nvSpPr>
                <p:cNvPr id="5553" name="Google Shape;6718;p75">
                  <a:extLst>
                    <a:ext uri="{FF2B5EF4-FFF2-40B4-BE49-F238E27FC236}">
                      <a16:creationId xmlns:a16="http://schemas.microsoft.com/office/drawing/2014/main" id="{5D41D877-C34D-CAA1-5886-2F7224F94577}"/>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6719;p75">
                  <a:extLst>
                    <a:ext uri="{FF2B5EF4-FFF2-40B4-BE49-F238E27FC236}">
                      <a16:creationId xmlns:a16="http://schemas.microsoft.com/office/drawing/2014/main" id="{7C27E5EC-4E5D-0342-0CAF-50F756B96585}"/>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6720;p75">
                <a:extLst>
                  <a:ext uri="{FF2B5EF4-FFF2-40B4-BE49-F238E27FC236}">
                    <a16:creationId xmlns:a16="http://schemas.microsoft.com/office/drawing/2014/main" id="{243E9225-D2C4-143C-EDC9-0D52CAD205BE}"/>
                  </a:ext>
                </a:extLst>
              </p:cNvPr>
              <p:cNvGrpSpPr/>
              <p:nvPr/>
            </p:nvGrpSpPr>
            <p:grpSpPr>
              <a:xfrm>
                <a:off x="5610879" y="3314486"/>
                <a:ext cx="31499" cy="26938"/>
                <a:chOff x="5610879" y="3314486"/>
                <a:chExt cx="31499" cy="26938"/>
              </a:xfrm>
            </p:grpSpPr>
            <p:sp>
              <p:nvSpPr>
                <p:cNvPr id="5551" name="Google Shape;6721;p75">
                  <a:extLst>
                    <a:ext uri="{FF2B5EF4-FFF2-40B4-BE49-F238E27FC236}">
                      <a16:creationId xmlns:a16="http://schemas.microsoft.com/office/drawing/2014/main" id="{2DC584C3-884C-96E4-1ACF-5F5D42FC0652}"/>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6722;p75">
                  <a:extLst>
                    <a:ext uri="{FF2B5EF4-FFF2-40B4-BE49-F238E27FC236}">
                      <a16:creationId xmlns:a16="http://schemas.microsoft.com/office/drawing/2014/main" id="{23D5C2C1-135F-93D7-30F6-5D4DD00954D7}"/>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6723;p75">
                <a:extLst>
                  <a:ext uri="{FF2B5EF4-FFF2-40B4-BE49-F238E27FC236}">
                    <a16:creationId xmlns:a16="http://schemas.microsoft.com/office/drawing/2014/main" id="{44926E76-BD0D-DC83-0A21-DCD345482552}"/>
                  </a:ext>
                </a:extLst>
              </p:cNvPr>
              <p:cNvGrpSpPr/>
              <p:nvPr/>
            </p:nvGrpSpPr>
            <p:grpSpPr>
              <a:xfrm>
                <a:off x="4834525" y="3501382"/>
                <a:ext cx="31499" cy="26898"/>
                <a:chOff x="4834525" y="3501382"/>
                <a:chExt cx="31499" cy="26898"/>
              </a:xfrm>
            </p:grpSpPr>
            <p:sp>
              <p:nvSpPr>
                <p:cNvPr id="5549" name="Google Shape;6724;p75">
                  <a:extLst>
                    <a:ext uri="{FF2B5EF4-FFF2-40B4-BE49-F238E27FC236}">
                      <a16:creationId xmlns:a16="http://schemas.microsoft.com/office/drawing/2014/main" id="{414D9C90-6BF2-E4BC-3500-A77D1B791036}"/>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6725;p75">
                  <a:extLst>
                    <a:ext uri="{FF2B5EF4-FFF2-40B4-BE49-F238E27FC236}">
                      <a16:creationId xmlns:a16="http://schemas.microsoft.com/office/drawing/2014/main" id="{DFCFD478-AF2F-5921-8778-2E87FF5BC496}"/>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6726;p75">
                <a:extLst>
                  <a:ext uri="{FF2B5EF4-FFF2-40B4-BE49-F238E27FC236}">
                    <a16:creationId xmlns:a16="http://schemas.microsoft.com/office/drawing/2014/main" id="{E93D2095-0BC5-9F69-4066-D99606703FD3}"/>
                  </a:ext>
                </a:extLst>
              </p:cNvPr>
              <p:cNvGrpSpPr/>
              <p:nvPr/>
            </p:nvGrpSpPr>
            <p:grpSpPr>
              <a:xfrm>
                <a:off x="4898460" y="3580158"/>
                <a:ext cx="31405" cy="26898"/>
                <a:chOff x="4898460" y="3580158"/>
                <a:chExt cx="31405" cy="26898"/>
              </a:xfrm>
            </p:grpSpPr>
            <p:sp>
              <p:nvSpPr>
                <p:cNvPr id="5547" name="Google Shape;6727;p75">
                  <a:extLst>
                    <a:ext uri="{FF2B5EF4-FFF2-40B4-BE49-F238E27FC236}">
                      <a16:creationId xmlns:a16="http://schemas.microsoft.com/office/drawing/2014/main" id="{63F0D112-4DB7-DADE-E4B4-C989E4CA18F3}"/>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6728;p75">
                  <a:extLst>
                    <a:ext uri="{FF2B5EF4-FFF2-40B4-BE49-F238E27FC236}">
                      <a16:creationId xmlns:a16="http://schemas.microsoft.com/office/drawing/2014/main" id="{E0F3B6DC-A0BF-3380-AA40-9AA7FF008ADE}"/>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6729;p75">
                <a:extLst>
                  <a:ext uri="{FF2B5EF4-FFF2-40B4-BE49-F238E27FC236}">
                    <a16:creationId xmlns:a16="http://schemas.microsoft.com/office/drawing/2014/main" id="{CBF62986-15F4-BAE3-161B-25590D702B38}"/>
                  </a:ext>
                </a:extLst>
              </p:cNvPr>
              <p:cNvGrpSpPr/>
              <p:nvPr/>
            </p:nvGrpSpPr>
            <p:grpSpPr>
              <a:xfrm>
                <a:off x="4882667" y="3608032"/>
                <a:ext cx="31499" cy="27001"/>
                <a:chOff x="4882667" y="3608032"/>
                <a:chExt cx="31499" cy="27001"/>
              </a:xfrm>
            </p:grpSpPr>
            <p:sp>
              <p:nvSpPr>
                <p:cNvPr id="5545" name="Google Shape;6730;p75">
                  <a:extLst>
                    <a:ext uri="{FF2B5EF4-FFF2-40B4-BE49-F238E27FC236}">
                      <a16:creationId xmlns:a16="http://schemas.microsoft.com/office/drawing/2014/main" id="{B170DA81-3029-7F95-D29B-FFABDC525914}"/>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6731;p75">
                  <a:extLst>
                    <a:ext uri="{FF2B5EF4-FFF2-40B4-BE49-F238E27FC236}">
                      <a16:creationId xmlns:a16="http://schemas.microsoft.com/office/drawing/2014/main" id="{C8350AAA-2F0F-347C-B52A-880B3A1CB2D4}"/>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6732;p75">
                <a:extLst>
                  <a:ext uri="{FF2B5EF4-FFF2-40B4-BE49-F238E27FC236}">
                    <a16:creationId xmlns:a16="http://schemas.microsoft.com/office/drawing/2014/main" id="{9B759A6F-9D1E-B4FA-EB98-2042B2E020E0}"/>
                  </a:ext>
                </a:extLst>
              </p:cNvPr>
              <p:cNvGrpSpPr/>
              <p:nvPr/>
            </p:nvGrpSpPr>
            <p:grpSpPr>
              <a:xfrm>
                <a:off x="4843373" y="3631407"/>
                <a:ext cx="16273" cy="16186"/>
                <a:chOff x="4843373" y="3631407"/>
                <a:chExt cx="16273" cy="16186"/>
              </a:xfrm>
            </p:grpSpPr>
            <p:sp>
              <p:nvSpPr>
                <p:cNvPr id="5543" name="Google Shape;6733;p75">
                  <a:extLst>
                    <a:ext uri="{FF2B5EF4-FFF2-40B4-BE49-F238E27FC236}">
                      <a16:creationId xmlns:a16="http://schemas.microsoft.com/office/drawing/2014/main" id="{3034D3D7-0151-55F3-3C75-1C3FA8BAD65F}"/>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6734;p75">
                  <a:extLst>
                    <a:ext uri="{FF2B5EF4-FFF2-40B4-BE49-F238E27FC236}">
                      <a16:creationId xmlns:a16="http://schemas.microsoft.com/office/drawing/2014/main" id="{8B97A589-579F-04CB-6970-8D26B6D662EF}"/>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6735;p75">
                <a:extLst>
                  <a:ext uri="{FF2B5EF4-FFF2-40B4-BE49-F238E27FC236}">
                    <a16:creationId xmlns:a16="http://schemas.microsoft.com/office/drawing/2014/main" id="{72F4B592-081F-5417-EAD7-A09F89735646}"/>
                  </a:ext>
                </a:extLst>
              </p:cNvPr>
              <p:cNvGrpSpPr/>
              <p:nvPr/>
            </p:nvGrpSpPr>
            <p:grpSpPr>
              <a:xfrm>
                <a:off x="4727773" y="3591578"/>
                <a:ext cx="31499" cy="26898"/>
                <a:chOff x="4727773" y="3591578"/>
                <a:chExt cx="31499" cy="26898"/>
              </a:xfrm>
            </p:grpSpPr>
            <p:sp>
              <p:nvSpPr>
                <p:cNvPr id="5541" name="Google Shape;6736;p75">
                  <a:extLst>
                    <a:ext uri="{FF2B5EF4-FFF2-40B4-BE49-F238E27FC236}">
                      <a16:creationId xmlns:a16="http://schemas.microsoft.com/office/drawing/2014/main" id="{27855774-456C-FA30-F321-74FE712C24BA}"/>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6737;p75">
                  <a:extLst>
                    <a:ext uri="{FF2B5EF4-FFF2-40B4-BE49-F238E27FC236}">
                      <a16:creationId xmlns:a16="http://schemas.microsoft.com/office/drawing/2014/main" id="{FDB0B242-2DDC-E1D2-E01B-E5D6596ED2B5}"/>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6738;p75">
                <a:extLst>
                  <a:ext uri="{FF2B5EF4-FFF2-40B4-BE49-F238E27FC236}">
                    <a16:creationId xmlns:a16="http://schemas.microsoft.com/office/drawing/2014/main" id="{35CB480F-C8D0-24FE-4FF5-643E62280D1D}"/>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6739;p75">
                <a:extLst>
                  <a:ext uri="{FF2B5EF4-FFF2-40B4-BE49-F238E27FC236}">
                    <a16:creationId xmlns:a16="http://schemas.microsoft.com/office/drawing/2014/main" id="{2E4FB85E-9ECE-1909-72B2-B6DE27E6778E}"/>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8" name="Google Shape;6740;p75">
                <a:extLst>
                  <a:ext uri="{FF2B5EF4-FFF2-40B4-BE49-F238E27FC236}">
                    <a16:creationId xmlns:a16="http://schemas.microsoft.com/office/drawing/2014/main" id="{AA6859FB-2C80-3079-DFF3-132FE7ABB5DE}"/>
                  </a:ext>
                </a:extLst>
              </p:cNvPr>
              <p:cNvGrpSpPr/>
              <p:nvPr/>
            </p:nvGrpSpPr>
            <p:grpSpPr>
              <a:xfrm>
                <a:off x="4609421" y="3577398"/>
                <a:ext cx="31499" cy="27001"/>
                <a:chOff x="4609421" y="3577398"/>
                <a:chExt cx="31499" cy="27001"/>
              </a:xfrm>
            </p:grpSpPr>
            <p:sp>
              <p:nvSpPr>
                <p:cNvPr id="5539" name="Google Shape;6741;p75">
                  <a:extLst>
                    <a:ext uri="{FF2B5EF4-FFF2-40B4-BE49-F238E27FC236}">
                      <a16:creationId xmlns:a16="http://schemas.microsoft.com/office/drawing/2014/main" id="{2EFABCA9-DC12-1C9F-A7E1-EF801F8AA6D5}"/>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6742;p75">
                  <a:extLst>
                    <a:ext uri="{FF2B5EF4-FFF2-40B4-BE49-F238E27FC236}">
                      <a16:creationId xmlns:a16="http://schemas.microsoft.com/office/drawing/2014/main" id="{998003AA-DD3E-86F7-0ECE-2EC758CA3A6A}"/>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6743;p75">
                <a:extLst>
                  <a:ext uri="{FF2B5EF4-FFF2-40B4-BE49-F238E27FC236}">
                    <a16:creationId xmlns:a16="http://schemas.microsoft.com/office/drawing/2014/main" id="{D020C929-71BE-B0DF-AEE5-52A7BAA87E7A}"/>
                  </a:ext>
                </a:extLst>
              </p:cNvPr>
              <p:cNvGrpSpPr/>
              <p:nvPr/>
            </p:nvGrpSpPr>
            <p:grpSpPr>
              <a:xfrm>
                <a:off x="4649289" y="3577398"/>
                <a:ext cx="31499" cy="27001"/>
                <a:chOff x="4649289" y="3577398"/>
                <a:chExt cx="31499" cy="27001"/>
              </a:xfrm>
            </p:grpSpPr>
            <p:sp>
              <p:nvSpPr>
                <p:cNvPr id="5537" name="Google Shape;6744;p75">
                  <a:extLst>
                    <a:ext uri="{FF2B5EF4-FFF2-40B4-BE49-F238E27FC236}">
                      <a16:creationId xmlns:a16="http://schemas.microsoft.com/office/drawing/2014/main" id="{71397638-A341-1073-41E4-F6619200EB6A}"/>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6745;p75">
                  <a:extLst>
                    <a:ext uri="{FF2B5EF4-FFF2-40B4-BE49-F238E27FC236}">
                      <a16:creationId xmlns:a16="http://schemas.microsoft.com/office/drawing/2014/main" id="{E0008425-F53C-82A5-B2A3-C143035C093B}"/>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6746;p75">
                <a:extLst>
                  <a:ext uri="{FF2B5EF4-FFF2-40B4-BE49-F238E27FC236}">
                    <a16:creationId xmlns:a16="http://schemas.microsoft.com/office/drawing/2014/main" id="{FE19A04C-E1BF-01A9-AEFC-ECCDDA825AED}"/>
                  </a:ext>
                </a:extLst>
              </p:cNvPr>
              <p:cNvGrpSpPr/>
              <p:nvPr/>
            </p:nvGrpSpPr>
            <p:grpSpPr>
              <a:xfrm>
                <a:off x="4605614" y="3639523"/>
                <a:ext cx="31499" cy="26906"/>
                <a:chOff x="4605614" y="3639523"/>
                <a:chExt cx="31499" cy="26906"/>
              </a:xfrm>
            </p:grpSpPr>
            <p:sp>
              <p:nvSpPr>
                <p:cNvPr id="5535" name="Google Shape;6747;p75">
                  <a:extLst>
                    <a:ext uri="{FF2B5EF4-FFF2-40B4-BE49-F238E27FC236}">
                      <a16:creationId xmlns:a16="http://schemas.microsoft.com/office/drawing/2014/main" id="{4E302A34-20FD-58BB-C1C1-A5AA1AB1BB9B}"/>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6748;p75">
                  <a:extLst>
                    <a:ext uri="{FF2B5EF4-FFF2-40B4-BE49-F238E27FC236}">
                      <a16:creationId xmlns:a16="http://schemas.microsoft.com/office/drawing/2014/main" id="{31DB1091-192A-F2E7-D96D-60E7B87D1003}"/>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6749;p75">
                <a:extLst>
                  <a:ext uri="{FF2B5EF4-FFF2-40B4-BE49-F238E27FC236}">
                    <a16:creationId xmlns:a16="http://schemas.microsoft.com/office/drawing/2014/main" id="{9B3A5171-966D-5DCC-4603-5C4BC673E1D5}"/>
                  </a:ext>
                </a:extLst>
              </p:cNvPr>
              <p:cNvGrpSpPr/>
              <p:nvPr/>
            </p:nvGrpSpPr>
            <p:grpSpPr>
              <a:xfrm>
                <a:off x="4785149" y="3618846"/>
                <a:ext cx="26930" cy="26843"/>
                <a:chOff x="4785149" y="3618846"/>
                <a:chExt cx="26930" cy="26843"/>
              </a:xfrm>
            </p:grpSpPr>
            <p:sp>
              <p:nvSpPr>
                <p:cNvPr id="5533" name="Google Shape;6750;p75">
                  <a:extLst>
                    <a:ext uri="{FF2B5EF4-FFF2-40B4-BE49-F238E27FC236}">
                      <a16:creationId xmlns:a16="http://schemas.microsoft.com/office/drawing/2014/main" id="{56C37EA5-C92F-6533-1D8D-B1996758FB5C}"/>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6751;p75">
                  <a:extLst>
                    <a:ext uri="{FF2B5EF4-FFF2-40B4-BE49-F238E27FC236}">
                      <a16:creationId xmlns:a16="http://schemas.microsoft.com/office/drawing/2014/main" id="{9F1946DF-2581-81CE-D2B2-53F1F4BB3243}"/>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6752;p75">
                <a:extLst>
                  <a:ext uri="{FF2B5EF4-FFF2-40B4-BE49-F238E27FC236}">
                    <a16:creationId xmlns:a16="http://schemas.microsoft.com/office/drawing/2014/main" id="{FCFDCB5F-6E45-8916-7FF9-17032F92A65F}"/>
                  </a:ext>
                </a:extLst>
              </p:cNvPr>
              <p:cNvGrpSpPr/>
              <p:nvPr/>
            </p:nvGrpSpPr>
            <p:grpSpPr>
              <a:xfrm>
                <a:off x="4810167" y="3601567"/>
                <a:ext cx="31405" cy="26898"/>
                <a:chOff x="4810167" y="3601567"/>
                <a:chExt cx="31405" cy="26898"/>
              </a:xfrm>
            </p:grpSpPr>
            <p:sp>
              <p:nvSpPr>
                <p:cNvPr id="5531" name="Google Shape;6753;p75">
                  <a:extLst>
                    <a:ext uri="{FF2B5EF4-FFF2-40B4-BE49-F238E27FC236}">
                      <a16:creationId xmlns:a16="http://schemas.microsoft.com/office/drawing/2014/main" id="{F9F50039-D2DF-72E1-8A9E-4E6BA224A5C9}"/>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6754;p75">
                  <a:extLst>
                    <a:ext uri="{FF2B5EF4-FFF2-40B4-BE49-F238E27FC236}">
                      <a16:creationId xmlns:a16="http://schemas.microsoft.com/office/drawing/2014/main" id="{094CD1A1-4396-3501-108E-FB5A35A085B3}"/>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6755;p75">
                <a:extLst>
                  <a:ext uri="{FF2B5EF4-FFF2-40B4-BE49-F238E27FC236}">
                    <a16:creationId xmlns:a16="http://schemas.microsoft.com/office/drawing/2014/main" id="{0D664813-0673-C6C6-2A52-1F41CD702DD5}"/>
                  </a:ext>
                </a:extLst>
              </p:cNvPr>
              <p:cNvGrpSpPr/>
              <p:nvPr/>
            </p:nvGrpSpPr>
            <p:grpSpPr>
              <a:xfrm>
                <a:off x="4831002" y="3373230"/>
                <a:ext cx="31405" cy="26898"/>
                <a:chOff x="4831002" y="3373230"/>
                <a:chExt cx="31405" cy="26898"/>
              </a:xfrm>
            </p:grpSpPr>
            <p:sp>
              <p:nvSpPr>
                <p:cNvPr id="5529" name="Google Shape;6756;p75">
                  <a:extLst>
                    <a:ext uri="{FF2B5EF4-FFF2-40B4-BE49-F238E27FC236}">
                      <a16:creationId xmlns:a16="http://schemas.microsoft.com/office/drawing/2014/main" id="{D1A2E131-203A-2DB9-3DF9-559B705A619A}"/>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6757;p75">
                  <a:extLst>
                    <a:ext uri="{FF2B5EF4-FFF2-40B4-BE49-F238E27FC236}">
                      <a16:creationId xmlns:a16="http://schemas.microsoft.com/office/drawing/2014/main" id="{597E7955-5915-076B-C6A7-E8BEA7549C51}"/>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6758;p75">
                <a:extLst>
                  <a:ext uri="{FF2B5EF4-FFF2-40B4-BE49-F238E27FC236}">
                    <a16:creationId xmlns:a16="http://schemas.microsoft.com/office/drawing/2014/main" id="{29B7E595-37D3-9BD5-6B81-CD7F65ECEEBF}"/>
                  </a:ext>
                </a:extLst>
              </p:cNvPr>
              <p:cNvGrpSpPr/>
              <p:nvPr/>
            </p:nvGrpSpPr>
            <p:grpSpPr>
              <a:xfrm>
                <a:off x="4719311" y="3355054"/>
                <a:ext cx="31499" cy="27001"/>
                <a:chOff x="4719311" y="3355054"/>
                <a:chExt cx="31499" cy="27001"/>
              </a:xfrm>
            </p:grpSpPr>
            <p:sp>
              <p:nvSpPr>
                <p:cNvPr id="5527" name="Google Shape;6759;p75">
                  <a:extLst>
                    <a:ext uri="{FF2B5EF4-FFF2-40B4-BE49-F238E27FC236}">
                      <a16:creationId xmlns:a16="http://schemas.microsoft.com/office/drawing/2014/main" id="{D4C15874-8C3C-A3B6-3C44-3E202E8EFD88}"/>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6760;p75">
                  <a:extLst>
                    <a:ext uri="{FF2B5EF4-FFF2-40B4-BE49-F238E27FC236}">
                      <a16:creationId xmlns:a16="http://schemas.microsoft.com/office/drawing/2014/main" id="{AEE7EB67-80C2-8C5F-878B-72982A7751F8}"/>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6761;p75">
                <a:extLst>
                  <a:ext uri="{FF2B5EF4-FFF2-40B4-BE49-F238E27FC236}">
                    <a16:creationId xmlns:a16="http://schemas.microsoft.com/office/drawing/2014/main" id="{0B2AC299-FD7D-25D3-FCBF-7725941CE36F}"/>
                  </a:ext>
                </a:extLst>
              </p:cNvPr>
              <p:cNvGrpSpPr/>
              <p:nvPr/>
            </p:nvGrpSpPr>
            <p:grpSpPr>
              <a:xfrm>
                <a:off x="4798755" y="3450260"/>
                <a:ext cx="26930" cy="26930"/>
                <a:chOff x="4798755" y="3450260"/>
                <a:chExt cx="26930" cy="26930"/>
              </a:xfrm>
            </p:grpSpPr>
            <p:sp>
              <p:nvSpPr>
                <p:cNvPr id="5525" name="Google Shape;6762;p75">
                  <a:extLst>
                    <a:ext uri="{FF2B5EF4-FFF2-40B4-BE49-F238E27FC236}">
                      <a16:creationId xmlns:a16="http://schemas.microsoft.com/office/drawing/2014/main" id="{0B3BC423-206E-37A9-EA42-4C6CFDDEF9BE}"/>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6763;p75">
                  <a:extLst>
                    <a:ext uri="{FF2B5EF4-FFF2-40B4-BE49-F238E27FC236}">
                      <a16:creationId xmlns:a16="http://schemas.microsoft.com/office/drawing/2014/main" id="{6D72B81E-C8DD-5A4C-5765-9B3F32D02F48}"/>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6764;p75">
                <a:extLst>
                  <a:ext uri="{FF2B5EF4-FFF2-40B4-BE49-F238E27FC236}">
                    <a16:creationId xmlns:a16="http://schemas.microsoft.com/office/drawing/2014/main" id="{E8D79906-CBA1-F3C1-08F3-8C38A0818DBE}"/>
                  </a:ext>
                </a:extLst>
              </p:cNvPr>
              <p:cNvGrpSpPr/>
              <p:nvPr/>
            </p:nvGrpSpPr>
            <p:grpSpPr>
              <a:xfrm>
                <a:off x="4645576" y="3467555"/>
                <a:ext cx="31405" cy="26953"/>
                <a:chOff x="4645576" y="3467555"/>
                <a:chExt cx="31405" cy="26953"/>
              </a:xfrm>
            </p:grpSpPr>
            <p:sp>
              <p:nvSpPr>
                <p:cNvPr id="5523" name="Google Shape;6765;p75">
                  <a:extLst>
                    <a:ext uri="{FF2B5EF4-FFF2-40B4-BE49-F238E27FC236}">
                      <a16:creationId xmlns:a16="http://schemas.microsoft.com/office/drawing/2014/main" id="{98C3CEBF-A337-3D9D-FEE8-3AA1DC4A2F43}"/>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6766;p75">
                  <a:extLst>
                    <a:ext uri="{FF2B5EF4-FFF2-40B4-BE49-F238E27FC236}">
                      <a16:creationId xmlns:a16="http://schemas.microsoft.com/office/drawing/2014/main" id="{374BA932-0AB3-3D5F-830D-8B6F91AFEE0A}"/>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6767;p75">
                <a:extLst>
                  <a:ext uri="{FF2B5EF4-FFF2-40B4-BE49-F238E27FC236}">
                    <a16:creationId xmlns:a16="http://schemas.microsoft.com/office/drawing/2014/main" id="{4269BF5F-1759-E188-B473-AE6251B9B373}"/>
                  </a:ext>
                </a:extLst>
              </p:cNvPr>
              <p:cNvGrpSpPr/>
              <p:nvPr/>
            </p:nvGrpSpPr>
            <p:grpSpPr>
              <a:xfrm>
                <a:off x="4687631" y="3583965"/>
                <a:ext cx="31499" cy="26898"/>
                <a:chOff x="4687631" y="3583965"/>
                <a:chExt cx="31499" cy="26898"/>
              </a:xfrm>
            </p:grpSpPr>
            <p:sp>
              <p:nvSpPr>
                <p:cNvPr id="5521" name="Google Shape;6768;p75">
                  <a:extLst>
                    <a:ext uri="{FF2B5EF4-FFF2-40B4-BE49-F238E27FC236}">
                      <a16:creationId xmlns:a16="http://schemas.microsoft.com/office/drawing/2014/main" id="{76F0B527-E6A2-1F42-BF7F-D4DFBB6FA3EA}"/>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6769;p75">
                  <a:extLst>
                    <a:ext uri="{FF2B5EF4-FFF2-40B4-BE49-F238E27FC236}">
                      <a16:creationId xmlns:a16="http://schemas.microsoft.com/office/drawing/2014/main" id="{42670039-4FAD-D2F4-0478-21322CD52C57}"/>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6770;p75">
                <a:extLst>
                  <a:ext uri="{FF2B5EF4-FFF2-40B4-BE49-F238E27FC236}">
                    <a16:creationId xmlns:a16="http://schemas.microsoft.com/office/drawing/2014/main" id="{CCDC5670-5E38-CF89-BF8C-B1632EBB9894}"/>
                  </a:ext>
                </a:extLst>
              </p:cNvPr>
              <p:cNvGrpSpPr/>
              <p:nvPr/>
            </p:nvGrpSpPr>
            <p:grpSpPr>
              <a:xfrm>
                <a:off x="4719311" y="3471314"/>
                <a:ext cx="31499" cy="27001"/>
                <a:chOff x="4719311" y="3471314"/>
                <a:chExt cx="31499" cy="27001"/>
              </a:xfrm>
            </p:grpSpPr>
            <p:sp>
              <p:nvSpPr>
                <p:cNvPr id="5519" name="Google Shape;6771;p75">
                  <a:extLst>
                    <a:ext uri="{FF2B5EF4-FFF2-40B4-BE49-F238E27FC236}">
                      <a16:creationId xmlns:a16="http://schemas.microsoft.com/office/drawing/2014/main" id="{6CCDD63C-2D03-0FB4-ADB7-8180DF835E1E}"/>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6772;p75">
                  <a:extLst>
                    <a:ext uri="{FF2B5EF4-FFF2-40B4-BE49-F238E27FC236}">
                      <a16:creationId xmlns:a16="http://schemas.microsoft.com/office/drawing/2014/main" id="{3BC02E5B-E657-4EDF-843A-AA5081BB5792}"/>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6773;p75">
                <a:extLst>
                  <a:ext uri="{FF2B5EF4-FFF2-40B4-BE49-F238E27FC236}">
                    <a16:creationId xmlns:a16="http://schemas.microsoft.com/office/drawing/2014/main" id="{025F9FFA-615C-4381-2698-F6D7A9205A26}"/>
                  </a:ext>
                </a:extLst>
              </p:cNvPr>
              <p:cNvGrpSpPr/>
              <p:nvPr/>
            </p:nvGrpSpPr>
            <p:grpSpPr>
              <a:xfrm>
                <a:off x="4719311" y="3434404"/>
                <a:ext cx="31499" cy="26898"/>
                <a:chOff x="4719311" y="3434404"/>
                <a:chExt cx="31499" cy="26898"/>
              </a:xfrm>
            </p:grpSpPr>
            <p:sp>
              <p:nvSpPr>
                <p:cNvPr id="5517" name="Google Shape;6774;p75">
                  <a:extLst>
                    <a:ext uri="{FF2B5EF4-FFF2-40B4-BE49-F238E27FC236}">
                      <a16:creationId xmlns:a16="http://schemas.microsoft.com/office/drawing/2014/main" id="{DEB109CF-9ED0-C4AC-1556-1503E1F59EA4}"/>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6775;p75">
                  <a:extLst>
                    <a:ext uri="{FF2B5EF4-FFF2-40B4-BE49-F238E27FC236}">
                      <a16:creationId xmlns:a16="http://schemas.microsoft.com/office/drawing/2014/main" id="{A90C7680-20BA-7168-BFFA-9D4669299DD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6776;p75">
                <a:extLst>
                  <a:ext uri="{FF2B5EF4-FFF2-40B4-BE49-F238E27FC236}">
                    <a16:creationId xmlns:a16="http://schemas.microsoft.com/office/drawing/2014/main" id="{9FACB15C-E8B0-C041-4A3D-9CDBCAA99639}"/>
                  </a:ext>
                </a:extLst>
              </p:cNvPr>
              <p:cNvGrpSpPr/>
              <p:nvPr/>
            </p:nvGrpSpPr>
            <p:grpSpPr>
              <a:xfrm>
                <a:off x="4768876" y="3401772"/>
                <a:ext cx="31499" cy="26898"/>
                <a:chOff x="4768876" y="3401772"/>
                <a:chExt cx="31499" cy="26898"/>
              </a:xfrm>
            </p:grpSpPr>
            <p:sp>
              <p:nvSpPr>
                <p:cNvPr id="5515" name="Google Shape;6777;p75">
                  <a:extLst>
                    <a:ext uri="{FF2B5EF4-FFF2-40B4-BE49-F238E27FC236}">
                      <a16:creationId xmlns:a16="http://schemas.microsoft.com/office/drawing/2014/main" id="{5033384B-93E5-BEB1-1611-53E7BC5ECADB}"/>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6778;p75">
                  <a:extLst>
                    <a:ext uri="{FF2B5EF4-FFF2-40B4-BE49-F238E27FC236}">
                      <a16:creationId xmlns:a16="http://schemas.microsoft.com/office/drawing/2014/main" id="{1CDDAB9C-C8FB-0A02-AEE5-20FD81FEC99C}"/>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6779;p75">
                <a:extLst>
                  <a:ext uri="{FF2B5EF4-FFF2-40B4-BE49-F238E27FC236}">
                    <a16:creationId xmlns:a16="http://schemas.microsoft.com/office/drawing/2014/main" id="{7E15A062-8E9C-5562-FCAF-15C5D645F3BB}"/>
                  </a:ext>
                </a:extLst>
              </p:cNvPr>
              <p:cNvGrpSpPr/>
              <p:nvPr/>
            </p:nvGrpSpPr>
            <p:grpSpPr>
              <a:xfrm>
                <a:off x="4762214" y="3471377"/>
                <a:ext cx="26938" cy="26938"/>
                <a:chOff x="4762214" y="3471377"/>
                <a:chExt cx="26938" cy="26938"/>
              </a:xfrm>
            </p:grpSpPr>
            <p:sp>
              <p:nvSpPr>
                <p:cNvPr id="5513" name="Google Shape;6780;p75">
                  <a:extLst>
                    <a:ext uri="{FF2B5EF4-FFF2-40B4-BE49-F238E27FC236}">
                      <a16:creationId xmlns:a16="http://schemas.microsoft.com/office/drawing/2014/main" id="{FE45A663-F770-E4E1-3564-E02740398A7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6781;p75">
                  <a:extLst>
                    <a:ext uri="{FF2B5EF4-FFF2-40B4-BE49-F238E27FC236}">
                      <a16:creationId xmlns:a16="http://schemas.microsoft.com/office/drawing/2014/main" id="{17B9E0CE-A0F5-C086-4586-A443DD9D9BDB}"/>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6782;p75">
                <a:extLst>
                  <a:ext uri="{FF2B5EF4-FFF2-40B4-BE49-F238E27FC236}">
                    <a16:creationId xmlns:a16="http://schemas.microsoft.com/office/drawing/2014/main" id="{3AF39E62-5248-0BA6-BAC7-5B719D2B847D}"/>
                  </a:ext>
                </a:extLst>
              </p:cNvPr>
              <p:cNvGrpSpPr/>
              <p:nvPr/>
            </p:nvGrpSpPr>
            <p:grpSpPr>
              <a:xfrm>
                <a:off x="4790473" y="3344782"/>
                <a:ext cx="31405" cy="26898"/>
                <a:chOff x="4790473" y="3344782"/>
                <a:chExt cx="31405" cy="26898"/>
              </a:xfrm>
            </p:grpSpPr>
            <p:sp>
              <p:nvSpPr>
                <p:cNvPr id="5511" name="Google Shape;6783;p75">
                  <a:extLst>
                    <a:ext uri="{FF2B5EF4-FFF2-40B4-BE49-F238E27FC236}">
                      <a16:creationId xmlns:a16="http://schemas.microsoft.com/office/drawing/2014/main" id="{CB007242-42AC-0C0B-0C4F-A2057C2259FA}"/>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6784;p75">
                  <a:extLst>
                    <a:ext uri="{FF2B5EF4-FFF2-40B4-BE49-F238E27FC236}">
                      <a16:creationId xmlns:a16="http://schemas.microsoft.com/office/drawing/2014/main" id="{12F8167A-020F-33DF-F80F-879F4576F3E0}"/>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6785;p75">
                <a:extLst>
                  <a:ext uri="{FF2B5EF4-FFF2-40B4-BE49-F238E27FC236}">
                    <a16:creationId xmlns:a16="http://schemas.microsoft.com/office/drawing/2014/main" id="{41FA1B37-E7AA-B612-0F75-18A2A9D1139D}"/>
                  </a:ext>
                </a:extLst>
              </p:cNvPr>
              <p:cNvGrpSpPr/>
              <p:nvPr/>
            </p:nvGrpSpPr>
            <p:grpSpPr>
              <a:xfrm>
                <a:off x="4823774" y="3950733"/>
                <a:ext cx="37398" cy="32034"/>
                <a:chOff x="4823774" y="3950733"/>
                <a:chExt cx="37398" cy="32034"/>
              </a:xfrm>
            </p:grpSpPr>
            <p:sp>
              <p:nvSpPr>
                <p:cNvPr id="5509" name="Google Shape;6786;p75">
                  <a:extLst>
                    <a:ext uri="{FF2B5EF4-FFF2-40B4-BE49-F238E27FC236}">
                      <a16:creationId xmlns:a16="http://schemas.microsoft.com/office/drawing/2014/main" id="{624D75ED-F38B-E192-81C3-2322389C58CD}"/>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6787;p75">
                  <a:extLst>
                    <a:ext uri="{FF2B5EF4-FFF2-40B4-BE49-F238E27FC236}">
                      <a16:creationId xmlns:a16="http://schemas.microsoft.com/office/drawing/2014/main" id="{5EDEBD39-CBED-208E-D2D0-F3E2F2E25274}"/>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6788;p75">
                <a:extLst>
                  <a:ext uri="{FF2B5EF4-FFF2-40B4-BE49-F238E27FC236}">
                    <a16:creationId xmlns:a16="http://schemas.microsoft.com/office/drawing/2014/main" id="{7D6CAC1E-ADB0-9F9D-2AAE-E298592B993C}"/>
                  </a:ext>
                </a:extLst>
              </p:cNvPr>
              <p:cNvGrpSpPr/>
              <p:nvPr/>
            </p:nvGrpSpPr>
            <p:grpSpPr>
              <a:xfrm>
                <a:off x="4823396" y="4110566"/>
                <a:ext cx="31405" cy="26906"/>
                <a:chOff x="4823396" y="4110566"/>
                <a:chExt cx="31405" cy="26906"/>
              </a:xfrm>
            </p:grpSpPr>
            <p:sp>
              <p:nvSpPr>
                <p:cNvPr id="5507" name="Google Shape;6789;p75">
                  <a:extLst>
                    <a:ext uri="{FF2B5EF4-FFF2-40B4-BE49-F238E27FC236}">
                      <a16:creationId xmlns:a16="http://schemas.microsoft.com/office/drawing/2014/main" id="{A33554B4-1810-0B99-0586-6656600EB061}"/>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6790;p75">
                  <a:extLst>
                    <a:ext uri="{FF2B5EF4-FFF2-40B4-BE49-F238E27FC236}">
                      <a16:creationId xmlns:a16="http://schemas.microsoft.com/office/drawing/2014/main" id="{C34E08DA-B7E5-C1B5-8BF7-C36648E879FD}"/>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6791;p75">
                <a:extLst>
                  <a:ext uri="{FF2B5EF4-FFF2-40B4-BE49-F238E27FC236}">
                    <a16:creationId xmlns:a16="http://schemas.microsoft.com/office/drawing/2014/main" id="{1C172EEF-9BE8-0283-9D7B-98B9DC2E66A1}"/>
                  </a:ext>
                </a:extLst>
              </p:cNvPr>
              <p:cNvGrpSpPr/>
              <p:nvPr/>
            </p:nvGrpSpPr>
            <p:grpSpPr>
              <a:xfrm>
                <a:off x="4838332" y="3821150"/>
                <a:ext cx="31499" cy="26898"/>
                <a:chOff x="4838332" y="3821150"/>
                <a:chExt cx="31499" cy="26898"/>
              </a:xfrm>
            </p:grpSpPr>
            <p:sp>
              <p:nvSpPr>
                <p:cNvPr id="5505" name="Google Shape;6792;p75">
                  <a:extLst>
                    <a:ext uri="{FF2B5EF4-FFF2-40B4-BE49-F238E27FC236}">
                      <a16:creationId xmlns:a16="http://schemas.microsoft.com/office/drawing/2014/main" id="{BBEFFCAD-77FB-E5BC-B5F6-0A30BC3F2187}"/>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6793;p75">
                  <a:extLst>
                    <a:ext uri="{FF2B5EF4-FFF2-40B4-BE49-F238E27FC236}">
                      <a16:creationId xmlns:a16="http://schemas.microsoft.com/office/drawing/2014/main" id="{AC656F43-CD49-39DF-809F-52809DF29CF3}"/>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6794;p75">
                <a:extLst>
                  <a:ext uri="{FF2B5EF4-FFF2-40B4-BE49-F238E27FC236}">
                    <a16:creationId xmlns:a16="http://schemas.microsoft.com/office/drawing/2014/main" id="{49E51398-A57E-D243-B5FB-412CF2042189}"/>
                  </a:ext>
                </a:extLst>
              </p:cNvPr>
              <p:cNvGrpSpPr/>
              <p:nvPr/>
            </p:nvGrpSpPr>
            <p:grpSpPr>
              <a:xfrm>
                <a:off x="4661275" y="3815007"/>
                <a:ext cx="36824" cy="31523"/>
                <a:chOff x="4661275" y="3815007"/>
                <a:chExt cx="36824" cy="31523"/>
              </a:xfrm>
            </p:grpSpPr>
            <p:sp>
              <p:nvSpPr>
                <p:cNvPr id="5503" name="Google Shape;6795;p75">
                  <a:extLst>
                    <a:ext uri="{FF2B5EF4-FFF2-40B4-BE49-F238E27FC236}">
                      <a16:creationId xmlns:a16="http://schemas.microsoft.com/office/drawing/2014/main" id="{6F985508-E49F-C2E6-B29C-FAABA1DC344D}"/>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6796;p75">
                  <a:extLst>
                    <a:ext uri="{FF2B5EF4-FFF2-40B4-BE49-F238E27FC236}">
                      <a16:creationId xmlns:a16="http://schemas.microsoft.com/office/drawing/2014/main" id="{3C9BDC17-F09D-6BA9-0B48-D7ABD265D03F}"/>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6797;p75">
                <a:extLst>
                  <a:ext uri="{FF2B5EF4-FFF2-40B4-BE49-F238E27FC236}">
                    <a16:creationId xmlns:a16="http://schemas.microsoft.com/office/drawing/2014/main" id="{E2CE2FE3-DCD3-1F19-9A7C-098F453146BB}"/>
                  </a:ext>
                </a:extLst>
              </p:cNvPr>
              <p:cNvGrpSpPr/>
              <p:nvPr/>
            </p:nvGrpSpPr>
            <p:grpSpPr>
              <a:xfrm>
                <a:off x="4558998" y="3851037"/>
                <a:ext cx="33591" cy="28699"/>
                <a:chOff x="4558998" y="3851037"/>
                <a:chExt cx="33591" cy="28699"/>
              </a:xfrm>
            </p:grpSpPr>
            <p:sp>
              <p:nvSpPr>
                <p:cNvPr id="5501" name="Google Shape;6798;p75">
                  <a:extLst>
                    <a:ext uri="{FF2B5EF4-FFF2-40B4-BE49-F238E27FC236}">
                      <a16:creationId xmlns:a16="http://schemas.microsoft.com/office/drawing/2014/main" id="{A2735325-90F0-52AD-A7B5-C84C4702D57C}"/>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6799;p75">
                  <a:extLst>
                    <a:ext uri="{FF2B5EF4-FFF2-40B4-BE49-F238E27FC236}">
                      <a16:creationId xmlns:a16="http://schemas.microsoft.com/office/drawing/2014/main" id="{DA96E734-BBAA-2ED2-717E-847C7E20BD20}"/>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6800;p75">
                <a:extLst>
                  <a:ext uri="{FF2B5EF4-FFF2-40B4-BE49-F238E27FC236}">
                    <a16:creationId xmlns:a16="http://schemas.microsoft.com/office/drawing/2014/main" id="{1F286484-11D7-69CB-A177-EAE0EFF88EA2}"/>
                  </a:ext>
                </a:extLst>
              </p:cNvPr>
              <p:cNvGrpSpPr/>
              <p:nvPr/>
            </p:nvGrpSpPr>
            <p:grpSpPr>
              <a:xfrm>
                <a:off x="4696762" y="3638587"/>
                <a:ext cx="33591" cy="28794"/>
                <a:chOff x="4696762" y="3638587"/>
                <a:chExt cx="33591" cy="28794"/>
              </a:xfrm>
            </p:grpSpPr>
            <p:sp>
              <p:nvSpPr>
                <p:cNvPr id="5499" name="Google Shape;6801;p75">
                  <a:extLst>
                    <a:ext uri="{FF2B5EF4-FFF2-40B4-BE49-F238E27FC236}">
                      <a16:creationId xmlns:a16="http://schemas.microsoft.com/office/drawing/2014/main" id="{90844E9F-033B-19EB-CD8B-334F0C8E7354}"/>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6802;p75">
                  <a:extLst>
                    <a:ext uri="{FF2B5EF4-FFF2-40B4-BE49-F238E27FC236}">
                      <a16:creationId xmlns:a16="http://schemas.microsoft.com/office/drawing/2014/main" id="{406FA4E2-81B0-DFCD-6D48-E63CB39D8A51}"/>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6803;p75">
                <a:extLst>
                  <a:ext uri="{FF2B5EF4-FFF2-40B4-BE49-F238E27FC236}">
                    <a16:creationId xmlns:a16="http://schemas.microsoft.com/office/drawing/2014/main" id="{BA111B63-95DE-3FCE-D708-58604E2CEE24}"/>
                  </a:ext>
                </a:extLst>
              </p:cNvPr>
              <p:cNvGrpSpPr/>
              <p:nvPr/>
            </p:nvGrpSpPr>
            <p:grpSpPr>
              <a:xfrm>
                <a:off x="4929479" y="3939140"/>
                <a:ext cx="33497" cy="28692"/>
                <a:chOff x="4929479" y="3939140"/>
                <a:chExt cx="33497" cy="28692"/>
              </a:xfrm>
            </p:grpSpPr>
            <p:sp>
              <p:nvSpPr>
                <p:cNvPr id="5497" name="Google Shape;6804;p75">
                  <a:extLst>
                    <a:ext uri="{FF2B5EF4-FFF2-40B4-BE49-F238E27FC236}">
                      <a16:creationId xmlns:a16="http://schemas.microsoft.com/office/drawing/2014/main" id="{65E849F0-A314-FFA5-3861-38E08671AF09}"/>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6805;p75">
                  <a:extLst>
                    <a:ext uri="{FF2B5EF4-FFF2-40B4-BE49-F238E27FC236}">
                      <a16:creationId xmlns:a16="http://schemas.microsoft.com/office/drawing/2014/main" id="{D5FCCF96-0765-C7DC-5FA9-1EFC00560FF0}"/>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6806;p75">
                <a:extLst>
                  <a:ext uri="{FF2B5EF4-FFF2-40B4-BE49-F238E27FC236}">
                    <a16:creationId xmlns:a16="http://schemas.microsoft.com/office/drawing/2014/main" id="{21311897-FC99-D099-FDC9-ACF88F3C4706}"/>
                  </a:ext>
                </a:extLst>
              </p:cNvPr>
              <p:cNvGrpSpPr/>
              <p:nvPr/>
            </p:nvGrpSpPr>
            <p:grpSpPr>
              <a:xfrm>
                <a:off x="4907119" y="3986039"/>
                <a:ext cx="33497" cy="28699"/>
                <a:chOff x="4907119" y="3986039"/>
                <a:chExt cx="33497" cy="28699"/>
              </a:xfrm>
            </p:grpSpPr>
            <p:sp>
              <p:nvSpPr>
                <p:cNvPr id="5495" name="Google Shape;6807;p75">
                  <a:extLst>
                    <a:ext uri="{FF2B5EF4-FFF2-40B4-BE49-F238E27FC236}">
                      <a16:creationId xmlns:a16="http://schemas.microsoft.com/office/drawing/2014/main" id="{F6CEEEAA-B470-DF04-C7A5-B7A02F4EF101}"/>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6808;p75">
                  <a:extLst>
                    <a:ext uri="{FF2B5EF4-FFF2-40B4-BE49-F238E27FC236}">
                      <a16:creationId xmlns:a16="http://schemas.microsoft.com/office/drawing/2014/main" id="{44656530-C660-52CE-F98D-A6740B2AAB6A}"/>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6809;p75">
                <a:extLst>
                  <a:ext uri="{FF2B5EF4-FFF2-40B4-BE49-F238E27FC236}">
                    <a16:creationId xmlns:a16="http://schemas.microsoft.com/office/drawing/2014/main" id="{22FFC443-DE13-2BD2-B37F-E01E9EA2DBC3}"/>
                  </a:ext>
                </a:extLst>
              </p:cNvPr>
              <p:cNvGrpSpPr/>
              <p:nvPr/>
            </p:nvGrpSpPr>
            <p:grpSpPr>
              <a:xfrm>
                <a:off x="4911783" y="4048102"/>
                <a:ext cx="33591" cy="28762"/>
                <a:chOff x="4911783" y="4048102"/>
                <a:chExt cx="33591" cy="28762"/>
              </a:xfrm>
            </p:grpSpPr>
            <p:sp>
              <p:nvSpPr>
                <p:cNvPr id="5493" name="Google Shape;6810;p75">
                  <a:extLst>
                    <a:ext uri="{FF2B5EF4-FFF2-40B4-BE49-F238E27FC236}">
                      <a16:creationId xmlns:a16="http://schemas.microsoft.com/office/drawing/2014/main" id="{246486FF-C37B-65D0-24D6-E124E1315166}"/>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6811;p75">
                  <a:extLst>
                    <a:ext uri="{FF2B5EF4-FFF2-40B4-BE49-F238E27FC236}">
                      <a16:creationId xmlns:a16="http://schemas.microsoft.com/office/drawing/2014/main" id="{939432BA-65C5-328F-6495-F059FCBBAF6F}"/>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2" name="Google Shape;6812;p75">
                <a:extLst>
                  <a:ext uri="{FF2B5EF4-FFF2-40B4-BE49-F238E27FC236}">
                    <a16:creationId xmlns:a16="http://schemas.microsoft.com/office/drawing/2014/main" id="{44E4083F-FE1D-387C-05F9-0BBDD3DB173E}"/>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6813;p75">
                <a:extLst>
                  <a:ext uri="{FF2B5EF4-FFF2-40B4-BE49-F238E27FC236}">
                    <a16:creationId xmlns:a16="http://schemas.microsoft.com/office/drawing/2014/main" id="{25C047EF-0B34-A5BD-356A-540C8BA58359}"/>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4" name="Google Shape;6814;p75">
                <a:extLst>
                  <a:ext uri="{FF2B5EF4-FFF2-40B4-BE49-F238E27FC236}">
                    <a16:creationId xmlns:a16="http://schemas.microsoft.com/office/drawing/2014/main" id="{0408D2ED-D45A-55DA-F991-FA1018AA0DD7}"/>
                  </a:ext>
                </a:extLst>
              </p:cNvPr>
              <p:cNvGrpSpPr/>
              <p:nvPr/>
            </p:nvGrpSpPr>
            <p:grpSpPr>
              <a:xfrm>
                <a:off x="4762623" y="3837847"/>
                <a:ext cx="42416" cy="36273"/>
                <a:chOff x="4762623" y="3837847"/>
                <a:chExt cx="42416" cy="36273"/>
              </a:xfrm>
            </p:grpSpPr>
            <p:sp>
              <p:nvSpPr>
                <p:cNvPr id="5491" name="Google Shape;6815;p75">
                  <a:extLst>
                    <a:ext uri="{FF2B5EF4-FFF2-40B4-BE49-F238E27FC236}">
                      <a16:creationId xmlns:a16="http://schemas.microsoft.com/office/drawing/2014/main" id="{2EF3746F-3DEC-98B9-BF13-C1CD61F0BACB}"/>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6816;p75">
                  <a:extLst>
                    <a:ext uri="{FF2B5EF4-FFF2-40B4-BE49-F238E27FC236}">
                      <a16:creationId xmlns:a16="http://schemas.microsoft.com/office/drawing/2014/main" id="{2623C20D-4C90-6C4A-55BE-36536A13B13B}"/>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6817;p75">
                <a:extLst>
                  <a:ext uri="{FF2B5EF4-FFF2-40B4-BE49-F238E27FC236}">
                    <a16:creationId xmlns:a16="http://schemas.microsoft.com/office/drawing/2014/main" id="{4FFB191A-8614-9763-E37B-AD461AD8935B}"/>
                  </a:ext>
                </a:extLst>
              </p:cNvPr>
              <p:cNvGrpSpPr/>
              <p:nvPr/>
            </p:nvGrpSpPr>
            <p:grpSpPr>
              <a:xfrm>
                <a:off x="4746044" y="4104966"/>
                <a:ext cx="33497" cy="28699"/>
                <a:chOff x="4746044" y="4104966"/>
                <a:chExt cx="33497" cy="28699"/>
              </a:xfrm>
            </p:grpSpPr>
            <p:sp>
              <p:nvSpPr>
                <p:cNvPr id="5489" name="Google Shape;6818;p75">
                  <a:extLst>
                    <a:ext uri="{FF2B5EF4-FFF2-40B4-BE49-F238E27FC236}">
                      <a16:creationId xmlns:a16="http://schemas.microsoft.com/office/drawing/2014/main" id="{33138B4B-FEE1-5E5C-1540-0E5B63719895}"/>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6819;p75">
                  <a:extLst>
                    <a:ext uri="{FF2B5EF4-FFF2-40B4-BE49-F238E27FC236}">
                      <a16:creationId xmlns:a16="http://schemas.microsoft.com/office/drawing/2014/main" id="{1CA2C839-DC06-90ED-720A-BEDB041860D4}"/>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6820;p75">
                <a:extLst>
                  <a:ext uri="{FF2B5EF4-FFF2-40B4-BE49-F238E27FC236}">
                    <a16:creationId xmlns:a16="http://schemas.microsoft.com/office/drawing/2014/main" id="{CA76A72C-A6C8-85E0-77C5-37ABBE02B8F1}"/>
                  </a:ext>
                </a:extLst>
              </p:cNvPr>
              <p:cNvGrpSpPr/>
              <p:nvPr/>
            </p:nvGrpSpPr>
            <p:grpSpPr>
              <a:xfrm>
                <a:off x="4859646" y="4162554"/>
                <a:ext cx="33591" cy="28762"/>
                <a:chOff x="4859646" y="4162554"/>
                <a:chExt cx="33591" cy="28762"/>
              </a:xfrm>
            </p:grpSpPr>
            <p:sp>
              <p:nvSpPr>
                <p:cNvPr id="5487" name="Google Shape;6821;p75">
                  <a:extLst>
                    <a:ext uri="{FF2B5EF4-FFF2-40B4-BE49-F238E27FC236}">
                      <a16:creationId xmlns:a16="http://schemas.microsoft.com/office/drawing/2014/main" id="{CB947E38-FF2E-9C39-6B01-AFA872F1C37C}"/>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6822;p75">
                  <a:extLst>
                    <a:ext uri="{FF2B5EF4-FFF2-40B4-BE49-F238E27FC236}">
                      <a16:creationId xmlns:a16="http://schemas.microsoft.com/office/drawing/2014/main" id="{FE60585C-32A4-2C9E-5C16-ED77D0455744}"/>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9" name="Google Shape;6823;p75">
              <a:extLst>
                <a:ext uri="{FF2B5EF4-FFF2-40B4-BE49-F238E27FC236}">
                  <a16:creationId xmlns:a16="http://schemas.microsoft.com/office/drawing/2014/main" id="{592A50E3-BBC8-B7F2-6D30-B3F531E38307}"/>
                </a:ext>
              </a:extLst>
            </p:cNvPr>
            <p:cNvGrpSpPr/>
            <p:nvPr/>
          </p:nvGrpSpPr>
          <p:grpSpPr>
            <a:xfrm>
              <a:off x="3597785" y="3274438"/>
              <a:ext cx="855610" cy="1122100"/>
              <a:chOff x="3597785" y="3274438"/>
              <a:chExt cx="855610" cy="1122100"/>
            </a:xfrm>
          </p:grpSpPr>
          <p:grpSp>
            <p:nvGrpSpPr>
              <p:cNvPr id="5180" name="Google Shape;6824;p75">
                <a:extLst>
                  <a:ext uri="{FF2B5EF4-FFF2-40B4-BE49-F238E27FC236}">
                    <a16:creationId xmlns:a16="http://schemas.microsoft.com/office/drawing/2014/main" id="{F1DEAC39-29E4-2B42-0CE0-848A4AC194E2}"/>
                  </a:ext>
                </a:extLst>
              </p:cNvPr>
              <p:cNvGrpSpPr/>
              <p:nvPr/>
            </p:nvGrpSpPr>
            <p:grpSpPr>
              <a:xfrm>
                <a:off x="3617857" y="3284717"/>
                <a:ext cx="826785" cy="1099165"/>
                <a:chOff x="3617857" y="3284717"/>
                <a:chExt cx="826785" cy="1099165"/>
              </a:xfrm>
            </p:grpSpPr>
            <p:sp>
              <p:nvSpPr>
                <p:cNvPr id="5318" name="Google Shape;6825;p75">
                  <a:extLst>
                    <a:ext uri="{FF2B5EF4-FFF2-40B4-BE49-F238E27FC236}">
                      <a16:creationId xmlns:a16="http://schemas.microsoft.com/office/drawing/2014/main" id="{80E06DCB-2A5F-6E6B-201B-991ABBF70822}"/>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6826;p75">
                  <a:extLst>
                    <a:ext uri="{FF2B5EF4-FFF2-40B4-BE49-F238E27FC236}">
                      <a16:creationId xmlns:a16="http://schemas.microsoft.com/office/drawing/2014/main" id="{47FBEE3A-DCEC-1DB8-F877-B4DE3321184B}"/>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6827;p75">
                  <a:extLst>
                    <a:ext uri="{FF2B5EF4-FFF2-40B4-BE49-F238E27FC236}">
                      <a16:creationId xmlns:a16="http://schemas.microsoft.com/office/drawing/2014/main" id="{9DCD3C7B-8F68-35C2-93AD-CB82FE833A3E}"/>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6828;p75">
                  <a:extLst>
                    <a:ext uri="{FF2B5EF4-FFF2-40B4-BE49-F238E27FC236}">
                      <a16:creationId xmlns:a16="http://schemas.microsoft.com/office/drawing/2014/main" id="{B0608632-292F-C452-5109-F0666A341879}"/>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6829;p75">
                  <a:extLst>
                    <a:ext uri="{FF2B5EF4-FFF2-40B4-BE49-F238E27FC236}">
                      <a16:creationId xmlns:a16="http://schemas.microsoft.com/office/drawing/2014/main" id="{5F99C94C-9B70-B48C-890B-E80E0D899290}"/>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6830;p75">
                  <a:extLst>
                    <a:ext uri="{FF2B5EF4-FFF2-40B4-BE49-F238E27FC236}">
                      <a16:creationId xmlns:a16="http://schemas.microsoft.com/office/drawing/2014/main" id="{7021CEE7-5A17-3808-BE61-47F8969B3269}"/>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6831;p75">
                  <a:extLst>
                    <a:ext uri="{FF2B5EF4-FFF2-40B4-BE49-F238E27FC236}">
                      <a16:creationId xmlns:a16="http://schemas.microsoft.com/office/drawing/2014/main" id="{0550166F-D275-B3D7-53DD-6D8C471CF157}"/>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6832;p75">
                  <a:extLst>
                    <a:ext uri="{FF2B5EF4-FFF2-40B4-BE49-F238E27FC236}">
                      <a16:creationId xmlns:a16="http://schemas.microsoft.com/office/drawing/2014/main" id="{0DC11B02-7B00-D264-C43B-203CFBF9004F}"/>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6833;p75">
                  <a:extLst>
                    <a:ext uri="{FF2B5EF4-FFF2-40B4-BE49-F238E27FC236}">
                      <a16:creationId xmlns:a16="http://schemas.microsoft.com/office/drawing/2014/main" id="{AE434AFC-C82D-3D42-55AB-1ECDACA9C9D5}"/>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6834;p75">
                  <a:extLst>
                    <a:ext uri="{FF2B5EF4-FFF2-40B4-BE49-F238E27FC236}">
                      <a16:creationId xmlns:a16="http://schemas.microsoft.com/office/drawing/2014/main" id="{A00BEFAE-0C6B-859E-F448-2925D3DF7886}"/>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6835;p75">
                  <a:extLst>
                    <a:ext uri="{FF2B5EF4-FFF2-40B4-BE49-F238E27FC236}">
                      <a16:creationId xmlns:a16="http://schemas.microsoft.com/office/drawing/2014/main" id="{0EE76575-3BE9-01C5-FB31-56A2DBB32517}"/>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6836;p75">
                  <a:extLst>
                    <a:ext uri="{FF2B5EF4-FFF2-40B4-BE49-F238E27FC236}">
                      <a16:creationId xmlns:a16="http://schemas.microsoft.com/office/drawing/2014/main" id="{12BE6B50-36C2-8DEE-24C7-7B10D69ADA07}"/>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6837;p75">
                  <a:extLst>
                    <a:ext uri="{FF2B5EF4-FFF2-40B4-BE49-F238E27FC236}">
                      <a16:creationId xmlns:a16="http://schemas.microsoft.com/office/drawing/2014/main" id="{1F0A8C9D-5D34-B692-0C72-589385BDEB19}"/>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6838;p75">
                  <a:extLst>
                    <a:ext uri="{FF2B5EF4-FFF2-40B4-BE49-F238E27FC236}">
                      <a16:creationId xmlns:a16="http://schemas.microsoft.com/office/drawing/2014/main" id="{0EFA1F4D-C8B5-C815-90B3-B57724801AE4}"/>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6839;p75">
                  <a:extLst>
                    <a:ext uri="{FF2B5EF4-FFF2-40B4-BE49-F238E27FC236}">
                      <a16:creationId xmlns:a16="http://schemas.microsoft.com/office/drawing/2014/main" id="{D8FB97F4-ED01-C0AC-C58D-4FD6DD8E934A}"/>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6840;p75">
                  <a:extLst>
                    <a:ext uri="{FF2B5EF4-FFF2-40B4-BE49-F238E27FC236}">
                      <a16:creationId xmlns:a16="http://schemas.microsoft.com/office/drawing/2014/main" id="{3FFAAFC7-FE13-056A-D200-16FBCE627478}"/>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6841;p75">
                  <a:extLst>
                    <a:ext uri="{FF2B5EF4-FFF2-40B4-BE49-F238E27FC236}">
                      <a16:creationId xmlns:a16="http://schemas.microsoft.com/office/drawing/2014/main" id="{42788B38-4601-2C50-67B9-37B23DF78312}"/>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6842;p75">
                  <a:extLst>
                    <a:ext uri="{FF2B5EF4-FFF2-40B4-BE49-F238E27FC236}">
                      <a16:creationId xmlns:a16="http://schemas.microsoft.com/office/drawing/2014/main" id="{DD75F391-26F5-FC46-C745-6286F3FAC6F0}"/>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6843;p75">
                  <a:extLst>
                    <a:ext uri="{FF2B5EF4-FFF2-40B4-BE49-F238E27FC236}">
                      <a16:creationId xmlns:a16="http://schemas.microsoft.com/office/drawing/2014/main" id="{C7650881-BAA1-C6D1-9D45-3E0EB47C6932}"/>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6844;p75">
                  <a:extLst>
                    <a:ext uri="{FF2B5EF4-FFF2-40B4-BE49-F238E27FC236}">
                      <a16:creationId xmlns:a16="http://schemas.microsoft.com/office/drawing/2014/main" id="{45A441E5-3CFB-B836-6D69-80A22851E2D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6845;p75">
                  <a:extLst>
                    <a:ext uri="{FF2B5EF4-FFF2-40B4-BE49-F238E27FC236}">
                      <a16:creationId xmlns:a16="http://schemas.microsoft.com/office/drawing/2014/main" id="{4853DBD5-BD01-0648-C638-C537E89E5CF5}"/>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6846;p75">
                  <a:extLst>
                    <a:ext uri="{FF2B5EF4-FFF2-40B4-BE49-F238E27FC236}">
                      <a16:creationId xmlns:a16="http://schemas.microsoft.com/office/drawing/2014/main" id="{4E38FAC0-3A46-65C5-9356-F170C46E14DD}"/>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6847;p75">
                  <a:extLst>
                    <a:ext uri="{FF2B5EF4-FFF2-40B4-BE49-F238E27FC236}">
                      <a16:creationId xmlns:a16="http://schemas.microsoft.com/office/drawing/2014/main" id="{D3D650D5-E3CF-953F-D3D4-58670F54AB63}"/>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6848;p75">
                  <a:extLst>
                    <a:ext uri="{FF2B5EF4-FFF2-40B4-BE49-F238E27FC236}">
                      <a16:creationId xmlns:a16="http://schemas.microsoft.com/office/drawing/2014/main" id="{213DA97E-C798-1C8B-BBB8-46995E964351}"/>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6849;p75">
                  <a:extLst>
                    <a:ext uri="{FF2B5EF4-FFF2-40B4-BE49-F238E27FC236}">
                      <a16:creationId xmlns:a16="http://schemas.microsoft.com/office/drawing/2014/main" id="{73220339-8996-6059-20C0-6E9A3D52AC0C}"/>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6850;p75">
                  <a:extLst>
                    <a:ext uri="{FF2B5EF4-FFF2-40B4-BE49-F238E27FC236}">
                      <a16:creationId xmlns:a16="http://schemas.microsoft.com/office/drawing/2014/main" id="{02F01E9A-B124-E645-7CEB-F799E06BAAC7}"/>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6851;p75">
                  <a:extLst>
                    <a:ext uri="{FF2B5EF4-FFF2-40B4-BE49-F238E27FC236}">
                      <a16:creationId xmlns:a16="http://schemas.microsoft.com/office/drawing/2014/main" id="{BE79A08E-1E2E-75A2-414B-F00F4A55DF83}"/>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6852;p75">
                  <a:extLst>
                    <a:ext uri="{FF2B5EF4-FFF2-40B4-BE49-F238E27FC236}">
                      <a16:creationId xmlns:a16="http://schemas.microsoft.com/office/drawing/2014/main" id="{8DDA6747-8267-900C-4284-381AA0A582FE}"/>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6853;p75">
                  <a:extLst>
                    <a:ext uri="{FF2B5EF4-FFF2-40B4-BE49-F238E27FC236}">
                      <a16:creationId xmlns:a16="http://schemas.microsoft.com/office/drawing/2014/main" id="{60D52794-9DD7-0F11-6DFD-23135FB8B1FD}"/>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6854;p75">
                  <a:extLst>
                    <a:ext uri="{FF2B5EF4-FFF2-40B4-BE49-F238E27FC236}">
                      <a16:creationId xmlns:a16="http://schemas.microsoft.com/office/drawing/2014/main" id="{46109DBF-7649-08A2-6680-069CBCB59F0D}"/>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6855;p75">
                  <a:extLst>
                    <a:ext uri="{FF2B5EF4-FFF2-40B4-BE49-F238E27FC236}">
                      <a16:creationId xmlns:a16="http://schemas.microsoft.com/office/drawing/2014/main" id="{5DA5D186-8864-9836-4296-D952171E5B08}"/>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6856;p75">
                  <a:extLst>
                    <a:ext uri="{FF2B5EF4-FFF2-40B4-BE49-F238E27FC236}">
                      <a16:creationId xmlns:a16="http://schemas.microsoft.com/office/drawing/2014/main" id="{9500CCD6-700B-37F0-2149-FADF25870BCD}"/>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6857;p75">
                  <a:extLst>
                    <a:ext uri="{FF2B5EF4-FFF2-40B4-BE49-F238E27FC236}">
                      <a16:creationId xmlns:a16="http://schemas.microsoft.com/office/drawing/2014/main" id="{582F27EE-3E95-9143-EB67-89E86356B4C7}"/>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6858;p75">
                  <a:extLst>
                    <a:ext uri="{FF2B5EF4-FFF2-40B4-BE49-F238E27FC236}">
                      <a16:creationId xmlns:a16="http://schemas.microsoft.com/office/drawing/2014/main" id="{6344231C-3FB8-1401-8551-B46AE4D2361B}"/>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6859;p75">
                  <a:extLst>
                    <a:ext uri="{FF2B5EF4-FFF2-40B4-BE49-F238E27FC236}">
                      <a16:creationId xmlns:a16="http://schemas.microsoft.com/office/drawing/2014/main" id="{EEB95647-7760-4412-2A1B-AB1C21FD9BA5}"/>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6860;p75">
                  <a:extLst>
                    <a:ext uri="{FF2B5EF4-FFF2-40B4-BE49-F238E27FC236}">
                      <a16:creationId xmlns:a16="http://schemas.microsoft.com/office/drawing/2014/main" id="{036E5242-C6F0-86B2-2589-3F0FD8090357}"/>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6861;p75">
                  <a:extLst>
                    <a:ext uri="{FF2B5EF4-FFF2-40B4-BE49-F238E27FC236}">
                      <a16:creationId xmlns:a16="http://schemas.microsoft.com/office/drawing/2014/main" id="{BA5D122D-6AED-488C-335D-3D7388D162D5}"/>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6862;p75">
                  <a:extLst>
                    <a:ext uri="{FF2B5EF4-FFF2-40B4-BE49-F238E27FC236}">
                      <a16:creationId xmlns:a16="http://schemas.microsoft.com/office/drawing/2014/main" id="{4770D3A1-5B63-B85B-4F52-C25E3F82B197}"/>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6863;p75">
                  <a:extLst>
                    <a:ext uri="{FF2B5EF4-FFF2-40B4-BE49-F238E27FC236}">
                      <a16:creationId xmlns:a16="http://schemas.microsoft.com/office/drawing/2014/main" id="{A943F1B6-D046-A43F-7828-43569D0CDD18}"/>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6864;p75">
                  <a:extLst>
                    <a:ext uri="{FF2B5EF4-FFF2-40B4-BE49-F238E27FC236}">
                      <a16:creationId xmlns:a16="http://schemas.microsoft.com/office/drawing/2014/main" id="{93F7B177-D5B7-176D-3F32-E35D08FE2CCD}"/>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6865;p75">
                  <a:extLst>
                    <a:ext uri="{FF2B5EF4-FFF2-40B4-BE49-F238E27FC236}">
                      <a16:creationId xmlns:a16="http://schemas.microsoft.com/office/drawing/2014/main" id="{7C21DFA1-8D29-B2AB-1761-F6DD2730EA12}"/>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6866;p75">
                  <a:extLst>
                    <a:ext uri="{FF2B5EF4-FFF2-40B4-BE49-F238E27FC236}">
                      <a16:creationId xmlns:a16="http://schemas.microsoft.com/office/drawing/2014/main" id="{C3C8CB78-ABA7-CA41-3809-BF0BA9CCC436}"/>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6867;p75">
                  <a:extLst>
                    <a:ext uri="{FF2B5EF4-FFF2-40B4-BE49-F238E27FC236}">
                      <a16:creationId xmlns:a16="http://schemas.microsoft.com/office/drawing/2014/main" id="{1A115318-9C26-E335-779D-829FB1F8AEBF}"/>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6868;p75">
                  <a:extLst>
                    <a:ext uri="{FF2B5EF4-FFF2-40B4-BE49-F238E27FC236}">
                      <a16:creationId xmlns:a16="http://schemas.microsoft.com/office/drawing/2014/main" id="{0F2E1854-181F-5456-BB71-7E462671C386}"/>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6869;p75">
                  <a:extLst>
                    <a:ext uri="{FF2B5EF4-FFF2-40B4-BE49-F238E27FC236}">
                      <a16:creationId xmlns:a16="http://schemas.microsoft.com/office/drawing/2014/main" id="{2412CF9E-79D5-973A-BE7B-C0E22A496EBB}"/>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6870;p75">
                  <a:extLst>
                    <a:ext uri="{FF2B5EF4-FFF2-40B4-BE49-F238E27FC236}">
                      <a16:creationId xmlns:a16="http://schemas.microsoft.com/office/drawing/2014/main" id="{0420D812-D933-64B2-7797-6973DC0A3B81}"/>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6871;p75">
                  <a:extLst>
                    <a:ext uri="{FF2B5EF4-FFF2-40B4-BE49-F238E27FC236}">
                      <a16:creationId xmlns:a16="http://schemas.microsoft.com/office/drawing/2014/main" id="{E9354F8B-62E4-B3F6-E7D1-5C3C4D175D4D}"/>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6872;p75">
                  <a:extLst>
                    <a:ext uri="{FF2B5EF4-FFF2-40B4-BE49-F238E27FC236}">
                      <a16:creationId xmlns:a16="http://schemas.microsoft.com/office/drawing/2014/main" id="{D1C0B120-D4B9-1D94-25D0-EE6EB30E6108}"/>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6873;p75">
                  <a:extLst>
                    <a:ext uri="{FF2B5EF4-FFF2-40B4-BE49-F238E27FC236}">
                      <a16:creationId xmlns:a16="http://schemas.microsoft.com/office/drawing/2014/main" id="{A9330140-A8E2-D7CB-1AD2-4CCAA07E6232}"/>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6874;p75">
                  <a:extLst>
                    <a:ext uri="{FF2B5EF4-FFF2-40B4-BE49-F238E27FC236}">
                      <a16:creationId xmlns:a16="http://schemas.microsoft.com/office/drawing/2014/main" id="{22E73216-2A02-9891-5582-04912463145D}"/>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6875;p75">
                  <a:extLst>
                    <a:ext uri="{FF2B5EF4-FFF2-40B4-BE49-F238E27FC236}">
                      <a16:creationId xmlns:a16="http://schemas.microsoft.com/office/drawing/2014/main" id="{9D5E440D-8A17-15C6-64ED-AA49994D4E37}"/>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6876;p75">
                  <a:extLst>
                    <a:ext uri="{FF2B5EF4-FFF2-40B4-BE49-F238E27FC236}">
                      <a16:creationId xmlns:a16="http://schemas.microsoft.com/office/drawing/2014/main" id="{00EC8BE2-91F1-4B60-3DE2-D38337650F67}"/>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6877;p75">
                  <a:extLst>
                    <a:ext uri="{FF2B5EF4-FFF2-40B4-BE49-F238E27FC236}">
                      <a16:creationId xmlns:a16="http://schemas.microsoft.com/office/drawing/2014/main" id="{E0A20B33-D870-4FB0-D82F-98F6A7DB5B43}"/>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6878;p75">
                  <a:extLst>
                    <a:ext uri="{FF2B5EF4-FFF2-40B4-BE49-F238E27FC236}">
                      <a16:creationId xmlns:a16="http://schemas.microsoft.com/office/drawing/2014/main" id="{57E96009-66BE-0551-7DA6-A9E99C03044E}"/>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6879;p75">
                  <a:extLst>
                    <a:ext uri="{FF2B5EF4-FFF2-40B4-BE49-F238E27FC236}">
                      <a16:creationId xmlns:a16="http://schemas.microsoft.com/office/drawing/2014/main" id="{4E6E4A0C-EF19-F06F-3D10-6AF08F04B446}"/>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6880;p75">
                  <a:extLst>
                    <a:ext uri="{FF2B5EF4-FFF2-40B4-BE49-F238E27FC236}">
                      <a16:creationId xmlns:a16="http://schemas.microsoft.com/office/drawing/2014/main" id="{8944393E-D7F2-69B4-506E-2D9CC39F0251}"/>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6881;p75">
                <a:extLst>
                  <a:ext uri="{FF2B5EF4-FFF2-40B4-BE49-F238E27FC236}">
                    <a16:creationId xmlns:a16="http://schemas.microsoft.com/office/drawing/2014/main" id="{DE66ABB7-4AB6-CF9E-1827-6C7D64C17BF0}"/>
                  </a:ext>
                </a:extLst>
              </p:cNvPr>
              <p:cNvGrpSpPr/>
              <p:nvPr/>
            </p:nvGrpSpPr>
            <p:grpSpPr>
              <a:xfrm>
                <a:off x="4180904" y="4251758"/>
                <a:ext cx="37783" cy="32420"/>
                <a:chOff x="4180904" y="4251758"/>
                <a:chExt cx="37783" cy="32420"/>
              </a:xfrm>
            </p:grpSpPr>
            <p:sp>
              <p:nvSpPr>
                <p:cNvPr id="5316" name="Google Shape;6882;p75">
                  <a:extLst>
                    <a:ext uri="{FF2B5EF4-FFF2-40B4-BE49-F238E27FC236}">
                      <a16:creationId xmlns:a16="http://schemas.microsoft.com/office/drawing/2014/main" id="{86DECD95-234F-EF81-4259-36F095E71840}"/>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6883;p75">
                  <a:extLst>
                    <a:ext uri="{FF2B5EF4-FFF2-40B4-BE49-F238E27FC236}">
                      <a16:creationId xmlns:a16="http://schemas.microsoft.com/office/drawing/2014/main" id="{6F49A321-1159-EAC3-6F2F-D1A60C0B0F58}"/>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6884;p75">
                <a:extLst>
                  <a:ext uri="{FF2B5EF4-FFF2-40B4-BE49-F238E27FC236}">
                    <a16:creationId xmlns:a16="http://schemas.microsoft.com/office/drawing/2014/main" id="{2EE3AF58-8894-584B-5285-1F3527FBBA09}"/>
                  </a:ext>
                </a:extLst>
              </p:cNvPr>
              <p:cNvGrpSpPr/>
              <p:nvPr/>
            </p:nvGrpSpPr>
            <p:grpSpPr>
              <a:xfrm>
                <a:off x="4201644" y="4081324"/>
                <a:ext cx="37783" cy="32364"/>
                <a:chOff x="4201644" y="4081324"/>
                <a:chExt cx="37783" cy="32364"/>
              </a:xfrm>
            </p:grpSpPr>
            <p:sp>
              <p:nvSpPr>
                <p:cNvPr id="5314" name="Google Shape;6885;p75">
                  <a:extLst>
                    <a:ext uri="{FF2B5EF4-FFF2-40B4-BE49-F238E27FC236}">
                      <a16:creationId xmlns:a16="http://schemas.microsoft.com/office/drawing/2014/main" id="{B95A6747-CF29-D629-52EC-2C037AE38BBD}"/>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6886;p75">
                  <a:extLst>
                    <a:ext uri="{FF2B5EF4-FFF2-40B4-BE49-F238E27FC236}">
                      <a16:creationId xmlns:a16="http://schemas.microsoft.com/office/drawing/2014/main" id="{ECF61902-9DF8-6019-E652-CBE8D13B752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6887;p75">
                <a:extLst>
                  <a:ext uri="{FF2B5EF4-FFF2-40B4-BE49-F238E27FC236}">
                    <a16:creationId xmlns:a16="http://schemas.microsoft.com/office/drawing/2014/main" id="{A04F9CC3-1438-4531-7926-C3D6FC0412BD}"/>
                  </a:ext>
                </a:extLst>
              </p:cNvPr>
              <p:cNvGrpSpPr/>
              <p:nvPr/>
            </p:nvGrpSpPr>
            <p:grpSpPr>
              <a:xfrm>
                <a:off x="4284416" y="3887428"/>
                <a:ext cx="37783" cy="32451"/>
                <a:chOff x="4284416" y="3887428"/>
                <a:chExt cx="37783" cy="32451"/>
              </a:xfrm>
            </p:grpSpPr>
            <p:sp>
              <p:nvSpPr>
                <p:cNvPr id="5312" name="Google Shape;6888;p75">
                  <a:extLst>
                    <a:ext uri="{FF2B5EF4-FFF2-40B4-BE49-F238E27FC236}">
                      <a16:creationId xmlns:a16="http://schemas.microsoft.com/office/drawing/2014/main" id="{3A1BEF42-58CF-E031-E971-ADF41B02ABA0}"/>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6889;p75">
                  <a:extLst>
                    <a:ext uri="{FF2B5EF4-FFF2-40B4-BE49-F238E27FC236}">
                      <a16:creationId xmlns:a16="http://schemas.microsoft.com/office/drawing/2014/main" id="{CC938499-7B1D-940E-C36C-3DCB5A769F6E}"/>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6890;p75">
                <a:extLst>
                  <a:ext uri="{FF2B5EF4-FFF2-40B4-BE49-F238E27FC236}">
                    <a16:creationId xmlns:a16="http://schemas.microsoft.com/office/drawing/2014/main" id="{47850DC6-CAD5-0D33-B210-429090E78B07}"/>
                  </a:ext>
                </a:extLst>
              </p:cNvPr>
              <p:cNvGrpSpPr/>
              <p:nvPr/>
            </p:nvGrpSpPr>
            <p:grpSpPr>
              <a:xfrm>
                <a:off x="4223721" y="3860404"/>
                <a:ext cx="37870" cy="32364"/>
                <a:chOff x="4223721" y="3860404"/>
                <a:chExt cx="37870" cy="32364"/>
              </a:xfrm>
            </p:grpSpPr>
            <p:sp>
              <p:nvSpPr>
                <p:cNvPr id="5310" name="Google Shape;6891;p75">
                  <a:extLst>
                    <a:ext uri="{FF2B5EF4-FFF2-40B4-BE49-F238E27FC236}">
                      <a16:creationId xmlns:a16="http://schemas.microsoft.com/office/drawing/2014/main" id="{00F0C252-B934-F271-78E7-2CC5A80440A3}"/>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6892;p75">
                  <a:extLst>
                    <a:ext uri="{FF2B5EF4-FFF2-40B4-BE49-F238E27FC236}">
                      <a16:creationId xmlns:a16="http://schemas.microsoft.com/office/drawing/2014/main" id="{3B428F51-91EB-B012-638A-F9E75E359904}"/>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6893;p75">
                <a:extLst>
                  <a:ext uri="{FF2B5EF4-FFF2-40B4-BE49-F238E27FC236}">
                    <a16:creationId xmlns:a16="http://schemas.microsoft.com/office/drawing/2014/main" id="{BB0F2101-D68C-5407-31A1-10D399CB2323}"/>
                  </a:ext>
                </a:extLst>
              </p:cNvPr>
              <p:cNvGrpSpPr/>
              <p:nvPr/>
            </p:nvGrpSpPr>
            <p:grpSpPr>
              <a:xfrm>
                <a:off x="4104889" y="3699242"/>
                <a:ext cx="37776" cy="32357"/>
                <a:chOff x="4104889" y="3699242"/>
                <a:chExt cx="37776" cy="32357"/>
              </a:xfrm>
            </p:grpSpPr>
            <p:sp>
              <p:nvSpPr>
                <p:cNvPr id="5308" name="Google Shape;6894;p75">
                  <a:extLst>
                    <a:ext uri="{FF2B5EF4-FFF2-40B4-BE49-F238E27FC236}">
                      <a16:creationId xmlns:a16="http://schemas.microsoft.com/office/drawing/2014/main" id="{224AC19D-3F75-4974-31DB-235FA576F059}"/>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6895;p75">
                  <a:extLst>
                    <a:ext uri="{FF2B5EF4-FFF2-40B4-BE49-F238E27FC236}">
                      <a16:creationId xmlns:a16="http://schemas.microsoft.com/office/drawing/2014/main" id="{89D249EC-7F39-2E7E-0F82-CE5B4AD37462}"/>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6896;p75">
                <a:extLst>
                  <a:ext uri="{FF2B5EF4-FFF2-40B4-BE49-F238E27FC236}">
                    <a16:creationId xmlns:a16="http://schemas.microsoft.com/office/drawing/2014/main" id="{96B46B7B-EAB8-FBD5-6C07-F5E1FF26CFA5}"/>
                  </a:ext>
                </a:extLst>
              </p:cNvPr>
              <p:cNvGrpSpPr/>
              <p:nvPr/>
            </p:nvGrpSpPr>
            <p:grpSpPr>
              <a:xfrm>
                <a:off x="4143608" y="3475121"/>
                <a:ext cx="37878" cy="32420"/>
                <a:chOff x="4143608" y="3475121"/>
                <a:chExt cx="37878" cy="32420"/>
              </a:xfrm>
            </p:grpSpPr>
            <p:sp>
              <p:nvSpPr>
                <p:cNvPr id="5306" name="Google Shape;6897;p75">
                  <a:extLst>
                    <a:ext uri="{FF2B5EF4-FFF2-40B4-BE49-F238E27FC236}">
                      <a16:creationId xmlns:a16="http://schemas.microsoft.com/office/drawing/2014/main" id="{CCCBCFD7-C603-E7BF-093C-CFECB718F626}"/>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6898;p75">
                  <a:extLst>
                    <a:ext uri="{FF2B5EF4-FFF2-40B4-BE49-F238E27FC236}">
                      <a16:creationId xmlns:a16="http://schemas.microsoft.com/office/drawing/2014/main" id="{ED8A5541-587B-A1B7-7896-0267DB38704C}"/>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6899;p75">
                <a:extLst>
                  <a:ext uri="{FF2B5EF4-FFF2-40B4-BE49-F238E27FC236}">
                    <a16:creationId xmlns:a16="http://schemas.microsoft.com/office/drawing/2014/main" id="{B8DBECEE-56E6-0F89-D7B3-0B3A907BDE3E}"/>
                  </a:ext>
                </a:extLst>
              </p:cNvPr>
              <p:cNvGrpSpPr/>
              <p:nvPr/>
            </p:nvGrpSpPr>
            <p:grpSpPr>
              <a:xfrm>
                <a:off x="4217248" y="3570893"/>
                <a:ext cx="37776" cy="32364"/>
                <a:chOff x="4217248" y="3570893"/>
                <a:chExt cx="37776" cy="32364"/>
              </a:xfrm>
            </p:grpSpPr>
            <p:sp>
              <p:nvSpPr>
                <p:cNvPr id="5304" name="Google Shape;6900;p75">
                  <a:extLst>
                    <a:ext uri="{FF2B5EF4-FFF2-40B4-BE49-F238E27FC236}">
                      <a16:creationId xmlns:a16="http://schemas.microsoft.com/office/drawing/2014/main" id="{865DE681-C8E2-BF2B-2DE1-4F78E6346BA5}"/>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6901;p75">
                  <a:extLst>
                    <a:ext uri="{FF2B5EF4-FFF2-40B4-BE49-F238E27FC236}">
                      <a16:creationId xmlns:a16="http://schemas.microsoft.com/office/drawing/2014/main" id="{E9AD0F64-3C72-AD73-56DA-7688BA7CBB99}"/>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6902;p75">
                <a:extLst>
                  <a:ext uri="{FF2B5EF4-FFF2-40B4-BE49-F238E27FC236}">
                    <a16:creationId xmlns:a16="http://schemas.microsoft.com/office/drawing/2014/main" id="{4D5AA669-F39C-2162-8296-86BC052ED91A}"/>
                  </a:ext>
                </a:extLst>
              </p:cNvPr>
              <p:cNvGrpSpPr/>
              <p:nvPr/>
            </p:nvGrpSpPr>
            <p:grpSpPr>
              <a:xfrm>
                <a:off x="4255307" y="3431612"/>
                <a:ext cx="37776" cy="32451"/>
                <a:chOff x="4255307" y="3431612"/>
                <a:chExt cx="37776" cy="32451"/>
              </a:xfrm>
            </p:grpSpPr>
            <p:sp>
              <p:nvSpPr>
                <p:cNvPr id="5302" name="Google Shape;6903;p75">
                  <a:extLst>
                    <a:ext uri="{FF2B5EF4-FFF2-40B4-BE49-F238E27FC236}">
                      <a16:creationId xmlns:a16="http://schemas.microsoft.com/office/drawing/2014/main" id="{FC020EC4-F910-65CE-D7C9-696B71EEDCBE}"/>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6904;p75">
                  <a:extLst>
                    <a:ext uri="{FF2B5EF4-FFF2-40B4-BE49-F238E27FC236}">
                      <a16:creationId xmlns:a16="http://schemas.microsoft.com/office/drawing/2014/main" id="{21C4D130-D7ED-B661-10BE-0A81C20D5E88}"/>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6905;p75">
                <a:extLst>
                  <a:ext uri="{FF2B5EF4-FFF2-40B4-BE49-F238E27FC236}">
                    <a16:creationId xmlns:a16="http://schemas.microsoft.com/office/drawing/2014/main" id="{B2B0826A-6871-1FE9-D79A-DE1C7152A32F}"/>
                  </a:ext>
                </a:extLst>
              </p:cNvPr>
              <p:cNvGrpSpPr/>
              <p:nvPr/>
            </p:nvGrpSpPr>
            <p:grpSpPr>
              <a:xfrm>
                <a:off x="3853052" y="3577398"/>
                <a:ext cx="37776" cy="32420"/>
                <a:chOff x="3853052" y="3577398"/>
                <a:chExt cx="37776" cy="32420"/>
              </a:xfrm>
            </p:grpSpPr>
            <p:sp>
              <p:nvSpPr>
                <p:cNvPr id="5300" name="Google Shape;6906;p75">
                  <a:extLst>
                    <a:ext uri="{FF2B5EF4-FFF2-40B4-BE49-F238E27FC236}">
                      <a16:creationId xmlns:a16="http://schemas.microsoft.com/office/drawing/2014/main" id="{3FF5F6FE-EC60-47E5-CF46-B4A13C5D759C}"/>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6907;p75">
                  <a:extLst>
                    <a:ext uri="{FF2B5EF4-FFF2-40B4-BE49-F238E27FC236}">
                      <a16:creationId xmlns:a16="http://schemas.microsoft.com/office/drawing/2014/main" id="{DE0F8E8A-3EF4-0642-7C71-CADD56DF9CA9}"/>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6908;p75">
                <a:extLst>
                  <a:ext uri="{FF2B5EF4-FFF2-40B4-BE49-F238E27FC236}">
                    <a16:creationId xmlns:a16="http://schemas.microsoft.com/office/drawing/2014/main" id="{2093D3D3-BBC5-2033-3E5F-D4C83E7E3687}"/>
                  </a:ext>
                </a:extLst>
              </p:cNvPr>
              <p:cNvGrpSpPr/>
              <p:nvPr/>
            </p:nvGrpSpPr>
            <p:grpSpPr>
              <a:xfrm>
                <a:off x="4039908" y="3412107"/>
                <a:ext cx="37776" cy="32357"/>
                <a:chOff x="4039908" y="3412107"/>
                <a:chExt cx="37776" cy="32357"/>
              </a:xfrm>
            </p:grpSpPr>
            <p:sp>
              <p:nvSpPr>
                <p:cNvPr id="5298" name="Google Shape;6909;p75">
                  <a:extLst>
                    <a:ext uri="{FF2B5EF4-FFF2-40B4-BE49-F238E27FC236}">
                      <a16:creationId xmlns:a16="http://schemas.microsoft.com/office/drawing/2014/main" id="{9677163B-8F59-03BA-01E2-75150A07C4CA}"/>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6910;p75">
                  <a:extLst>
                    <a:ext uri="{FF2B5EF4-FFF2-40B4-BE49-F238E27FC236}">
                      <a16:creationId xmlns:a16="http://schemas.microsoft.com/office/drawing/2014/main" id="{DD59AF12-4F98-B282-907B-D191B7D701AC}"/>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6911;p75">
                <a:extLst>
                  <a:ext uri="{FF2B5EF4-FFF2-40B4-BE49-F238E27FC236}">
                    <a16:creationId xmlns:a16="http://schemas.microsoft.com/office/drawing/2014/main" id="{744AAB65-052C-1270-F13F-51835B3F97F0}"/>
                  </a:ext>
                </a:extLst>
              </p:cNvPr>
              <p:cNvGrpSpPr/>
              <p:nvPr/>
            </p:nvGrpSpPr>
            <p:grpSpPr>
              <a:xfrm>
                <a:off x="4017360" y="3342061"/>
                <a:ext cx="37870" cy="32380"/>
                <a:chOff x="4017360" y="3342061"/>
                <a:chExt cx="37870" cy="32380"/>
              </a:xfrm>
            </p:grpSpPr>
            <p:sp>
              <p:nvSpPr>
                <p:cNvPr id="5296" name="Google Shape;6912;p75">
                  <a:extLst>
                    <a:ext uri="{FF2B5EF4-FFF2-40B4-BE49-F238E27FC236}">
                      <a16:creationId xmlns:a16="http://schemas.microsoft.com/office/drawing/2014/main" id="{08EDBC3C-061F-735B-B0E7-4223893CDF79}"/>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6913;p75">
                  <a:extLst>
                    <a:ext uri="{FF2B5EF4-FFF2-40B4-BE49-F238E27FC236}">
                      <a16:creationId xmlns:a16="http://schemas.microsoft.com/office/drawing/2014/main" id="{EC2F9919-2E22-7A78-29CC-FE4AB270E315}"/>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2" name="Google Shape;6914;p75">
                <a:extLst>
                  <a:ext uri="{FF2B5EF4-FFF2-40B4-BE49-F238E27FC236}">
                    <a16:creationId xmlns:a16="http://schemas.microsoft.com/office/drawing/2014/main" id="{0597468F-CD95-8A60-2414-9BB6CA20727B}"/>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6915;p75">
                <a:extLst>
                  <a:ext uri="{FF2B5EF4-FFF2-40B4-BE49-F238E27FC236}">
                    <a16:creationId xmlns:a16="http://schemas.microsoft.com/office/drawing/2014/main" id="{92064D64-784E-5E7E-12A6-87DCD19F84D8}"/>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6916;p75">
                <a:extLst>
                  <a:ext uri="{FF2B5EF4-FFF2-40B4-BE49-F238E27FC236}">
                    <a16:creationId xmlns:a16="http://schemas.microsoft.com/office/drawing/2014/main" id="{784A7198-3FF9-CFBF-3338-301890EC04A0}"/>
                  </a:ext>
                </a:extLst>
              </p:cNvPr>
              <p:cNvGrpSpPr/>
              <p:nvPr/>
            </p:nvGrpSpPr>
            <p:grpSpPr>
              <a:xfrm>
                <a:off x="3750870" y="3418650"/>
                <a:ext cx="37776" cy="32380"/>
                <a:chOff x="3750870" y="3418650"/>
                <a:chExt cx="37776" cy="32380"/>
              </a:xfrm>
            </p:grpSpPr>
            <p:sp>
              <p:nvSpPr>
                <p:cNvPr id="5294" name="Google Shape;6917;p75">
                  <a:extLst>
                    <a:ext uri="{FF2B5EF4-FFF2-40B4-BE49-F238E27FC236}">
                      <a16:creationId xmlns:a16="http://schemas.microsoft.com/office/drawing/2014/main" id="{20781A0B-4749-C422-8E9F-67F85E4E523A}"/>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6918;p75">
                  <a:extLst>
                    <a:ext uri="{FF2B5EF4-FFF2-40B4-BE49-F238E27FC236}">
                      <a16:creationId xmlns:a16="http://schemas.microsoft.com/office/drawing/2014/main" id="{10613A32-347E-9762-AAE3-238193EE698E}"/>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6919;p75">
                <a:extLst>
                  <a:ext uri="{FF2B5EF4-FFF2-40B4-BE49-F238E27FC236}">
                    <a16:creationId xmlns:a16="http://schemas.microsoft.com/office/drawing/2014/main" id="{7E618DE2-9F54-529E-39C3-4DDD4501972D}"/>
                  </a:ext>
                </a:extLst>
              </p:cNvPr>
              <p:cNvGrpSpPr/>
              <p:nvPr/>
            </p:nvGrpSpPr>
            <p:grpSpPr>
              <a:xfrm>
                <a:off x="3632509" y="3274438"/>
                <a:ext cx="37783" cy="32357"/>
                <a:chOff x="3632509" y="3274438"/>
                <a:chExt cx="37783" cy="32357"/>
              </a:xfrm>
            </p:grpSpPr>
            <p:sp>
              <p:nvSpPr>
                <p:cNvPr id="5292" name="Google Shape;6920;p75">
                  <a:extLst>
                    <a:ext uri="{FF2B5EF4-FFF2-40B4-BE49-F238E27FC236}">
                      <a16:creationId xmlns:a16="http://schemas.microsoft.com/office/drawing/2014/main" id="{0DE5A01F-C58E-6C32-3BD9-784A6B30E74A}"/>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6921;p75">
                  <a:extLst>
                    <a:ext uri="{FF2B5EF4-FFF2-40B4-BE49-F238E27FC236}">
                      <a16:creationId xmlns:a16="http://schemas.microsoft.com/office/drawing/2014/main" id="{DCE214DD-CE6D-4BAE-BA88-703B0FA99C95}"/>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6922;p75">
                <a:extLst>
                  <a:ext uri="{FF2B5EF4-FFF2-40B4-BE49-F238E27FC236}">
                    <a16:creationId xmlns:a16="http://schemas.microsoft.com/office/drawing/2014/main" id="{A9E35E40-DA8E-E110-B138-F9BC67EF97A2}"/>
                  </a:ext>
                </a:extLst>
              </p:cNvPr>
              <p:cNvGrpSpPr/>
              <p:nvPr/>
            </p:nvGrpSpPr>
            <p:grpSpPr>
              <a:xfrm>
                <a:off x="3906424" y="3297561"/>
                <a:ext cx="37776" cy="32451"/>
                <a:chOff x="3906424" y="3297561"/>
                <a:chExt cx="37776" cy="32451"/>
              </a:xfrm>
            </p:grpSpPr>
            <p:sp>
              <p:nvSpPr>
                <p:cNvPr id="5290" name="Google Shape;6923;p75">
                  <a:extLst>
                    <a:ext uri="{FF2B5EF4-FFF2-40B4-BE49-F238E27FC236}">
                      <a16:creationId xmlns:a16="http://schemas.microsoft.com/office/drawing/2014/main" id="{80F182CB-ADE9-0A90-3629-7018A7D22278}"/>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6924;p75">
                  <a:extLst>
                    <a:ext uri="{FF2B5EF4-FFF2-40B4-BE49-F238E27FC236}">
                      <a16:creationId xmlns:a16="http://schemas.microsoft.com/office/drawing/2014/main" id="{CCA9C6AD-6F86-F087-4834-C9753EE2E894}"/>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6925;p75">
                <a:extLst>
                  <a:ext uri="{FF2B5EF4-FFF2-40B4-BE49-F238E27FC236}">
                    <a16:creationId xmlns:a16="http://schemas.microsoft.com/office/drawing/2014/main" id="{6D7AEEBA-E69A-763A-5672-2847DA0277E8}"/>
                  </a:ext>
                </a:extLst>
              </p:cNvPr>
              <p:cNvGrpSpPr/>
              <p:nvPr/>
            </p:nvGrpSpPr>
            <p:grpSpPr>
              <a:xfrm>
                <a:off x="3866084" y="3412107"/>
                <a:ext cx="37776" cy="32357"/>
                <a:chOff x="3866084" y="3412107"/>
                <a:chExt cx="37776" cy="32357"/>
              </a:xfrm>
            </p:grpSpPr>
            <p:sp>
              <p:nvSpPr>
                <p:cNvPr id="5288" name="Google Shape;6926;p75">
                  <a:extLst>
                    <a:ext uri="{FF2B5EF4-FFF2-40B4-BE49-F238E27FC236}">
                      <a16:creationId xmlns:a16="http://schemas.microsoft.com/office/drawing/2014/main" id="{A972B6D5-248B-B190-D8EC-903D1408026E}"/>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6927;p75">
                  <a:extLst>
                    <a:ext uri="{FF2B5EF4-FFF2-40B4-BE49-F238E27FC236}">
                      <a16:creationId xmlns:a16="http://schemas.microsoft.com/office/drawing/2014/main" id="{3747C2D5-5E89-D1B4-C86A-910788FFE7E9}"/>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6928;p75">
                <a:extLst>
                  <a:ext uri="{FF2B5EF4-FFF2-40B4-BE49-F238E27FC236}">
                    <a16:creationId xmlns:a16="http://schemas.microsoft.com/office/drawing/2014/main" id="{129089C5-9CD6-48C0-C738-75A4FFD01E4E}"/>
                  </a:ext>
                </a:extLst>
              </p:cNvPr>
              <p:cNvGrpSpPr/>
              <p:nvPr/>
            </p:nvGrpSpPr>
            <p:grpSpPr>
              <a:xfrm>
                <a:off x="4023919" y="3766409"/>
                <a:ext cx="37783" cy="32357"/>
                <a:chOff x="4023919" y="3766409"/>
                <a:chExt cx="37783" cy="32357"/>
              </a:xfrm>
            </p:grpSpPr>
            <p:sp>
              <p:nvSpPr>
                <p:cNvPr id="5286" name="Google Shape;6929;p75">
                  <a:extLst>
                    <a:ext uri="{FF2B5EF4-FFF2-40B4-BE49-F238E27FC236}">
                      <a16:creationId xmlns:a16="http://schemas.microsoft.com/office/drawing/2014/main" id="{2E077F47-7E07-C072-D636-9C6F3F61D17F}"/>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6930;p75">
                  <a:extLst>
                    <a:ext uri="{FF2B5EF4-FFF2-40B4-BE49-F238E27FC236}">
                      <a16:creationId xmlns:a16="http://schemas.microsoft.com/office/drawing/2014/main" id="{A45F89F7-9EA3-F074-85E1-74CF08D4CB4D}"/>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6931;p75">
                <a:extLst>
                  <a:ext uri="{FF2B5EF4-FFF2-40B4-BE49-F238E27FC236}">
                    <a16:creationId xmlns:a16="http://schemas.microsoft.com/office/drawing/2014/main" id="{7213C417-FD06-5184-8097-124EF7178F0E}"/>
                  </a:ext>
                </a:extLst>
              </p:cNvPr>
              <p:cNvGrpSpPr/>
              <p:nvPr/>
            </p:nvGrpSpPr>
            <p:grpSpPr>
              <a:xfrm>
                <a:off x="3973882" y="3779449"/>
                <a:ext cx="37776" cy="32357"/>
                <a:chOff x="3973882" y="3779449"/>
                <a:chExt cx="37776" cy="32357"/>
              </a:xfrm>
            </p:grpSpPr>
            <p:sp>
              <p:nvSpPr>
                <p:cNvPr id="5284" name="Google Shape;6932;p75">
                  <a:extLst>
                    <a:ext uri="{FF2B5EF4-FFF2-40B4-BE49-F238E27FC236}">
                      <a16:creationId xmlns:a16="http://schemas.microsoft.com/office/drawing/2014/main" id="{92B285BB-38DE-AAD5-DC32-D9412735B2B1}"/>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6933;p75">
                  <a:extLst>
                    <a:ext uri="{FF2B5EF4-FFF2-40B4-BE49-F238E27FC236}">
                      <a16:creationId xmlns:a16="http://schemas.microsoft.com/office/drawing/2014/main" id="{29AB61A2-5205-A84B-B3D0-5D1A266C7954}"/>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6934;p75">
                <a:extLst>
                  <a:ext uri="{FF2B5EF4-FFF2-40B4-BE49-F238E27FC236}">
                    <a16:creationId xmlns:a16="http://schemas.microsoft.com/office/drawing/2014/main" id="{EBEC5831-9373-7003-6170-BB2A05D59F9B}"/>
                  </a:ext>
                </a:extLst>
              </p:cNvPr>
              <p:cNvGrpSpPr/>
              <p:nvPr/>
            </p:nvGrpSpPr>
            <p:grpSpPr>
              <a:xfrm>
                <a:off x="4073398" y="3838028"/>
                <a:ext cx="37776" cy="32380"/>
                <a:chOff x="4073398" y="3838028"/>
                <a:chExt cx="37776" cy="32380"/>
              </a:xfrm>
            </p:grpSpPr>
            <p:sp>
              <p:nvSpPr>
                <p:cNvPr id="5282" name="Google Shape;6935;p75">
                  <a:extLst>
                    <a:ext uri="{FF2B5EF4-FFF2-40B4-BE49-F238E27FC236}">
                      <a16:creationId xmlns:a16="http://schemas.microsoft.com/office/drawing/2014/main" id="{0F2EC439-6B46-1B66-B715-EDE77E085CB7}"/>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6936;p75">
                  <a:extLst>
                    <a:ext uri="{FF2B5EF4-FFF2-40B4-BE49-F238E27FC236}">
                      <a16:creationId xmlns:a16="http://schemas.microsoft.com/office/drawing/2014/main" id="{6C991A47-5703-8CE5-5BB3-24FDA2929ED3}"/>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6937;p75">
                <a:extLst>
                  <a:ext uri="{FF2B5EF4-FFF2-40B4-BE49-F238E27FC236}">
                    <a16:creationId xmlns:a16="http://schemas.microsoft.com/office/drawing/2014/main" id="{273942BE-977F-1540-328F-F14A486D66D1}"/>
                  </a:ext>
                </a:extLst>
              </p:cNvPr>
              <p:cNvGrpSpPr/>
              <p:nvPr/>
            </p:nvGrpSpPr>
            <p:grpSpPr>
              <a:xfrm>
                <a:off x="4342672" y="4144496"/>
                <a:ext cx="37752" cy="32364"/>
                <a:chOff x="4342672" y="4144496"/>
                <a:chExt cx="37752" cy="32364"/>
              </a:xfrm>
            </p:grpSpPr>
            <p:sp>
              <p:nvSpPr>
                <p:cNvPr id="5280" name="Google Shape;6938;p75">
                  <a:extLst>
                    <a:ext uri="{FF2B5EF4-FFF2-40B4-BE49-F238E27FC236}">
                      <a16:creationId xmlns:a16="http://schemas.microsoft.com/office/drawing/2014/main" id="{1216310C-D708-4EB7-2CC5-DA47691293B8}"/>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6939;p75">
                  <a:extLst>
                    <a:ext uri="{FF2B5EF4-FFF2-40B4-BE49-F238E27FC236}">
                      <a16:creationId xmlns:a16="http://schemas.microsoft.com/office/drawing/2014/main" id="{953058D9-2DD2-568F-6209-5448BA7E1AFA}"/>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6940;p75">
                <a:extLst>
                  <a:ext uri="{FF2B5EF4-FFF2-40B4-BE49-F238E27FC236}">
                    <a16:creationId xmlns:a16="http://schemas.microsoft.com/office/drawing/2014/main" id="{AE7C276F-DA34-15FB-C74E-DE1E9C4880CF}"/>
                  </a:ext>
                </a:extLst>
              </p:cNvPr>
              <p:cNvGrpSpPr/>
              <p:nvPr/>
            </p:nvGrpSpPr>
            <p:grpSpPr>
              <a:xfrm>
                <a:off x="4406386" y="4056872"/>
                <a:ext cx="37783" cy="32364"/>
                <a:chOff x="4406386" y="4056872"/>
                <a:chExt cx="37783" cy="32364"/>
              </a:xfrm>
            </p:grpSpPr>
            <p:sp>
              <p:nvSpPr>
                <p:cNvPr id="5278" name="Google Shape;6941;p75">
                  <a:extLst>
                    <a:ext uri="{FF2B5EF4-FFF2-40B4-BE49-F238E27FC236}">
                      <a16:creationId xmlns:a16="http://schemas.microsoft.com/office/drawing/2014/main" id="{78231D97-33C4-B7D8-AA13-EFE2C9C7DCE4}"/>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6942;p75">
                  <a:extLst>
                    <a:ext uri="{FF2B5EF4-FFF2-40B4-BE49-F238E27FC236}">
                      <a16:creationId xmlns:a16="http://schemas.microsoft.com/office/drawing/2014/main" id="{3253F827-52AF-CC08-62D8-13326E22FD79}"/>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6943;p75">
                <a:extLst>
                  <a:ext uri="{FF2B5EF4-FFF2-40B4-BE49-F238E27FC236}">
                    <a16:creationId xmlns:a16="http://schemas.microsoft.com/office/drawing/2014/main" id="{8A4EDE72-5A51-3AF1-6FF1-6B581C42CA39}"/>
                  </a:ext>
                </a:extLst>
              </p:cNvPr>
              <p:cNvGrpSpPr/>
              <p:nvPr/>
            </p:nvGrpSpPr>
            <p:grpSpPr>
              <a:xfrm>
                <a:off x="4284416" y="4245254"/>
                <a:ext cx="37783" cy="32357"/>
                <a:chOff x="4284416" y="4245254"/>
                <a:chExt cx="37783" cy="32357"/>
              </a:xfrm>
            </p:grpSpPr>
            <p:sp>
              <p:nvSpPr>
                <p:cNvPr id="5276" name="Google Shape;6944;p75">
                  <a:extLst>
                    <a:ext uri="{FF2B5EF4-FFF2-40B4-BE49-F238E27FC236}">
                      <a16:creationId xmlns:a16="http://schemas.microsoft.com/office/drawing/2014/main" id="{EAC7BD5B-76F4-2CDA-E960-59C0F6ED0BBC}"/>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6945;p75">
                  <a:extLst>
                    <a:ext uri="{FF2B5EF4-FFF2-40B4-BE49-F238E27FC236}">
                      <a16:creationId xmlns:a16="http://schemas.microsoft.com/office/drawing/2014/main" id="{9A62844D-789B-F519-EB8A-0BC51589CF0F}"/>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6946;p75">
                <a:extLst>
                  <a:ext uri="{FF2B5EF4-FFF2-40B4-BE49-F238E27FC236}">
                    <a16:creationId xmlns:a16="http://schemas.microsoft.com/office/drawing/2014/main" id="{6F86EA30-1AF3-DE29-8198-8DA852796E43}"/>
                  </a:ext>
                </a:extLst>
              </p:cNvPr>
              <p:cNvGrpSpPr/>
              <p:nvPr/>
            </p:nvGrpSpPr>
            <p:grpSpPr>
              <a:xfrm>
                <a:off x="4219057" y="4331258"/>
                <a:ext cx="37776" cy="32364"/>
                <a:chOff x="4219057" y="4331258"/>
                <a:chExt cx="37776" cy="32364"/>
              </a:xfrm>
            </p:grpSpPr>
            <p:sp>
              <p:nvSpPr>
                <p:cNvPr id="5274" name="Google Shape;6947;p75">
                  <a:extLst>
                    <a:ext uri="{FF2B5EF4-FFF2-40B4-BE49-F238E27FC236}">
                      <a16:creationId xmlns:a16="http://schemas.microsoft.com/office/drawing/2014/main" id="{9B8273D8-3BEE-DFC6-0783-9B08F4D0AFC9}"/>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6948;p75">
                  <a:extLst>
                    <a:ext uri="{FF2B5EF4-FFF2-40B4-BE49-F238E27FC236}">
                      <a16:creationId xmlns:a16="http://schemas.microsoft.com/office/drawing/2014/main" id="{699B6FE6-9A2D-E15B-D023-9A80DEF7DBF8}"/>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6949;p75">
                <a:extLst>
                  <a:ext uri="{FF2B5EF4-FFF2-40B4-BE49-F238E27FC236}">
                    <a16:creationId xmlns:a16="http://schemas.microsoft.com/office/drawing/2014/main" id="{7CD61D19-4110-5B12-F74B-7A1A13DC3EC5}"/>
                  </a:ext>
                </a:extLst>
              </p:cNvPr>
              <p:cNvGrpSpPr/>
              <p:nvPr/>
            </p:nvGrpSpPr>
            <p:grpSpPr>
              <a:xfrm>
                <a:off x="4204122" y="4141688"/>
                <a:ext cx="33497" cy="28699"/>
                <a:chOff x="4204122" y="4141688"/>
                <a:chExt cx="33497" cy="28699"/>
              </a:xfrm>
            </p:grpSpPr>
            <p:sp>
              <p:nvSpPr>
                <p:cNvPr id="5272" name="Google Shape;6950;p75">
                  <a:extLst>
                    <a:ext uri="{FF2B5EF4-FFF2-40B4-BE49-F238E27FC236}">
                      <a16:creationId xmlns:a16="http://schemas.microsoft.com/office/drawing/2014/main" id="{B950F8B2-8A2A-B869-99D7-3875F8B9C7C7}"/>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6951;p75">
                  <a:extLst>
                    <a:ext uri="{FF2B5EF4-FFF2-40B4-BE49-F238E27FC236}">
                      <a16:creationId xmlns:a16="http://schemas.microsoft.com/office/drawing/2014/main" id="{2FE04322-6800-C16F-D4C8-BA8B5D80DCC4}"/>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6952;p75">
                <a:extLst>
                  <a:ext uri="{FF2B5EF4-FFF2-40B4-BE49-F238E27FC236}">
                    <a16:creationId xmlns:a16="http://schemas.microsoft.com/office/drawing/2014/main" id="{5C58D1DC-6012-7392-60AC-95E720447F47}"/>
                  </a:ext>
                </a:extLst>
              </p:cNvPr>
              <p:cNvGrpSpPr/>
              <p:nvPr/>
            </p:nvGrpSpPr>
            <p:grpSpPr>
              <a:xfrm>
                <a:off x="4301546" y="4003869"/>
                <a:ext cx="38916" cy="33324"/>
                <a:chOff x="4301546" y="4003869"/>
                <a:chExt cx="38916" cy="33324"/>
              </a:xfrm>
            </p:grpSpPr>
            <p:sp>
              <p:nvSpPr>
                <p:cNvPr id="5270" name="Google Shape;6953;p75">
                  <a:extLst>
                    <a:ext uri="{FF2B5EF4-FFF2-40B4-BE49-F238E27FC236}">
                      <a16:creationId xmlns:a16="http://schemas.microsoft.com/office/drawing/2014/main" id="{89CBC54A-9133-F23E-CA45-13452E25AA5C}"/>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6954;p75">
                  <a:extLst>
                    <a:ext uri="{FF2B5EF4-FFF2-40B4-BE49-F238E27FC236}">
                      <a16:creationId xmlns:a16="http://schemas.microsoft.com/office/drawing/2014/main" id="{167ECC9E-B021-59CE-C6D1-ECFA3B2EB639}"/>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6955;p75">
                <a:extLst>
                  <a:ext uri="{FF2B5EF4-FFF2-40B4-BE49-F238E27FC236}">
                    <a16:creationId xmlns:a16="http://schemas.microsoft.com/office/drawing/2014/main" id="{B0585DD1-5C24-6536-3E3D-BA2AA4055601}"/>
                  </a:ext>
                </a:extLst>
              </p:cNvPr>
              <p:cNvGrpSpPr/>
              <p:nvPr/>
            </p:nvGrpSpPr>
            <p:grpSpPr>
              <a:xfrm>
                <a:off x="4210681" y="3924669"/>
                <a:ext cx="36549" cy="31366"/>
                <a:chOff x="4210681" y="3924669"/>
                <a:chExt cx="36549" cy="31366"/>
              </a:xfrm>
            </p:grpSpPr>
            <p:sp>
              <p:nvSpPr>
                <p:cNvPr id="5268" name="Google Shape;6956;p75">
                  <a:extLst>
                    <a:ext uri="{FF2B5EF4-FFF2-40B4-BE49-F238E27FC236}">
                      <a16:creationId xmlns:a16="http://schemas.microsoft.com/office/drawing/2014/main" id="{A583FE9D-D3B2-E7AB-5FC9-ACD7E747BBEF}"/>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6957;p75">
                  <a:extLst>
                    <a:ext uri="{FF2B5EF4-FFF2-40B4-BE49-F238E27FC236}">
                      <a16:creationId xmlns:a16="http://schemas.microsoft.com/office/drawing/2014/main" id="{7DC02F0D-FC0B-64FD-6001-EEECA352B086}"/>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6958;p75">
                <a:extLst>
                  <a:ext uri="{FF2B5EF4-FFF2-40B4-BE49-F238E27FC236}">
                    <a16:creationId xmlns:a16="http://schemas.microsoft.com/office/drawing/2014/main" id="{8BD4DC0A-0D9B-21FA-970B-3BD998162847}"/>
                  </a:ext>
                </a:extLst>
              </p:cNvPr>
              <p:cNvGrpSpPr/>
              <p:nvPr/>
            </p:nvGrpSpPr>
            <p:grpSpPr>
              <a:xfrm>
                <a:off x="3987771" y="3628874"/>
                <a:ext cx="31499" cy="26993"/>
                <a:chOff x="3987771" y="3628874"/>
                <a:chExt cx="31499" cy="26993"/>
              </a:xfrm>
            </p:grpSpPr>
            <p:sp>
              <p:nvSpPr>
                <p:cNvPr id="5266" name="Google Shape;6959;p75">
                  <a:extLst>
                    <a:ext uri="{FF2B5EF4-FFF2-40B4-BE49-F238E27FC236}">
                      <a16:creationId xmlns:a16="http://schemas.microsoft.com/office/drawing/2014/main" id="{FD600B30-9F00-31C2-523B-C9BB28C3ECF2}"/>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6960;p75">
                  <a:extLst>
                    <a:ext uri="{FF2B5EF4-FFF2-40B4-BE49-F238E27FC236}">
                      <a16:creationId xmlns:a16="http://schemas.microsoft.com/office/drawing/2014/main" id="{95C942B0-ECEE-BBD1-75F8-5DABF818FF67}"/>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6961;p75">
                <a:extLst>
                  <a:ext uri="{FF2B5EF4-FFF2-40B4-BE49-F238E27FC236}">
                    <a16:creationId xmlns:a16="http://schemas.microsoft.com/office/drawing/2014/main" id="{CF24EC9A-219F-3023-8157-39ED604C9238}"/>
                  </a:ext>
                </a:extLst>
              </p:cNvPr>
              <p:cNvGrpSpPr/>
              <p:nvPr/>
            </p:nvGrpSpPr>
            <p:grpSpPr>
              <a:xfrm>
                <a:off x="4087382" y="3775674"/>
                <a:ext cx="31405" cy="26898"/>
                <a:chOff x="4087382" y="3775674"/>
                <a:chExt cx="31405" cy="26898"/>
              </a:xfrm>
            </p:grpSpPr>
            <p:sp>
              <p:nvSpPr>
                <p:cNvPr id="5264" name="Google Shape;6962;p75">
                  <a:extLst>
                    <a:ext uri="{FF2B5EF4-FFF2-40B4-BE49-F238E27FC236}">
                      <a16:creationId xmlns:a16="http://schemas.microsoft.com/office/drawing/2014/main" id="{00C1C7F8-E3AD-839B-FFA2-CF12EE8383AC}"/>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6963;p75">
                  <a:extLst>
                    <a:ext uri="{FF2B5EF4-FFF2-40B4-BE49-F238E27FC236}">
                      <a16:creationId xmlns:a16="http://schemas.microsoft.com/office/drawing/2014/main" id="{33985D59-4C94-AA3B-8AA7-2CB774F8A660}"/>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6964;p75">
                <a:extLst>
                  <a:ext uri="{FF2B5EF4-FFF2-40B4-BE49-F238E27FC236}">
                    <a16:creationId xmlns:a16="http://schemas.microsoft.com/office/drawing/2014/main" id="{E19C4817-2292-F628-0E64-C19B55EC9AC5}"/>
                  </a:ext>
                </a:extLst>
              </p:cNvPr>
              <p:cNvGrpSpPr/>
              <p:nvPr/>
            </p:nvGrpSpPr>
            <p:grpSpPr>
              <a:xfrm>
                <a:off x="4118873" y="3856637"/>
                <a:ext cx="31405" cy="26906"/>
                <a:chOff x="4118873" y="3856637"/>
                <a:chExt cx="31405" cy="26906"/>
              </a:xfrm>
            </p:grpSpPr>
            <p:sp>
              <p:nvSpPr>
                <p:cNvPr id="5262" name="Google Shape;6965;p75">
                  <a:extLst>
                    <a:ext uri="{FF2B5EF4-FFF2-40B4-BE49-F238E27FC236}">
                      <a16:creationId xmlns:a16="http://schemas.microsoft.com/office/drawing/2014/main" id="{CC40AC0A-0835-B26F-3C31-571FFAD56058}"/>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6966;p75">
                  <a:extLst>
                    <a:ext uri="{FF2B5EF4-FFF2-40B4-BE49-F238E27FC236}">
                      <a16:creationId xmlns:a16="http://schemas.microsoft.com/office/drawing/2014/main" id="{384863F4-7F66-1806-FD7E-5E9FCAD725E4}"/>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6967;p75">
                <a:extLst>
                  <a:ext uri="{FF2B5EF4-FFF2-40B4-BE49-F238E27FC236}">
                    <a16:creationId xmlns:a16="http://schemas.microsoft.com/office/drawing/2014/main" id="{4675B038-1AE2-F8E7-ACA9-88B8229E81FD}"/>
                  </a:ext>
                </a:extLst>
              </p:cNvPr>
              <p:cNvGrpSpPr/>
              <p:nvPr/>
            </p:nvGrpSpPr>
            <p:grpSpPr>
              <a:xfrm>
                <a:off x="4168541" y="3639523"/>
                <a:ext cx="31499" cy="26906"/>
                <a:chOff x="4168541" y="3639523"/>
                <a:chExt cx="31499" cy="26906"/>
              </a:xfrm>
            </p:grpSpPr>
            <p:sp>
              <p:nvSpPr>
                <p:cNvPr id="5260" name="Google Shape;6968;p75">
                  <a:extLst>
                    <a:ext uri="{FF2B5EF4-FFF2-40B4-BE49-F238E27FC236}">
                      <a16:creationId xmlns:a16="http://schemas.microsoft.com/office/drawing/2014/main" id="{BEA50D75-7CB8-8F6F-E7E8-D2827596F6B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6969;p75">
                  <a:extLst>
                    <a:ext uri="{FF2B5EF4-FFF2-40B4-BE49-F238E27FC236}">
                      <a16:creationId xmlns:a16="http://schemas.microsoft.com/office/drawing/2014/main" id="{851F068A-81DC-CFB9-A937-EFEF1D546474}"/>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6970;p75">
                <a:extLst>
                  <a:ext uri="{FF2B5EF4-FFF2-40B4-BE49-F238E27FC236}">
                    <a16:creationId xmlns:a16="http://schemas.microsoft.com/office/drawing/2014/main" id="{8EA80095-B87F-DD88-B2C5-79EA583616CF}"/>
                  </a:ext>
                </a:extLst>
              </p:cNvPr>
              <p:cNvGrpSpPr/>
              <p:nvPr/>
            </p:nvGrpSpPr>
            <p:grpSpPr>
              <a:xfrm>
                <a:off x="3965789" y="3393545"/>
                <a:ext cx="31405" cy="26945"/>
                <a:chOff x="3965789" y="3393545"/>
                <a:chExt cx="31405" cy="26945"/>
              </a:xfrm>
            </p:grpSpPr>
            <p:sp>
              <p:nvSpPr>
                <p:cNvPr id="5258" name="Google Shape;6971;p75">
                  <a:extLst>
                    <a:ext uri="{FF2B5EF4-FFF2-40B4-BE49-F238E27FC236}">
                      <a16:creationId xmlns:a16="http://schemas.microsoft.com/office/drawing/2014/main" id="{5D88D2D9-C5C0-5839-C38F-349BBEF87175}"/>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6972;p75">
                  <a:extLst>
                    <a:ext uri="{FF2B5EF4-FFF2-40B4-BE49-F238E27FC236}">
                      <a16:creationId xmlns:a16="http://schemas.microsoft.com/office/drawing/2014/main" id="{819D6731-24F8-818C-7201-DCB63246D259}"/>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6973;p75">
                <a:extLst>
                  <a:ext uri="{FF2B5EF4-FFF2-40B4-BE49-F238E27FC236}">
                    <a16:creationId xmlns:a16="http://schemas.microsoft.com/office/drawing/2014/main" id="{50C9ED2E-7EAB-4C77-048D-F9028D60D8AD}"/>
                  </a:ext>
                </a:extLst>
              </p:cNvPr>
              <p:cNvGrpSpPr/>
              <p:nvPr/>
            </p:nvGrpSpPr>
            <p:grpSpPr>
              <a:xfrm>
                <a:off x="3925166" y="3491008"/>
                <a:ext cx="31405" cy="27001"/>
                <a:chOff x="3925166" y="3491008"/>
                <a:chExt cx="31405" cy="27001"/>
              </a:xfrm>
            </p:grpSpPr>
            <p:sp>
              <p:nvSpPr>
                <p:cNvPr id="5256" name="Google Shape;6974;p75">
                  <a:extLst>
                    <a:ext uri="{FF2B5EF4-FFF2-40B4-BE49-F238E27FC236}">
                      <a16:creationId xmlns:a16="http://schemas.microsoft.com/office/drawing/2014/main" id="{E93CA611-118A-06FB-E8E6-580729CAD285}"/>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6975;p75">
                  <a:extLst>
                    <a:ext uri="{FF2B5EF4-FFF2-40B4-BE49-F238E27FC236}">
                      <a16:creationId xmlns:a16="http://schemas.microsoft.com/office/drawing/2014/main" id="{142B567F-6C5C-01E7-8205-85E07212871E}"/>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6976;p75">
                <a:extLst>
                  <a:ext uri="{FF2B5EF4-FFF2-40B4-BE49-F238E27FC236}">
                    <a16:creationId xmlns:a16="http://schemas.microsoft.com/office/drawing/2014/main" id="{851F7CDB-B942-3D80-926A-F30C2D0D24EB}"/>
                  </a:ext>
                </a:extLst>
              </p:cNvPr>
              <p:cNvGrpSpPr/>
              <p:nvPr/>
            </p:nvGrpSpPr>
            <p:grpSpPr>
              <a:xfrm>
                <a:off x="3682845" y="3340976"/>
                <a:ext cx="31397" cy="26898"/>
                <a:chOff x="3682845" y="3340976"/>
                <a:chExt cx="31397" cy="26898"/>
              </a:xfrm>
            </p:grpSpPr>
            <p:sp>
              <p:nvSpPr>
                <p:cNvPr id="5254" name="Google Shape;6977;p75">
                  <a:extLst>
                    <a:ext uri="{FF2B5EF4-FFF2-40B4-BE49-F238E27FC236}">
                      <a16:creationId xmlns:a16="http://schemas.microsoft.com/office/drawing/2014/main" id="{5CC617BE-A368-D3A4-DA9E-C411E87707BC}"/>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6978;p75">
                  <a:extLst>
                    <a:ext uri="{FF2B5EF4-FFF2-40B4-BE49-F238E27FC236}">
                      <a16:creationId xmlns:a16="http://schemas.microsoft.com/office/drawing/2014/main" id="{5FF123F7-E1C6-0F87-B186-E64409100431}"/>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6979;p75">
                <a:extLst>
                  <a:ext uri="{FF2B5EF4-FFF2-40B4-BE49-F238E27FC236}">
                    <a16:creationId xmlns:a16="http://schemas.microsoft.com/office/drawing/2014/main" id="{3989CC06-F8E7-D393-F1DD-674FEB42F917}"/>
                  </a:ext>
                </a:extLst>
              </p:cNvPr>
              <p:cNvGrpSpPr/>
              <p:nvPr/>
            </p:nvGrpSpPr>
            <p:grpSpPr>
              <a:xfrm>
                <a:off x="3795393" y="3353725"/>
                <a:ext cx="31499" cy="26993"/>
                <a:chOff x="3795393" y="3353725"/>
                <a:chExt cx="31499" cy="26993"/>
              </a:xfrm>
            </p:grpSpPr>
            <p:sp>
              <p:nvSpPr>
                <p:cNvPr id="5252" name="Google Shape;6980;p75">
                  <a:extLst>
                    <a:ext uri="{FF2B5EF4-FFF2-40B4-BE49-F238E27FC236}">
                      <a16:creationId xmlns:a16="http://schemas.microsoft.com/office/drawing/2014/main" id="{ED69F840-07FB-EBEB-3E73-A3D45FAF082A}"/>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6981;p75">
                  <a:extLst>
                    <a:ext uri="{FF2B5EF4-FFF2-40B4-BE49-F238E27FC236}">
                      <a16:creationId xmlns:a16="http://schemas.microsoft.com/office/drawing/2014/main" id="{ADFDAA0F-0815-971C-0F75-5C7359F69517}"/>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6982;p75">
                <a:extLst>
                  <a:ext uri="{FF2B5EF4-FFF2-40B4-BE49-F238E27FC236}">
                    <a16:creationId xmlns:a16="http://schemas.microsoft.com/office/drawing/2014/main" id="{F9435997-9226-7093-9C85-F4F6FA5431B8}"/>
                  </a:ext>
                </a:extLst>
              </p:cNvPr>
              <p:cNvGrpSpPr/>
              <p:nvPr/>
            </p:nvGrpSpPr>
            <p:grpSpPr>
              <a:xfrm>
                <a:off x="4176909" y="4363221"/>
                <a:ext cx="38924" cy="33316"/>
                <a:chOff x="4176909" y="4363221"/>
                <a:chExt cx="38924" cy="33316"/>
              </a:xfrm>
            </p:grpSpPr>
            <p:sp>
              <p:nvSpPr>
                <p:cNvPr id="5250" name="Google Shape;6983;p75">
                  <a:extLst>
                    <a:ext uri="{FF2B5EF4-FFF2-40B4-BE49-F238E27FC236}">
                      <a16:creationId xmlns:a16="http://schemas.microsoft.com/office/drawing/2014/main" id="{724D4FB2-0AF8-BDB1-239F-40AD3C3CEE53}"/>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6984;p75">
                  <a:extLst>
                    <a:ext uri="{FF2B5EF4-FFF2-40B4-BE49-F238E27FC236}">
                      <a16:creationId xmlns:a16="http://schemas.microsoft.com/office/drawing/2014/main" id="{C17DDE60-26A4-E3CD-2963-9C832800231F}"/>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6985;p75">
                <a:extLst>
                  <a:ext uri="{FF2B5EF4-FFF2-40B4-BE49-F238E27FC236}">
                    <a16:creationId xmlns:a16="http://schemas.microsoft.com/office/drawing/2014/main" id="{2D4D79C0-7C44-8E55-3F40-81C5E265910F}"/>
                  </a:ext>
                </a:extLst>
              </p:cNvPr>
              <p:cNvGrpSpPr/>
              <p:nvPr/>
            </p:nvGrpSpPr>
            <p:grpSpPr>
              <a:xfrm>
                <a:off x="4226191" y="4007660"/>
                <a:ext cx="33560" cy="28770"/>
                <a:chOff x="4226191" y="4007660"/>
                <a:chExt cx="33560" cy="28770"/>
              </a:xfrm>
            </p:grpSpPr>
            <p:sp>
              <p:nvSpPr>
                <p:cNvPr id="5248" name="Google Shape;6986;p75">
                  <a:extLst>
                    <a:ext uri="{FF2B5EF4-FFF2-40B4-BE49-F238E27FC236}">
                      <a16:creationId xmlns:a16="http://schemas.microsoft.com/office/drawing/2014/main" id="{F335EDAF-F3BA-6535-A7D4-898C571B1BE9}"/>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6987;p75">
                  <a:extLst>
                    <a:ext uri="{FF2B5EF4-FFF2-40B4-BE49-F238E27FC236}">
                      <a16:creationId xmlns:a16="http://schemas.microsoft.com/office/drawing/2014/main" id="{DACDAD3D-CE9A-61AF-D757-7F46CA1547D6}"/>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6988;p75">
                <a:extLst>
                  <a:ext uri="{FF2B5EF4-FFF2-40B4-BE49-F238E27FC236}">
                    <a16:creationId xmlns:a16="http://schemas.microsoft.com/office/drawing/2014/main" id="{949A1DEC-EA1D-CFB9-7A39-CE283BD13163}"/>
                  </a:ext>
                </a:extLst>
              </p:cNvPr>
              <p:cNvGrpSpPr/>
              <p:nvPr/>
            </p:nvGrpSpPr>
            <p:grpSpPr>
              <a:xfrm>
                <a:off x="3597785" y="3377045"/>
                <a:ext cx="33591" cy="28699"/>
                <a:chOff x="3597785" y="3377045"/>
                <a:chExt cx="33591" cy="28699"/>
              </a:xfrm>
            </p:grpSpPr>
            <p:sp>
              <p:nvSpPr>
                <p:cNvPr id="5246" name="Google Shape;6989;p75">
                  <a:extLst>
                    <a:ext uri="{FF2B5EF4-FFF2-40B4-BE49-F238E27FC236}">
                      <a16:creationId xmlns:a16="http://schemas.microsoft.com/office/drawing/2014/main" id="{0E4F31DB-BBA2-FFB8-A7CC-9AD6A4B03700}"/>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6990;p75">
                  <a:extLst>
                    <a:ext uri="{FF2B5EF4-FFF2-40B4-BE49-F238E27FC236}">
                      <a16:creationId xmlns:a16="http://schemas.microsoft.com/office/drawing/2014/main" id="{CC1F5CF1-C4BA-2AEA-A69E-72E5A9FC45E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6991;p75">
                <a:extLst>
                  <a:ext uri="{FF2B5EF4-FFF2-40B4-BE49-F238E27FC236}">
                    <a16:creationId xmlns:a16="http://schemas.microsoft.com/office/drawing/2014/main" id="{1E775729-BD3B-5226-B161-F9B2081471A2}"/>
                  </a:ext>
                </a:extLst>
              </p:cNvPr>
              <p:cNvGrpSpPr/>
              <p:nvPr/>
            </p:nvGrpSpPr>
            <p:grpSpPr>
              <a:xfrm>
                <a:off x="3887870" y="3669796"/>
                <a:ext cx="33591" cy="28692"/>
                <a:chOff x="3887870" y="3669796"/>
                <a:chExt cx="33591" cy="28692"/>
              </a:xfrm>
            </p:grpSpPr>
            <p:sp>
              <p:nvSpPr>
                <p:cNvPr id="5244" name="Google Shape;6992;p75">
                  <a:extLst>
                    <a:ext uri="{FF2B5EF4-FFF2-40B4-BE49-F238E27FC236}">
                      <a16:creationId xmlns:a16="http://schemas.microsoft.com/office/drawing/2014/main" id="{C4610A98-7F3D-912D-870F-57B08D18D30F}"/>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6993;p75">
                  <a:extLst>
                    <a:ext uri="{FF2B5EF4-FFF2-40B4-BE49-F238E27FC236}">
                      <a16:creationId xmlns:a16="http://schemas.microsoft.com/office/drawing/2014/main" id="{E1F967DA-0DE7-842F-50B8-FF07F587FA5C}"/>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6994;p75">
                <a:extLst>
                  <a:ext uri="{FF2B5EF4-FFF2-40B4-BE49-F238E27FC236}">
                    <a16:creationId xmlns:a16="http://schemas.microsoft.com/office/drawing/2014/main" id="{909699EC-96B6-D0B0-53C9-6AF22CC58E66}"/>
                  </a:ext>
                </a:extLst>
              </p:cNvPr>
              <p:cNvGrpSpPr/>
              <p:nvPr/>
            </p:nvGrpSpPr>
            <p:grpSpPr>
              <a:xfrm>
                <a:off x="3818320" y="3481625"/>
                <a:ext cx="33497" cy="28770"/>
                <a:chOff x="3818320" y="3481625"/>
                <a:chExt cx="33497" cy="28770"/>
              </a:xfrm>
            </p:grpSpPr>
            <p:sp>
              <p:nvSpPr>
                <p:cNvPr id="5242" name="Google Shape;6995;p75">
                  <a:extLst>
                    <a:ext uri="{FF2B5EF4-FFF2-40B4-BE49-F238E27FC236}">
                      <a16:creationId xmlns:a16="http://schemas.microsoft.com/office/drawing/2014/main" id="{79866AF3-9865-748A-5916-B986CC99E939}"/>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6996;p75">
                  <a:extLst>
                    <a:ext uri="{FF2B5EF4-FFF2-40B4-BE49-F238E27FC236}">
                      <a16:creationId xmlns:a16="http://schemas.microsoft.com/office/drawing/2014/main" id="{93E3BE59-85F7-4956-40C4-D4CB15D7C0A4}"/>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6997;p75">
                <a:extLst>
                  <a:ext uri="{FF2B5EF4-FFF2-40B4-BE49-F238E27FC236}">
                    <a16:creationId xmlns:a16="http://schemas.microsoft.com/office/drawing/2014/main" id="{7431A416-ED0C-37FE-F4CE-403221C00572}"/>
                  </a:ext>
                </a:extLst>
              </p:cNvPr>
              <p:cNvGrpSpPr/>
              <p:nvPr/>
            </p:nvGrpSpPr>
            <p:grpSpPr>
              <a:xfrm>
                <a:off x="4278139" y="4120948"/>
                <a:ext cx="37492" cy="32129"/>
                <a:chOff x="4278139" y="4120948"/>
                <a:chExt cx="37492" cy="32129"/>
              </a:xfrm>
            </p:grpSpPr>
            <p:sp>
              <p:nvSpPr>
                <p:cNvPr id="5240" name="Google Shape;6998;p75">
                  <a:extLst>
                    <a:ext uri="{FF2B5EF4-FFF2-40B4-BE49-F238E27FC236}">
                      <a16:creationId xmlns:a16="http://schemas.microsoft.com/office/drawing/2014/main" id="{9414EAA3-6B60-C51A-F23B-EAC6AB4D7CE0}"/>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6999;p75">
                  <a:extLst>
                    <a:ext uri="{FF2B5EF4-FFF2-40B4-BE49-F238E27FC236}">
                      <a16:creationId xmlns:a16="http://schemas.microsoft.com/office/drawing/2014/main" id="{55E3AD0C-F95E-555E-FD80-C8DC93F43605}"/>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7000;p75">
                <a:extLst>
                  <a:ext uri="{FF2B5EF4-FFF2-40B4-BE49-F238E27FC236}">
                    <a16:creationId xmlns:a16="http://schemas.microsoft.com/office/drawing/2014/main" id="{A9407EFA-123E-1AF0-C08F-38C5B008E43C}"/>
                  </a:ext>
                </a:extLst>
              </p:cNvPr>
              <p:cNvGrpSpPr/>
              <p:nvPr/>
            </p:nvGrpSpPr>
            <p:grpSpPr>
              <a:xfrm>
                <a:off x="4419898" y="3977388"/>
                <a:ext cx="33497" cy="28692"/>
                <a:chOff x="4419898" y="3977388"/>
                <a:chExt cx="33497" cy="28692"/>
              </a:xfrm>
            </p:grpSpPr>
            <p:sp>
              <p:nvSpPr>
                <p:cNvPr id="5238" name="Google Shape;7001;p75">
                  <a:extLst>
                    <a:ext uri="{FF2B5EF4-FFF2-40B4-BE49-F238E27FC236}">
                      <a16:creationId xmlns:a16="http://schemas.microsoft.com/office/drawing/2014/main" id="{B9A9EC55-D0F0-08EC-8794-5F2EA60AE9C7}"/>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7002;p75">
                  <a:extLst>
                    <a:ext uri="{FF2B5EF4-FFF2-40B4-BE49-F238E27FC236}">
                      <a16:creationId xmlns:a16="http://schemas.microsoft.com/office/drawing/2014/main" id="{BA485986-285D-73F3-44AB-99C1F9BCD5E6}"/>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7003;p75">
                <a:extLst>
                  <a:ext uri="{FF2B5EF4-FFF2-40B4-BE49-F238E27FC236}">
                    <a16:creationId xmlns:a16="http://schemas.microsoft.com/office/drawing/2014/main" id="{55FA2DCC-4EE9-70D7-1E11-19D2D4F79216}"/>
                  </a:ext>
                </a:extLst>
              </p:cNvPr>
              <p:cNvGrpSpPr/>
              <p:nvPr/>
            </p:nvGrpSpPr>
            <p:grpSpPr>
              <a:xfrm>
                <a:off x="4158930" y="4034684"/>
                <a:ext cx="33497" cy="28762"/>
                <a:chOff x="4158930" y="4034684"/>
                <a:chExt cx="33497" cy="28762"/>
              </a:xfrm>
            </p:grpSpPr>
            <p:sp>
              <p:nvSpPr>
                <p:cNvPr id="5236" name="Google Shape;7004;p75">
                  <a:extLst>
                    <a:ext uri="{FF2B5EF4-FFF2-40B4-BE49-F238E27FC236}">
                      <a16:creationId xmlns:a16="http://schemas.microsoft.com/office/drawing/2014/main" id="{7FC64ABC-7422-3DD4-91C7-728165E89EC0}"/>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7005;p75">
                  <a:extLst>
                    <a:ext uri="{FF2B5EF4-FFF2-40B4-BE49-F238E27FC236}">
                      <a16:creationId xmlns:a16="http://schemas.microsoft.com/office/drawing/2014/main" id="{FF76DE37-E074-A5BD-4C5E-88D29CF5DFBB}"/>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7006;p75">
                <a:extLst>
                  <a:ext uri="{FF2B5EF4-FFF2-40B4-BE49-F238E27FC236}">
                    <a16:creationId xmlns:a16="http://schemas.microsoft.com/office/drawing/2014/main" id="{D0D8599A-30F1-44B3-3FC5-E53AFB8D21BE}"/>
                  </a:ext>
                </a:extLst>
              </p:cNvPr>
              <p:cNvGrpSpPr/>
              <p:nvPr/>
            </p:nvGrpSpPr>
            <p:grpSpPr>
              <a:xfrm>
                <a:off x="4134949" y="3957049"/>
                <a:ext cx="33497" cy="28770"/>
                <a:chOff x="4134949" y="3957049"/>
                <a:chExt cx="33497" cy="28770"/>
              </a:xfrm>
            </p:grpSpPr>
            <p:sp>
              <p:nvSpPr>
                <p:cNvPr id="5234" name="Google Shape;7007;p75">
                  <a:extLst>
                    <a:ext uri="{FF2B5EF4-FFF2-40B4-BE49-F238E27FC236}">
                      <a16:creationId xmlns:a16="http://schemas.microsoft.com/office/drawing/2014/main" id="{57F9BBC6-EE64-0534-9AD9-399920230144}"/>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7008;p75">
                  <a:extLst>
                    <a:ext uri="{FF2B5EF4-FFF2-40B4-BE49-F238E27FC236}">
                      <a16:creationId xmlns:a16="http://schemas.microsoft.com/office/drawing/2014/main" id="{2C09EDFC-B1B1-980F-BB60-D4B9EA6F29D8}"/>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7009;p75">
                <a:extLst>
                  <a:ext uri="{FF2B5EF4-FFF2-40B4-BE49-F238E27FC236}">
                    <a16:creationId xmlns:a16="http://schemas.microsoft.com/office/drawing/2014/main" id="{0360FA9B-D46C-F747-8D70-977D5C1053B7}"/>
                  </a:ext>
                </a:extLst>
              </p:cNvPr>
              <p:cNvGrpSpPr/>
              <p:nvPr/>
            </p:nvGrpSpPr>
            <p:grpSpPr>
              <a:xfrm>
                <a:off x="4193653" y="4184403"/>
                <a:ext cx="43580" cy="37264"/>
                <a:chOff x="4193653" y="4184403"/>
                <a:chExt cx="43580" cy="37264"/>
              </a:xfrm>
            </p:grpSpPr>
            <p:sp>
              <p:nvSpPr>
                <p:cNvPr id="5232" name="Google Shape;7010;p75">
                  <a:extLst>
                    <a:ext uri="{FF2B5EF4-FFF2-40B4-BE49-F238E27FC236}">
                      <a16:creationId xmlns:a16="http://schemas.microsoft.com/office/drawing/2014/main" id="{E80D851C-3C05-2C74-1248-8DA361E2AE9B}"/>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7011;p75">
                  <a:extLst>
                    <a:ext uri="{FF2B5EF4-FFF2-40B4-BE49-F238E27FC236}">
                      <a16:creationId xmlns:a16="http://schemas.microsoft.com/office/drawing/2014/main" id="{1E225EB8-8E98-81FD-947A-A4E636E1D38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7012;p75">
                <a:extLst>
                  <a:ext uri="{FF2B5EF4-FFF2-40B4-BE49-F238E27FC236}">
                    <a16:creationId xmlns:a16="http://schemas.microsoft.com/office/drawing/2014/main" id="{6DFA349E-CD28-7D2C-FBCB-FD2A2EE44AF5}"/>
                  </a:ext>
                </a:extLst>
              </p:cNvPr>
              <p:cNvGrpSpPr/>
              <p:nvPr/>
            </p:nvGrpSpPr>
            <p:grpSpPr>
              <a:xfrm>
                <a:off x="4343600" y="3943844"/>
                <a:ext cx="43580" cy="37312"/>
                <a:chOff x="4343600" y="3943844"/>
                <a:chExt cx="43580" cy="37312"/>
              </a:xfrm>
            </p:grpSpPr>
            <p:sp>
              <p:nvSpPr>
                <p:cNvPr id="5230" name="Google Shape;7013;p75">
                  <a:extLst>
                    <a:ext uri="{FF2B5EF4-FFF2-40B4-BE49-F238E27FC236}">
                      <a16:creationId xmlns:a16="http://schemas.microsoft.com/office/drawing/2014/main" id="{6D2BC1E7-218B-B4B4-FF91-A10BFFD96DFE}"/>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7014;p75">
                  <a:extLst>
                    <a:ext uri="{FF2B5EF4-FFF2-40B4-BE49-F238E27FC236}">
                      <a16:creationId xmlns:a16="http://schemas.microsoft.com/office/drawing/2014/main" id="{860E21C7-4103-A744-EA4F-6627A33B6640}"/>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7015;p75">
                <a:extLst>
                  <a:ext uri="{FF2B5EF4-FFF2-40B4-BE49-F238E27FC236}">
                    <a16:creationId xmlns:a16="http://schemas.microsoft.com/office/drawing/2014/main" id="{D3BF8CAE-70E3-796D-8E09-FF323F49B558}"/>
                  </a:ext>
                </a:extLst>
              </p:cNvPr>
              <p:cNvGrpSpPr/>
              <p:nvPr/>
            </p:nvGrpSpPr>
            <p:grpSpPr>
              <a:xfrm>
                <a:off x="4172339" y="3381693"/>
                <a:ext cx="31499" cy="27001"/>
                <a:chOff x="4172339" y="3381693"/>
                <a:chExt cx="31499" cy="27001"/>
              </a:xfrm>
            </p:grpSpPr>
            <p:sp>
              <p:nvSpPr>
                <p:cNvPr id="5228" name="Google Shape;7016;p75">
                  <a:extLst>
                    <a:ext uri="{FF2B5EF4-FFF2-40B4-BE49-F238E27FC236}">
                      <a16:creationId xmlns:a16="http://schemas.microsoft.com/office/drawing/2014/main" id="{470FC09A-A732-F2D5-0CD6-A4CD0285F4CE}"/>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7017;p75">
                  <a:extLst>
                    <a:ext uri="{FF2B5EF4-FFF2-40B4-BE49-F238E27FC236}">
                      <a16:creationId xmlns:a16="http://schemas.microsoft.com/office/drawing/2014/main" id="{7EBEAAAB-2D11-4EA6-1197-238DA9EFE81D}"/>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58"/>
                                        </p:tgtEl>
                                        <p:attrNameLst>
                                          <p:attrName>style.visibility</p:attrName>
                                        </p:attrNameLst>
                                      </p:cBhvr>
                                      <p:to>
                                        <p:strVal val="visible"/>
                                      </p:to>
                                    </p:set>
                                    <p:animEffect transition="in" filter="fade">
                                      <p:cBhvr>
                                        <p:cTn id="7" dur="1000"/>
                                        <p:tgtEl>
                                          <p:spTgt spid="3658"/>
                                        </p:tgtEl>
                                      </p:cBhvr>
                                    </p:animEffect>
                                    <p:anim calcmode="lin" valueType="num">
                                      <p:cBhvr>
                                        <p:cTn id="8" dur="1000" fill="hold"/>
                                        <p:tgtEl>
                                          <p:spTgt spid="3658"/>
                                        </p:tgtEl>
                                        <p:attrNameLst>
                                          <p:attrName>ppt_x</p:attrName>
                                        </p:attrNameLst>
                                      </p:cBhvr>
                                      <p:tavLst>
                                        <p:tav tm="0">
                                          <p:val>
                                            <p:strVal val="#ppt_x"/>
                                          </p:val>
                                        </p:tav>
                                        <p:tav tm="100000">
                                          <p:val>
                                            <p:strVal val="#ppt_x"/>
                                          </p:val>
                                        </p:tav>
                                      </p:tavLst>
                                    </p:anim>
                                    <p:anim calcmode="lin" valueType="num">
                                      <p:cBhvr>
                                        <p:cTn id="9" dur="1000" fill="hold"/>
                                        <p:tgtEl>
                                          <p:spTgt spid="365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8"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53"/>
          <p:cNvSpPr/>
          <p:nvPr/>
        </p:nvSpPr>
        <p:spPr>
          <a:xfrm>
            <a:off x="4296535" y="3205154"/>
            <a:ext cx="205473" cy="659443"/>
          </a:xfrm>
          <a:custGeom>
            <a:avLst/>
            <a:gdLst/>
            <a:ahLst/>
            <a:cxnLst/>
            <a:rect l="l" t="t" r="r" b="b"/>
            <a:pathLst>
              <a:path w="8811" h="28278" extrusionOk="0">
                <a:moveTo>
                  <a:pt x="0" y="1"/>
                </a:moveTo>
                <a:lnTo>
                  <a:pt x="0" y="28278"/>
                </a:lnTo>
                <a:lnTo>
                  <a:pt x="8811" y="28278"/>
                </a:lnTo>
                <a:lnTo>
                  <a:pt x="8811" y="1"/>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1363" name="Google Shape;1363;p53"/>
          <p:cNvGrpSpPr/>
          <p:nvPr/>
        </p:nvGrpSpPr>
        <p:grpSpPr>
          <a:xfrm>
            <a:off x="2853577" y="1820242"/>
            <a:ext cx="3569243" cy="2468606"/>
            <a:chOff x="2853577" y="1820242"/>
            <a:chExt cx="3569243" cy="2468606"/>
          </a:xfrm>
        </p:grpSpPr>
        <p:sp>
          <p:nvSpPr>
            <p:cNvPr id="1364" name="Google Shape;1364;p53"/>
            <p:cNvSpPr/>
            <p:nvPr/>
          </p:nvSpPr>
          <p:spPr>
            <a:xfrm>
              <a:off x="4296535" y="2714554"/>
              <a:ext cx="205473" cy="509519"/>
            </a:xfrm>
            <a:custGeom>
              <a:avLst/>
              <a:gdLst/>
              <a:ahLst/>
              <a:cxnLst/>
              <a:rect l="l" t="t" r="r" b="b"/>
              <a:pathLst>
                <a:path w="8811" h="21849" extrusionOk="0">
                  <a:moveTo>
                    <a:pt x="0" y="0"/>
                  </a:moveTo>
                  <a:lnTo>
                    <a:pt x="0" y="21848"/>
                  </a:lnTo>
                  <a:lnTo>
                    <a:pt x="8811" y="21848"/>
                  </a:lnTo>
                  <a:lnTo>
                    <a:pt x="8811" y="0"/>
                  </a:lnTo>
                  <a:close/>
                </a:path>
              </a:pathLst>
            </a:custGeom>
            <a:solidFill>
              <a:srgbClr val="484948"/>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5" name="Google Shape;1365;p53"/>
            <p:cNvSpPr/>
            <p:nvPr/>
          </p:nvSpPr>
          <p:spPr>
            <a:xfrm>
              <a:off x="5428525" y="3509450"/>
              <a:ext cx="994295" cy="595607"/>
            </a:xfrm>
            <a:custGeom>
              <a:avLst/>
              <a:gdLst/>
              <a:ahLst/>
              <a:cxnLst/>
              <a:rect l="l" t="t" r="r" b="b"/>
              <a:pathLst>
                <a:path w="42637" h="25623" extrusionOk="0">
                  <a:moveTo>
                    <a:pt x="0" y="1"/>
                  </a:moveTo>
                  <a:lnTo>
                    <a:pt x="0" y="25623"/>
                  </a:lnTo>
                  <a:lnTo>
                    <a:pt x="42636" y="25623"/>
                  </a:lnTo>
                  <a:lnTo>
                    <a:pt x="42636" y="1"/>
                  </a:lnTo>
                  <a:close/>
                </a:path>
              </a:pathLst>
            </a:custGeom>
            <a:solidFill>
              <a:srgbClr val="E2E2D5"/>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6" name="Google Shape;1366;p53"/>
            <p:cNvSpPr/>
            <p:nvPr/>
          </p:nvSpPr>
          <p:spPr>
            <a:xfrm>
              <a:off x="3871999" y="2591542"/>
              <a:ext cx="424564" cy="613642"/>
            </a:xfrm>
            <a:custGeom>
              <a:avLst/>
              <a:gdLst/>
              <a:ahLst/>
              <a:cxnLst/>
              <a:rect l="l" t="t" r="r" b="b"/>
              <a:pathLst>
                <a:path w="18206" h="26314" extrusionOk="0">
                  <a:moveTo>
                    <a:pt x="1" y="1"/>
                  </a:moveTo>
                  <a:lnTo>
                    <a:pt x="1" y="26314"/>
                  </a:lnTo>
                  <a:lnTo>
                    <a:pt x="18205" y="26314"/>
                  </a:lnTo>
                  <a:lnTo>
                    <a:pt x="18205" y="1"/>
                  </a:lnTo>
                  <a:close/>
                </a:path>
              </a:pathLst>
            </a:custGeom>
            <a:solidFill>
              <a:srgbClr val="8E8D9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7" name="Google Shape;1367;p53"/>
            <p:cNvSpPr/>
            <p:nvPr/>
          </p:nvSpPr>
          <p:spPr>
            <a:xfrm>
              <a:off x="4977613" y="1820242"/>
              <a:ext cx="899895" cy="552264"/>
            </a:xfrm>
            <a:custGeom>
              <a:avLst/>
              <a:gdLst/>
              <a:ahLst/>
              <a:cxnLst/>
              <a:rect l="l" t="t" r="r" b="b"/>
              <a:pathLst>
                <a:path w="38589" h="23682" extrusionOk="0">
                  <a:moveTo>
                    <a:pt x="19289" y="0"/>
                  </a:moveTo>
                  <a:cubicBezTo>
                    <a:pt x="8644" y="0"/>
                    <a:pt x="0" y="5299"/>
                    <a:pt x="0" y="11835"/>
                  </a:cubicBezTo>
                  <a:cubicBezTo>
                    <a:pt x="0" y="18383"/>
                    <a:pt x="8644" y="23682"/>
                    <a:pt x="19289" y="23682"/>
                  </a:cubicBezTo>
                  <a:cubicBezTo>
                    <a:pt x="29945" y="23682"/>
                    <a:pt x="38589" y="18383"/>
                    <a:pt x="38589" y="11835"/>
                  </a:cubicBezTo>
                  <a:cubicBezTo>
                    <a:pt x="38589" y="5299"/>
                    <a:pt x="29945" y="0"/>
                    <a:pt x="19289" y="0"/>
                  </a:cubicBezTo>
                  <a:close/>
                </a:path>
              </a:pathLst>
            </a:custGeom>
            <a:solidFill>
              <a:srgbClr val="C8DB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8" name="Google Shape;1368;p53"/>
            <p:cNvSpPr/>
            <p:nvPr/>
          </p:nvSpPr>
          <p:spPr>
            <a:xfrm>
              <a:off x="5787789" y="3312612"/>
              <a:ext cx="220770" cy="250457"/>
            </a:xfrm>
            <a:custGeom>
              <a:avLst/>
              <a:gdLst/>
              <a:ahLst/>
              <a:cxnLst/>
              <a:rect l="l" t="t" r="r" b="b"/>
              <a:pathLst>
                <a:path w="9467" h="10740" extrusionOk="0">
                  <a:moveTo>
                    <a:pt x="1" y="0"/>
                  </a:moveTo>
                  <a:lnTo>
                    <a:pt x="1" y="10740"/>
                  </a:lnTo>
                  <a:lnTo>
                    <a:pt x="9466" y="10740"/>
                  </a:lnTo>
                  <a:lnTo>
                    <a:pt x="9466" y="0"/>
                  </a:lnTo>
                  <a:close/>
                </a:path>
              </a:pathLst>
            </a:custGeom>
            <a:solidFill>
              <a:srgbClr val="CECECE"/>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9" name="Google Shape;1369;p53"/>
            <p:cNvSpPr/>
            <p:nvPr/>
          </p:nvSpPr>
          <p:spPr>
            <a:xfrm>
              <a:off x="4843501" y="3312612"/>
              <a:ext cx="209927" cy="250457"/>
            </a:xfrm>
            <a:custGeom>
              <a:avLst/>
              <a:gdLst/>
              <a:ahLst/>
              <a:cxnLst/>
              <a:rect l="l" t="t" r="r" b="b"/>
              <a:pathLst>
                <a:path w="9002" h="10740" extrusionOk="0">
                  <a:moveTo>
                    <a:pt x="1" y="0"/>
                  </a:moveTo>
                  <a:lnTo>
                    <a:pt x="1" y="10740"/>
                  </a:lnTo>
                  <a:lnTo>
                    <a:pt x="9002" y="10740"/>
                  </a:lnTo>
                  <a:lnTo>
                    <a:pt x="9002" y="0"/>
                  </a:lnTo>
                  <a:close/>
                </a:path>
              </a:pathLst>
            </a:custGeom>
            <a:solidFill>
              <a:srgbClr val="B7B7B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0" name="Google Shape;1370;p53"/>
            <p:cNvSpPr/>
            <p:nvPr/>
          </p:nvSpPr>
          <p:spPr>
            <a:xfrm>
              <a:off x="4843501" y="3563042"/>
              <a:ext cx="209927" cy="687217"/>
            </a:xfrm>
            <a:custGeom>
              <a:avLst/>
              <a:gdLst/>
              <a:ahLst/>
              <a:cxnLst/>
              <a:rect l="l" t="t" r="r" b="b"/>
              <a:pathLst>
                <a:path w="9002" h="29469" extrusionOk="0">
                  <a:moveTo>
                    <a:pt x="1" y="1"/>
                  </a:moveTo>
                  <a:lnTo>
                    <a:pt x="1" y="29469"/>
                  </a:lnTo>
                  <a:lnTo>
                    <a:pt x="9002" y="29469"/>
                  </a:lnTo>
                  <a:lnTo>
                    <a:pt x="9002" y="1"/>
                  </a:lnTo>
                  <a:close/>
                </a:path>
              </a:pathLst>
            </a:custGeom>
            <a:solidFill>
              <a:srgbClr val="E2E2D5"/>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1" name="Google Shape;1371;p53"/>
            <p:cNvSpPr/>
            <p:nvPr/>
          </p:nvSpPr>
          <p:spPr>
            <a:xfrm>
              <a:off x="4364839" y="3205154"/>
              <a:ext cx="59163" cy="659443"/>
            </a:xfrm>
            <a:custGeom>
              <a:avLst/>
              <a:gdLst/>
              <a:ahLst/>
              <a:cxnLst/>
              <a:rect l="l" t="t" r="r" b="b"/>
              <a:pathLst>
                <a:path w="2537" h="28278" extrusionOk="0">
                  <a:moveTo>
                    <a:pt x="0" y="1"/>
                  </a:moveTo>
                  <a:lnTo>
                    <a:pt x="0" y="28278"/>
                  </a:lnTo>
                  <a:lnTo>
                    <a:pt x="2536" y="28278"/>
                  </a:lnTo>
                  <a:lnTo>
                    <a:pt x="2536" y="1"/>
                  </a:lnTo>
                  <a:close/>
                </a:path>
              </a:pathLst>
            </a:custGeom>
            <a:solidFill>
              <a:srgbClr val="1E2F39"/>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2" name="Google Shape;1372;p53"/>
            <p:cNvSpPr/>
            <p:nvPr/>
          </p:nvSpPr>
          <p:spPr>
            <a:xfrm>
              <a:off x="4191573" y="4048652"/>
              <a:ext cx="651957" cy="201601"/>
            </a:xfrm>
            <a:custGeom>
              <a:avLst/>
              <a:gdLst/>
              <a:ahLst/>
              <a:cxnLst/>
              <a:rect l="l" t="t" r="r" b="b"/>
              <a:pathLst>
                <a:path w="27957" h="8645" extrusionOk="0">
                  <a:moveTo>
                    <a:pt x="1" y="1"/>
                  </a:moveTo>
                  <a:lnTo>
                    <a:pt x="1" y="8645"/>
                  </a:lnTo>
                  <a:lnTo>
                    <a:pt x="27957" y="8645"/>
                  </a:lnTo>
                  <a:lnTo>
                    <a:pt x="27957" y="1"/>
                  </a:lnTo>
                  <a:close/>
                </a:path>
              </a:pathLst>
            </a:custGeom>
            <a:solidFill>
              <a:srgbClr val="70623A"/>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3" name="Google Shape;1373;p53"/>
            <p:cNvSpPr/>
            <p:nvPr/>
          </p:nvSpPr>
          <p:spPr>
            <a:xfrm>
              <a:off x="3858403" y="4101122"/>
              <a:ext cx="333196" cy="187726"/>
            </a:xfrm>
            <a:custGeom>
              <a:avLst/>
              <a:gdLst/>
              <a:ahLst/>
              <a:cxnLst/>
              <a:rect l="l" t="t" r="r" b="b"/>
              <a:pathLst>
                <a:path w="14288" h="8050" extrusionOk="0">
                  <a:moveTo>
                    <a:pt x="0" y="1"/>
                  </a:moveTo>
                  <a:lnTo>
                    <a:pt x="0" y="8050"/>
                  </a:lnTo>
                  <a:lnTo>
                    <a:pt x="14288" y="8050"/>
                  </a:lnTo>
                  <a:lnTo>
                    <a:pt x="14288" y="1"/>
                  </a:lnTo>
                  <a:close/>
                </a:path>
              </a:pathLst>
            </a:custGeom>
            <a:solidFill>
              <a:srgbClr val="999999"/>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4" name="Google Shape;1374;p53"/>
            <p:cNvSpPr/>
            <p:nvPr/>
          </p:nvSpPr>
          <p:spPr>
            <a:xfrm>
              <a:off x="3313093" y="4064486"/>
              <a:ext cx="545338" cy="224362"/>
            </a:xfrm>
            <a:custGeom>
              <a:avLst/>
              <a:gdLst/>
              <a:ahLst/>
              <a:cxnLst/>
              <a:rect l="l" t="t" r="r" b="b"/>
              <a:pathLst>
                <a:path w="23385" h="9621" extrusionOk="0">
                  <a:moveTo>
                    <a:pt x="0" y="0"/>
                  </a:moveTo>
                  <a:lnTo>
                    <a:pt x="0" y="1572"/>
                  </a:lnTo>
                  <a:lnTo>
                    <a:pt x="0" y="2929"/>
                  </a:lnTo>
                  <a:lnTo>
                    <a:pt x="0" y="9621"/>
                  </a:lnTo>
                  <a:lnTo>
                    <a:pt x="23384" y="9621"/>
                  </a:lnTo>
                  <a:lnTo>
                    <a:pt x="23384" y="1572"/>
                  </a:lnTo>
                  <a:lnTo>
                    <a:pt x="13169" y="1572"/>
                  </a:lnTo>
                  <a:lnTo>
                    <a:pt x="13169" y="0"/>
                  </a:lnTo>
                  <a:close/>
                </a:path>
              </a:pathLst>
            </a:custGeom>
            <a:solidFill>
              <a:srgbClr val="516955"/>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5" name="Google Shape;1375;p53"/>
            <p:cNvSpPr/>
            <p:nvPr/>
          </p:nvSpPr>
          <p:spPr>
            <a:xfrm>
              <a:off x="2853577" y="3329822"/>
              <a:ext cx="987369" cy="734697"/>
            </a:xfrm>
            <a:custGeom>
              <a:avLst/>
              <a:gdLst/>
              <a:ahLst/>
              <a:cxnLst/>
              <a:rect l="l" t="t" r="r" b="b"/>
              <a:pathLst>
                <a:path w="42340" h="31505" extrusionOk="0">
                  <a:moveTo>
                    <a:pt x="1" y="0"/>
                  </a:moveTo>
                  <a:lnTo>
                    <a:pt x="1" y="31504"/>
                  </a:lnTo>
                  <a:lnTo>
                    <a:pt x="42339" y="31504"/>
                  </a:lnTo>
                  <a:lnTo>
                    <a:pt x="42339" y="0"/>
                  </a:lnTo>
                  <a:close/>
                </a:path>
              </a:pathLst>
            </a:custGeom>
            <a:solidFill>
              <a:srgbClr val="E8FD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6" name="Google Shape;1376;p53"/>
            <p:cNvSpPr/>
            <p:nvPr/>
          </p:nvSpPr>
          <p:spPr>
            <a:xfrm>
              <a:off x="4941514" y="2666515"/>
              <a:ext cx="952389" cy="828816"/>
            </a:xfrm>
            <a:custGeom>
              <a:avLst/>
              <a:gdLst/>
              <a:ahLst/>
              <a:cxnLst/>
              <a:rect l="l" t="t" r="r" b="b"/>
              <a:pathLst>
                <a:path w="40840" h="35541" extrusionOk="0">
                  <a:moveTo>
                    <a:pt x="16419" y="0"/>
                  </a:moveTo>
                  <a:lnTo>
                    <a:pt x="16419" y="12812"/>
                  </a:lnTo>
                  <a:lnTo>
                    <a:pt x="1" y="29242"/>
                  </a:lnTo>
                  <a:lnTo>
                    <a:pt x="6228" y="35469"/>
                  </a:lnTo>
                  <a:lnTo>
                    <a:pt x="20515" y="21194"/>
                  </a:lnTo>
                  <a:lnTo>
                    <a:pt x="34862" y="35541"/>
                  </a:lnTo>
                  <a:lnTo>
                    <a:pt x="40839" y="29254"/>
                  </a:lnTo>
                  <a:lnTo>
                    <a:pt x="25242" y="13454"/>
                  </a:lnTo>
                  <a:lnTo>
                    <a:pt x="25242" y="0"/>
                  </a:lnTo>
                  <a:close/>
                </a:path>
              </a:pathLst>
            </a:custGeom>
            <a:solidFill>
              <a:srgbClr val="7382A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7" name="Google Shape;1377;p53"/>
            <p:cNvSpPr/>
            <p:nvPr/>
          </p:nvSpPr>
          <p:spPr>
            <a:xfrm>
              <a:off x="5530128" y="2153411"/>
              <a:ext cx="335435" cy="438159"/>
            </a:xfrm>
            <a:custGeom>
              <a:avLst/>
              <a:gdLst/>
              <a:ahLst/>
              <a:cxnLst/>
              <a:rect l="l" t="t" r="r" b="b"/>
              <a:pathLst>
                <a:path w="14384" h="18789" extrusionOk="0">
                  <a:moveTo>
                    <a:pt x="1" y="1"/>
                  </a:moveTo>
                  <a:lnTo>
                    <a:pt x="1" y="18789"/>
                  </a:lnTo>
                  <a:lnTo>
                    <a:pt x="14384" y="18789"/>
                  </a:lnTo>
                  <a:lnTo>
                    <a:pt x="14384" y="1"/>
                  </a:lnTo>
                  <a:close/>
                </a:path>
              </a:pathLst>
            </a:custGeom>
            <a:solidFill>
              <a:srgbClr val="7C919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8" name="Google Shape;1378;p53"/>
            <p:cNvSpPr/>
            <p:nvPr/>
          </p:nvSpPr>
          <p:spPr>
            <a:xfrm>
              <a:off x="4989273" y="2153411"/>
              <a:ext cx="339026" cy="438159"/>
            </a:xfrm>
            <a:custGeom>
              <a:avLst/>
              <a:gdLst/>
              <a:ahLst/>
              <a:cxnLst/>
              <a:rect l="l" t="t" r="r" b="b"/>
              <a:pathLst>
                <a:path w="14538" h="18789" extrusionOk="0">
                  <a:moveTo>
                    <a:pt x="0" y="1"/>
                  </a:moveTo>
                  <a:lnTo>
                    <a:pt x="0" y="18789"/>
                  </a:lnTo>
                  <a:lnTo>
                    <a:pt x="14538" y="18789"/>
                  </a:lnTo>
                  <a:lnTo>
                    <a:pt x="14538" y="1"/>
                  </a:lnTo>
                  <a:close/>
                </a:path>
              </a:pathLst>
            </a:custGeom>
            <a:solidFill>
              <a:srgbClr val="E2E2D5"/>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9" name="Google Shape;1379;p53"/>
            <p:cNvSpPr/>
            <p:nvPr/>
          </p:nvSpPr>
          <p:spPr>
            <a:xfrm>
              <a:off x="4502006" y="2714554"/>
              <a:ext cx="424541" cy="490629"/>
            </a:xfrm>
            <a:custGeom>
              <a:avLst/>
              <a:gdLst/>
              <a:ahLst/>
              <a:cxnLst/>
              <a:rect l="l" t="t" r="r" b="b"/>
              <a:pathLst>
                <a:path w="18205" h="21039" extrusionOk="0">
                  <a:moveTo>
                    <a:pt x="0" y="0"/>
                  </a:moveTo>
                  <a:lnTo>
                    <a:pt x="0" y="21039"/>
                  </a:lnTo>
                  <a:lnTo>
                    <a:pt x="18205" y="21039"/>
                  </a:lnTo>
                  <a:lnTo>
                    <a:pt x="18205" y="0"/>
                  </a:lnTo>
                  <a:close/>
                </a:path>
              </a:pathLst>
            </a:custGeom>
            <a:solidFill>
              <a:srgbClr val="E8FD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0" name="Google Shape;1380;p53"/>
            <p:cNvSpPr/>
            <p:nvPr/>
          </p:nvSpPr>
          <p:spPr>
            <a:xfrm>
              <a:off x="4191573" y="3512508"/>
              <a:ext cx="651957" cy="536173"/>
            </a:xfrm>
            <a:custGeom>
              <a:avLst/>
              <a:gdLst/>
              <a:ahLst/>
              <a:cxnLst/>
              <a:rect l="l" t="t" r="r" b="b"/>
              <a:pathLst>
                <a:path w="27957" h="22992" extrusionOk="0">
                  <a:moveTo>
                    <a:pt x="17074" y="1"/>
                  </a:moveTo>
                  <a:lnTo>
                    <a:pt x="17074" y="12383"/>
                  </a:lnTo>
                  <a:lnTo>
                    <a:pt x="1" y="12383"/>
                  </a:lnTo>
                  <a:lnTo>
                    <a:pt x="1" y="22992"/>
                  </a:lnTo>
                  <a:lnTo>
                    <a:pt x="27957" y="22992"/>
                  </a:lnTo>
                  <a:lnTo>
                    <a:pt x="27957" y="1"/>
                  </a:lnTo>
                  <a:close/>
                </a:path>
              </a:pathLst>
            </a:custGeom>
            <a:solidFill>
              <a:srgbClr val="E8FD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1" name="Google Shape;1381;p53"/>
            <p:cNvSpPr/>
            <p:nvPr/>
          </p:nvSpPr>
          <p:spPr>
            <a:xfrm>
              <a:off x="5053402" y="3847076"/>
              <a:ext cx="309620" cy="403179"/>
            </a:xfrm>
            <a:custGeom>
              <a:avLst/>
              <a:gdLst/>
              <a:ahLst/>
              <a:cxnLst/>
              <a:rect l="l" t="t" r="r" b="b"/>
              <a:pathLst>
                <a:path w="13277" h="17289" extrusionOk="0">
                  <a:moveTo>
                    <a:pt x="1" y="1"/>
                  </a:moveTo>
                  <a:lnTo>
                    <a:pt x="1" y="17289"/>
                  </a:lnTo>
                  <a:lnTo>
                    <a:pt x="13276" y="17289"/>
                  </a:lnTo>
                  <a:lnTo>
                    <a:pt x="13276" y="1"/>
                  </a:lnTo>
                  <a:close/>
                </a:path>
              </a:pathLst>
            </a:custGeom>
            <a:solidFill>
              <a:srgbClr val="E8FD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2" name="Google Shape;1382;p53"/>
            <p:cNvSpPr/>
            <p:nvPr/>
          </p:nvSpPr>
          <p:spPr>
            <a:xfrm>
              <a:off x="5053402" y="3516683"/>
              <a:ext cx="309620" cy="330421"/>
            </a:xfrm>
            <a:custGeom>
              <a:avLst/>
              <a:gdLst/>
              <a:ahLst/>
              <a:cxnLst/>
              <a:rect l="l" t="t" r="r" b="b"/>
              <a:pathLst>
                <a:path w="13277" h="14169" extrusionOk="0">
                  <a:moveTo>
                    <a:pt x="1" y="0"/>
                  </a:moveTo>
                  <a:lnTo>
                    <a:pt x="1" y="14169"/>
                  </a:lnTo>
                  <a:lnTo>
                    <a:pt x="13276" y="14169"/>
                  </a:lnTo>
                  <a:lnTo>
                    <a:pt x="13276" y="0"/>
                  </a:lnTo>
                  <a:close/>
                </a:path>
              </a:pathLst>
            </a:custGeom>
            <a:solidFill>
              <a:srgbClr val="484948"/>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3" name="Google Shape;1383;p53"/>
            <p:cNvSpPr/>
            <p:nvPr/>
          </p:nvSpPr>
          <p:spPr>
            <a:xfrm>
              <a:off x="5324401" y="2153411"/>
              <a:ext cx="205752" cy="512853"/>
            </a:xfrm>
            <a:custGeom>
              <a:avLst/>
              <a:gdLst/>
              <a:ahLst/>
              <a:cxnLst/>
              <a:rect l="l" t="t" r="r" b="b"/>
              <a:pathLst>
                <a:path w="8823" h="21992" extrusionOk="0">
                  <a:moveTo>
                    <a:pt x="0" y="1"/>
                  </a:moveTo>
                  <a:lnTo>
                    <a:pt x="0" y="21992"/>
                  </a:lnTo>
                  <a:lnTo>
                    <a:pt x="8823" y="21992"/>
                  </a:lnTo>
                  <a:lnTo>
                    <a:pt x="8823" y="1"/>
                  </a:lnTo>
                  <a:close/>
                </a:path>
              </a:pathLst>
            </a:custGeom>
            <a:solidFill>
              <a:srgbClr val="484948"/>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4" name="Google Shape;1384;p53"/>
            <p:cNvSpPr/>
            <p:nvPr/>
          </p:nvSpPr>
          <p:spPr>
            <a:xfrm>
              <a:off x="5383820" y="2140375"/>
              <a:ext cx="86914" cy="316826"/>
            </a:xfrm>
            <a:custGeom>
              <a:avLst/>
              <a:gdLst/>
              <a:ahLst/>
              <a:cxnLst/>
              <a:rect l="l" t="t" r="r" b="b"/>
              <a:pathLst>
                <a:path w="3727" h="13586" extrusionOk="0">
                  <a:moveTo>
                    <a:pt x="0" y="0"/>
                  </a:moveTo>
                  <a:lnTo>
                    <a:pt x="0" y="13585"/>
                  </a:lnTo>
                  <a:lnTo>
                    <a:pt x="3727" y="13585"/>
                  </a:lnTo>
                  <a:lnTo>
                    <a:pt x="3727" y="0"/>
                  </a:lnTo>
                  <a:close/>
                </a:path>
              </a:pathLst>
            </a:custGeom>
            <a:solidFill>
              <a:srgbClr val="C8DB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385" name="Google Shape;1385;p53"/>
          <p:cNvSpPr txBox="1">
            <a:spLocks noGrp="1"/>
          </p:cNvSpPr>
          <p:nvPr>
            <p:ph type="title"/>
          </p:nvPr>
        </p:nvSpPr>
        <p:spPr>
          <a:xfrm>
            <a:off x="720000" y="30625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latin typeface="Times New Roman" panose="02020603050405020304" pitchFamily="18" charset="0"/>
                <a:cs typeface="Times New Roman" panose="02020603050405020304" pitchFamily="18" charset="0"/>
              </a:rPr>
              <a:t>Pengalaman Mengesankan</a:t>
            </a:r>
            <a:endParaRPr dirty="0">
              <a:latin typeface="Times New Roman" panose="02020603050405020304" pitchFamily="18" charset="0"/>
              <a:cs typeface="Times New Roman" panose="02020603050405020304" pitchFamily="18" charset="0"/>
            </a:endParaRPr>
          </a:p>
        </p:txBody>
      </p:sp>
      <p:sp>
        <p:nvSpPr>
          <p:cNvPr id="1386" name="Google Shape;1386;p53"/>
          <p:cNvSpPr txBox="1"/>
          <p:nvPr/>
        </p:nvSpPr>
        <p:spPr>
          <a:xfrm>
            <a:off x="5092125" y="1164150"/>
            <a:ext cx="1278600" cy="2577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1600"/>
              </a:spcAft>
              <a:buNone/>
            </a:pPr>
            <a:r>
              <a:rPr lang="id-ID"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Sukses</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sp>
        <p:nvSpPr>
          <p:cNvPr id="1387" name="Google Shape;1387;p53"/>
          <p:cNvSpPr txBox="1"/>
          <p:nvPr/>
        </p:nvSpPr>
        <p:spPr>
          <a:xfrm>
            <a:off x="7259700" y="2611834"/>
            <a:ext cx="1164300" cy="257700"/>
          </a:xfrm>
          <a:prstGeom prst="rect">
            <a:avLst/>
          </a:prstGeom>
          <a:noFill/>
          <a:ln>
            <a:noFill/>
          </a:ln>
        </p:spPr>
        <p:txBody>
          <a:bodyPr spcFirstLastPara="1" wrap="square" lIns="91425" tIns="91425" rIns="0" bIns="91425" anchor="t" anchorCtr="0">
            <a:noAutofit/>
          </a:bodyPr>
          <a:lstStyle/>
          <a:p>
            <a:pPr marL="0" lvl="0" indent="0" algn="l" rtl="0">
              <a:lnSpc>
                <a:spcPct val="80000"/>
              </a:lnSpc>
              <a:spcBef>
                <a:spcPts val="0"/>
              </a:spcBef>
              <a:spcAft>
                <a:spcPts val="1600"/>
              </a:spcAft>
              <a:buNone/>
            </a:pPr>
            <a:r>
              <a:rPr lang="id-ID"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Memperluas jaringan wirausaha</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sp>
        <p:nvSpPr>
          <p:cNvPr id="1388" name="Google Shape;1388;p53"/>
          <p:cNvSpPr txBox="1"/>
          <p:nvPr/>
        </p:nvSpPr>
        <p:spPr>
          <a:xfrm>
            <a:off x="7259699" y="1847590"/>
            <a:ext cx="1507782" cy="233785"/>
          </a:xfrm>
          <a:prstGeom prst="rect">
            <a:avLst/>
          </a:prstGeom>
          <a:noFill/>
          <a:ln>
            <a:noFill/>
          </a:ln>
        </p:spPr>
        <p:txBody>
          <a:bodyPr spcFirstLastPara="1" wrap="square" lIns="91425" tIns="91425" rIns="0" bIns="91425" anchor="t" anchorCtr="0">
            <a:noAutofit/>
          </a:bodyPr>
          <a:lstStyle/>
          <a:p>
            <a:pPr marL="0" lvl="0" indent="0" algn="l" rtl="0">
              <a:lnSpc>
                <a:spcPct val="80000"/>
              </a:lnSpc>
              <a:spcBef>
                <a:spcPts val="0"/>
              </a:spcBef>
              <a:spcAft>
                <a:spcPts val="1600"/>
              </a:spcAft>
              <a:buNone/>
            </a:pPr>
            <a:r>
              <a:rPr lang="id-ID"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Membahagiakan orang tua</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sp>
        <p:nvSpPr>
          <p:cNvPr id="1389" name="Google Shape;1389;p53"/>
          <p:cNvSpPr txBox="1"/>
          <p:nvPr/>
        </p:nvSpPr>
        <p:spPr>
          <a:xfrm>
            <a:off x="5543625" y="4345800"/>
            <a:ext cx="1749300" cy="257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1600"/>
              </a:spcAft>
              <a:buNone/>
            </a:pPr>
            <a:r>
              <a:rPr lang="id-ID"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Memiliki ilmu yang bermanfaat</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sp>
        <p:nvSpPr>
          <p:cNvPr id="1390" name="Google Shape;1390;p53"/>
          <p:cNvSpPr txBox="1"/>
          <p:nvPr/>
        </p:nvSpPr>
        <p:spPr>
          <a:xfrm>
            <a:off x="2664888" y="4345800"/>
            <a:ext cx="1924200" cy="2577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1600"/>
              </a:spcAft>
              <a:buNone/>
            </a:pPr>
            <a:r>
              <a:rPr lang="id-ID"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Mengembangkan hard skill</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sp>
        <p:nvSpPr>
          <p:cNvPr id="1391" name="Google Shape;1391;p53"/>
          <p:cNvSpPr txBox="1"/>
          <p:nvPr/>
        </p:nvSpPr>
        <p:spPr>
          <a:xfrm>
            <a:off x="949450" y="2611825"/>
            <a:ext cx="1164300" cy="257700"/>
          </a:xfrm>
          <a:prstGeom prst="rect">
            <a:avLst/>
          </a:prstGeom>
          <a:noFill/>
          <a:ln>
            <a:noFill/>
          </a:ln>
        </p:spPr>
        <p:txBody>
          <a:bodyPr spcFirstLastPara="1" wrap="square" lIns="0" tIns="91425" rIns="91425" bIns="91425" anchor="t" anchorCtr="0">
            <a:noAutofit/>
          </a:bodyPr>
          <a:lstStyle/>
          <a:p>
            <a:pPr marL="0" lvl="0" indent="0" algn="r" rtl="0">
              <a:lnSpc>
                <a:spcPct val="80000"/>
              </a:lnSpc>
              <a:spcBef>
                <a:spcPts val="0"/>
              </a:spcBef>
              <a:spcAft>
                <a:spcPts val="1600"/>
              </a:spcAft>
              <a:buNone/>
            </a:pPr>
            <a:r>
              <a:rPr lang="id-ID"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Menjadi pengusaha</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sp>
        <p:nvSpPr>
          <p:cNvPr id="1392" name="Google Shape;1392;p53"/>
          <p:cNvSpPr txBox="1"/>
          <p:nvPr/>
        </p:nvSpPr>
        <p:spPr>
          <a:xfrm>
            <a:off x="7259700" y="3316681"/>
            <a:ext cx="1164300" cy="257700"/>
          </a:xfrm>
          <a:prstGeom prst="rect">
            <a:avLst/>
          </a:prstGeom>
          <a:noFill/>
          <a:ln>
            <a:noFill/>
          </a:ln>
        </p:spPr>
        <p:txBody>
          <a:bodyPr spcFirstLastPara="1" wrap="square" lIns="91425" tIns="91425" rIns="0" bIns="91425" anchor="t" anchorCtr="0">
            <a:noAutofit/>
          </a:bodyPr>
          <a:lstStyle/>
          <a:p>
            <a:pPr marL="0" lvl="0" indent="0" algn="l" rtl="0">
              <a:lnSpc>
                <a:spcPct val="80000"/>
              </a:lnSpc>
              <a:spcBef>
                <a:spcPts val="0"/>
              </a:spcBef>
              <a:spcAft>
                <a:spcPts val="1600"/>
              </a:spcAft>
              <a:buNone/>
            </a:pPr>
            <a:r>
              <a:rPr b="1" dirty="0" err="1">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Wisuda</a:t>
            </a:r>
            <a:r>
              <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 </a:t>
            </a:r>
            <a:r>
              <a:rPr b="1" dirty="0" err="1">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tepat</a:t>
            </a:r>
            <a:r>
              <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 </a:t>
            </a:r>
            <a:r>
              <a:rPr b="1" dirty="0" err="1">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waktu</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sp>
        <p:nvSpPr>
          <p:cNvPr id="1393" name="Google Shape;1393;p53"/>
          <p:cNvSpPr txBox="1"/>
          <p:nvPr/>
        </p:nvSpPr>
        <p:spPr>
          <a:xfrm>
            <a:off x="3626988" y="1164250"/>
            <a:ext cx="1458900" cy="2577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1600"/>
              </a:spcAft>
              <a:buNone/>
            </a:pPr>
            <a:r>
              <a:rPr lang="id-ID"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Fokus berkarir</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sp>
        <p:nvSpPr>
          <p:cNvPr id="1394" name="Google Shape;1394;p53"/>
          <p:cNvSpPr txBox="1"/>
          <p:nvPr/>
        </p:nvSpPr>
        <p:spPr>
          <a:xfrm>
            <a:off x="4453175" y="4345800"/>
            <a:ext cx="1164300" cy="2577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1600"/>
              </a:spcAft>
              <a:buNone/>
            </a:pPr>
            <a:r>
              <a:rPr lang="id-ID"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Keliling dunia</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sp>
        <p:nvSpPr>
          <p:cNvPr id="1395" name="Google Shape;1395;p53"/>
          <p:cNvSpPr txBox="1"/>
          <p:nvPr/>
        </p:nvSpPr>
        <p:spPr>
          <a:xfrm>
            <a:off x="637593" y="1789000"/>
            <a:ext cx="1474374" cy="174400"/>
          </a:xfrm>
          <a:prstGeom prst="rect">
            <a:avLst/>
          </a:prstGeom>
          <a:noFill/>
          <a:ln>
            <a:noFill/>
          </a:ln>
        </p:spPr>
        <p:txBody>
          <a:bodyPr spcFirstLastPara="1" wrap="square" lIns="91425" tIns="91425" rIns="90000" bIns="91425" anchor="t" anchorCtr="0">
            <a:noAutofit/>
          </a:bodyPr>
          <a:lstStyle/>
          <a:p>
            <a:pPr marL="0" lvl="0" indent="0" algn="r" rtl="0">
              <a:lnSpc>
                <a:spcPct val="80000"/>
              </a:lnSpc>
              <a:spcBef>
                <a:spcPts val="0"/>
              </a:spcBef>
              <a:spcAft>
                <a:spcPts val="1600"/>
              </a:spcAft>
              <a:buNone/>
            </a:pPr>
            <a:r>
              <a:rPr b="1" dirty="0" err="1">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Menentukan</a:t>
            </a:r>
            <a:r>
              <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 </a:t>
            </a:r>
            <a:r>
              <a:rPr b="1" dirty="0" err="1">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keahlian</a:t>
            </a:r>
            <a:r>
              <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 yang </a:t>
            </a:r>
            <a:r>
              <a:rPr b="1" dirty="0" err="1">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ingin</a:t>
            </a:r>
            <a:r>
              <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 di </a:t>
            </a:r>
            <a:r>
              <a:rPr b="1" dirty="0" err="1">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kuasai</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sp>
        <p:nvSpPr>
          <p:cNvPr id="1396" name="Google Shape;1396;p53"/>
          <p:cNvSpPr txBox="1"/>
          <p:nvPr/>
        </p:nvSpPr>
        <p:spPr>
          <a:xfrm>
            <a:off x="720000" y="3195451"/>
            <a:ext cx="1389900" cy="257700"/>
          </a:xfrm>
          <a:prstGeom prst="rect">
            <a:avLst/>
          </a:prstGeom>
          <a:noFill/>
          <a:ln>
            <a:noFill/>
          </a:ln>
        </p:spPr>
        <p:txBody>
          <a:bodyPr spcFirstLastPara="1" wrap="square" lIns="91425" tIns="91425" rIns="90000" bIns="91425" anchor="t" anchorCtr="0">
            <a:noAutofit/>
          </a:bodyPr>
          <a:lstStyle/>
          <a:p>
            <a:pPr marL="0" lvl="0" indent="0" algn="r" rtl="0">
              <a:lnSpc>
                <a:spcPct val="80000"/>
              </a:lnSpc>
              <a:spcBef>
                <a:spcPts val="0"/>
              </a:spcBef>
              <a:spcAft>
                <a:spcPts val="1600"/>
              </a:spcAft>
              <a:buNone/>
            </a:pPr>
            <a:r>
              <a:rPr lang="id-ID"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Membuat inofasi saat bekerja</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sp>
        <p:nvSpPr>
          <p:cNvPr id="1397" name="Google Shape;1397;p53"/>
          <p:cNvSpPr txBox="1"/>
          <p:nvPr/>
        </p:nvSpPr>
        <p:spPr>
          <a:xfrm>
            <a:off x="945600" y="4345800"/>
            <a:ext cx="1164300" cy="257700"/>
          </a:xfrm>
          <a:prstGeom prst="rect">
            <a:avLst/>
          </a:prstGeom>
          <a:noFill/>
          <a:ln>
            <a:noFill/>
          </a:ln>
        </p:spPr>
        <p:txBody>
          <a:bodyPr spcFirstLastPara="1" wrap="square" lIns="0" tIns="91425" rIns="91425" bIns="91425" anchor="t" anchorCtr="0">
            <a:noAutofit/>
          </a:bodyPr>
          <a:lstStyle/>
          <a:p>
            <a:pPr marL="0" lvl="0" indent="0" algn="r" rtl="0">
              <a:lnSpc>
                <a:spcPct val="80000"/>
              </a:lnSpc>
              <a:spcBef>
                <a:spcPts val="0"/>
              </a:spcBef>
              <a:spcAft>
                <a:spcPts val="1600"/>
              </a:spcAft>
              <a:buNone/>
            </a:pPr>
            <a:r>
              <a:rPr lang="id-ID"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rPr>
              <a:t>Mengebangkan soft skill</a:t>
            </a:r>
            <a:endParaRPr b="1" dirty="0">
              <a:solidFill>
                <a:schemeClr val="accent2"/>
              </a:solidFill>
              <a:highlight>
                <a:srgbClr val="081D32"/>
              </a:highlight>
              <a:latin typeface="Times New Roman" panose="02020603050405020304" pitchFamily="18" charset="0"/>
              <a:ea typeface="Roboto Mono"/>
              <a:cs typeface="Times New Roman" panose="02020603050405020304" pitchFamily="18" charset="0"/>
              <a:sym typeface="Roboto Mono"/>
            </a:endParaRPr>
          </a:p>
        </p:txBody>
      </p:sp>
      <p:cxnSp>
        <p:nvCxnSpPr>
          <p:cNvPr id="1398" name="Google Shape;1398;p53"/>
          <p:cNvCxnSpPr/>
          <p:nvPr/>
        </p:nvCxnSpPr>
        <p:spPr>
          <a:xfrm rot="10800000">
            <a:off x="5731425" y="1514400"/>
            <a:ext cx="0" cy="390600"/>
          </a:xfrm>
          <a:prstGeom prst="straightConnector1">
            <a:avLst/>
          </a:prstGeom>
          <a:noFill/>
          <a:ln w="9525" cap="flat" cmpd="sng">
            <a:solidFill>
              <a:schemeClr val="lt1"/>
            </a:solidFill>
            <a:prstDash val="solid"/>
            <a:round/>
            <a:headEnd type="oval" w="med" len="med"/>
            <a:tailEnd type="none" w="med" len="med"/>
          </a:ln>
        </p:spPr>
      </p:cxnSp>
      <p:cxnSp>
        <p:nvCxnSpPr>
          <p:cNvPr id="1399" name="Google Shape;1399;p53"/>
          <p:cNvCxnSpPr/>
          <p:nvPr/>
        </p:nvCxnSpPr>
        <p:spPr>
          <a:xfrm rot="10800000">
            <a:off x="2172500" y="2781300"/>
            <a:ext cx="1842300" cy="0"/>
          </a:xfrm>
          <a:prstGeom prst="straightConnector1">
            <a:avLst/>
          </a:prstGeom>
          <a:noFill/>
          <a:ln w="9525" cap="flat" cmpd="sng">
            <a:solidFill>
              <a:schemeClr val="lt1"/>
            </a:solidFill>
            <a:prstDash val="solid"/>
            <a:round/>
            <a:headEnd type="oval" w="med" len="med"/>
            <a:tailEnd type="none" w="med" len="med"/>
          </a:ln>
        </p:spPr>
      </p:cxnSp>
      <p:cxnSp>
        <p:nvCxnSpPr>
          <p:cNvPr id="1400" name="Google Shape;1400;p53"/>
          <p:cNvCxnSpPr>
            <a:endCxn id="1397" idx="0"/>
          </p:cNvCxnSpPr>
          <p:nvPr/>
        </p:nvCxnSpPr>
        <p:spPr>
          <a:xfrm flipH="1">
            <a:off x="1527750" y="3867300"/>
            <a:ext cx="1348800" cy="478500"/>
          </a:xfrm>
          <a:prstGeom prst="bentConnector2">
            <a:avLst/>
          </a:prstGeom>
          <a:noFill/>
          <a:ln w="9525" cap="flat" cmpd="sng">
            <a:solidFill>
              <a:schemeClr val="lt1"/>
            </a:solidFill>
            <a:prstDash val="solid"/>
            <a:round/>
            <a:headEnd type="oval" w="med" len="med"/>
            <a:tailEnd type="none" w="med" len="med"/>
          </a:ln>
        </p:spPr>
      </p:cxnSp>
      <p:cxnSp>
        <p:nvCxnSpPr>
          <p:cNvPr id="1401" name="Google Shape;1401;p53"/>
          <p:cNvCxnSpPr/>
          <p:nvPr/>
        </p:nvCxnSpPr>
        <p:spPr>
          <a:xfrm>
            <a:off x="5510225" y="2071675"/>
            <a:ext cx="1749300" cy="0"/>
          </a:xfrm>
          <a:prstGeom prst="straightConnector1">
            <a:avLst/>
          </a:prstGeom>
          <a:noFill/>
          <a:ln w="9525" cap="flat" cmpd="sng">
            <a:solidFill>
              <a:schemeClr val="lt1"/>
            </a:solidFill>
            <a:prstDash val="solid"/>
            <a:round/>
            <a:headEnd type="oval" w="med" len="med"/>
            <a:tailEnd type="none" w="med" len="med"/>
          </a:ln>
        </p:spPr>
      </p:cxnSp>
      <p:cxnSp>
        <p:nvCxnSpPr>
          <p:cNvPr id="1402" name="Google Shape;1402;p53"/>
          <p:cNvCxnSpPr/>
          <p:nvPr/>
        </p:nvCxnSpPr>
        <p:spPr>
          <a:xfrm rot="10800000">
            <a:off x="4583700" y="1504925"/>
            <a:ext cx="0" cy="1300200"/>
          </a:xfrm>
          <a:prstGeom prst="straightConnector1">
            <a:avLst/>
          </a:prstGeom>
          <a:noFill/>
          <a:ln w="9525" cap="flat" cmpd="sng">
            <a:solidFill>
              <a:schemeClr val="lt1"/>
            </a:solidFill>
            <a:prstDash val="solid"/>
            <a:round/>
            <a:headEnd type="oval" w="med" len="med"/>
            <a:tailEnd type="none" w="med" len="med"/>
          </a:ln>
        </p:spPr>
      </p:cxnSp>
      <p:cxnSp>
        <p:nvCxnSpPr>
          <p:cNvPr id="1403" name="Google Shape;1403;p53"/>
          <p:cNvCxnSpPr/>
          <p:nvPr/>
        </p:nvCxnSpPr>
        <p:spPr>
          <a:xfrm rot="10800000" flipH="1">
            <a:off x="5524500" y="2771750"/>
            <a:ext cx="1714500" cy="728700"/>
          </a:xfrm>
          <a:prstGeom prst="bentConnector3">
            <a:avLst>
              <a:gd name="adj1" fmla="val 56945"/>
            </a:avLst>
          </a:prstGeom>
          <a:noFill/>
          <a:ln w="9525" cap="flat" cmpd="sng">
            <a:solidFill>
              <a:schemeClr val="lt1"/>
            </a:solidFill>
            <a:prstDash val="solid"/>
            <a:round/>
            <a:headEnd type="oval" w="med" len="med"/>
            <a:tailEnd type="none" w="med" len="med"/>
          </a:ln>
        </p:spPr>
      </p:cxnSp>
      <p:cxnSp>
        <p:nvCxnSpPr>
          <p:cNvPr id="1404" name="Google Shape;1404;p53"/>
          <p:cNvCxnSpPr/>
          <p:nvPr/>
        </p:nvCxnSpPr>
        <p:spPr>
          <a:xfrm rot="10800000" flipH="1">
            <a:off x="6000750" y="3500550"/>
            <a:ext cx="1238400" cy="404700"/>
          </a:xfrm>
          <a:prstGeom prst="bentConnector3">
            <a:avLst>
              <a:gd name="adj1" fmla="val 50000"/>
            </a:avLst>
          </a:prstGeom>
          <a:noFill/>
          <a:ln w="9525" cap="flat" cmpd="sng">
            <a:solidFill>
              <a:schemeClr val="lt1"/>
            </a:solidFill>
            <a:prstDash val="solid"/>
            <a:round/>
            <a:headEnd type="oval" w="med" len="med"/>
            <a:tailEnd type="none" w="med" len="med"/>
          </a:ln>
        </p:spPr>
      </p:cxnSp>
      <p:cxnSp>
        <p:nvCxnSpPr>
          <p:cNvPr id="1405" name="Google Shape;1405;p53"/>
          <p:cNvCxnSpPr/>
          <p:nvPr/>
        </p:nvCxnSpPr>
        <p:spPr>
          <a:xfrm>
            <a:off x="4333875" y="3586175"/>
            <a:ext cx="0" cy="776400"/>
          </a:xfrm>
          <a:prstGeom prst="straightConnector1">
            <a:avLst/>
          </a:prstGeom>
          <a:noFill/>
          <a:ln w="9525" cap="flat" cmpd="sng">
            <a:solidFill>
              <a:schemeClr val="lt1"/>
            </a:solidFill>
            <a:prstDash val="solid"/>
            <a:round/>
            <a:headEnd type="oval" w="med" len="med"/>
            <a:tailEnd type="none" w="med" len="med"/>
          </a:ln>
        </p:spPr>
      </p:cxnSp>
      <p:cxnSp>
        <p:nvCxnSpPr>
          <p:cNvPr id="1406" name="Google Shape;1406;p53"/>
          <p:cNvCxnSpPr/>
          <p:nvPr/>
        </p:nvCxnSpPr>
        <p:spPr>
          <a:xfrm rot="-5400000" flipH="1">
            <a:off x="5074425" y="3669450"/>
            <a:ext cx="733500" cy="624000"/>
          </a:xfrm>
          <a:prstGeom prst="bentConnector3">
            <a:avLst>
              <a:gd name="adj1" fmla="val 46104"/>
            </a:avLst>
          </a:prstGeom>
          <a:noFill/>
          <a:ln w="9525" cap="flat" cmpd="sng">
            <a:solidFill>
              <a:schemeClr val="lt1"/>
            </a:solidFill>
            <a:prstDash val="solid"/>
            <a:round/>
            <a:headEnd type="oval" w="med" len="med"/>
            <a:tailEnd type="none" w="med" len="med"/>
          </a:ln>
        </p:spPr>
      </p:cxnSp>
      <p:cxnSp>
        <p:nvCxnSpPr>
          <p:cNvPr id="1407" name="Google Shape;1407;p53"/>
          <p:cNvCxnSpPr/>
          <p:nvPr/>
        </p:nvCxnSpPr>
        <p:spPr>
          <a:xfrm>
            <a:off x="5138750" y="4019550"/>
            <a:ext cx="0" cy="333300"/>
          </a:xfrm>
          <a:prstGeom prst="straightConnector1">
            <a:avLst/>
          </a:prstGeom>
          <a:noFill/>
          <a:ln w="9525" cap="flat" cmpd="sng">
            <a:solidFill>
              <a:schemeClr val="lt1"/>
            </a:solidFill>
            <a:prstDash val="solid"/>
            <a:round/>
            <a:headEnd type="oval" w="med" len="med"/>
            <a:tailEnd type="none" w="med" len="med"/>
          </a:ln>
        </p:spPr>
      </p:cxnSp>
      <p:cxnSp>
        <p:nvCxnSpPr>
          <p:cNvPr id="1408" name="Google Shape;1408;p53"/>
          <p:cNvCxnSpPr/>
          <p:nvPr/>
        </p:nvCxnSpPr>
        <p:spPr>
          <a:xfrm rot="10800000">
            <a:off x="2176350" y="3490850"/>
            <a:ext cx="2071800" cy="352500"/>
          </a:xfrm>
          <a:prstGeom prst="bentConnector3">
            <a:avLst>
              <a:gd name="adj1" fmla="val 14481"/>
            </a:avLst>
          </a:prstGeom>
          <a:noFill/>
          <a:ln w="9525" cap="flat" cmpd="sng">
            <a:solidFill>
              <a:schemeClr val="lt1"/>
            </a:solidFill>
            <a:prstDash val="solid"/>
            <a:round/>
            <a:headEnd type="oval" w="med" len="med"/>
            <a:tailEnd type="none" w="med" len="med"/>
          </a:ln>
        </p:spPr>
      </p:cxnSp>
      <p:cxnSp>
        <p:nvCxnSpPr>
          <p:cNvPr id="1409" name="Google Shape;1409;p53"/>
          <p:cNvCxnSpPr/>
          <p:nvPr/>
        </p:nvCxnSpPr>
        <p:spPr>
          <a:xfrm rot="10800000">
            <a:off x="2167650" y="2081375"/>
            <a:ext cx="2918700" cy="95100"/>
          </a:xfrm>
          <a:prstGeom prst="bentConnector3">
            <a:avLst>
              <a:gd name="adj1" fmla="val 50000"/>
            </a:avLst>
          </a:prstGeom>
          <a:noFill/>
          <a:ln w="9525" cap="flat" cmpd="sng">
            <a:solidFill>
              <a:schemeClr val="lt1"/>
            </a:solidFill>
            <a:prstDash val="solid"/>
            <a:round/>
            <a:headEnd type="oval" w="med" len="med"/>
            <a:tailEnd type="none" w="med" len="med"/>
          </a:ln>
        </p:spPr>
      </p:cxnSp>
      <p:grpSp>
        <p:nvGrpSpPr>
          <p:cNvPr id="1410" name="Google Shape;1410;p53"/>
          <p:cNvGrpSpPr/>
          <p:nvPr/>
        </p:nvGrpSpPr>
        <p:grpSpPr>
          <a:xfrm>
            <a:off x="2853577" y="1695575"/>
            <a:ext cx="3570076" cy="2593273"/>
            <a:chOff x="2853577" y="1695575"/>
            <a:chExt cx="3570076" cy="2593273"/>
          </a:xfrm>
        </p:grpSpPr>
        <p:sp>
          <p:nvSpPr>
            <p:cNvPr id="1411" name="Google Shape;1411;p53"/>
            <p:cNvSpPr/>
            <p:nvPr/>
          </p:nvSpPr>
          <p:spPr>
            <a:xfrm>
              <a:off x="4296535" y="2714554"/>
              <a:ext cx="205473" cy="509519"/>
            </a:xfrm>
            <a:custGeom>
              <a:avLst/>
              <a:gdLst/>
              <a:ahLst/>
              <a:cxnLst/>
              <a:rect l="l" t="t" r="r" b="b"/>
              <a:pathLst>
                <a:path w="8811" h="21849" extrusionOk="0">
                  <a:moveTo>
                    <a:pt x="0" y="0"/>
                  </a:moveTo>
                  <a:lnTo>
                    <a:pt x="0" y="21848"/>
                  </a:lnTo>
                  <a:lnTo>
                    <a:pt x="8811" y="21848"/>
                  </a:lnTo>
                  <a:lnTo>
                    <a:pt x="8811" y="0"/>
                  </a:lnTo>
                  <a:close/>
                </a:path>
              </a:pathLst>
            </a:custGeom>
            <a:solidFill>
              <a:srgbClr val="484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1412" name="Google Shape;1412;p53"/>
            <p:cNvGrpSpPr/>
            <p:nvPr/>
          </p:nvGrpSpPr>
          <p:grpSpPr>
            <a:xfrm>
              <a:off x="5857920" y="3270650"/>
              <a:ext cx="52328" cy="40118"/>
              <a:chOff x="5029650" y="2160700"/>
              <a:chExt cx="187825" cy="144000"/>
            </a:xfrm>
          </p:grpSpPr>
          <p:sp>
            <p:nvSpPr>
              <p:cNvPr id="1413" name="Google Shape;1413;p53"/>
              <p:cNvSpPr/>
              <p:nvPr/>
            </p:nvSpPr>
            <p:spPr>
              <a:xfrm>
                <a:off x="5037837" y="2170308"/>
                <a:ext cx="174000" cy="126000"/>
              </a:xfrm>
              <a:prstGeom prst="rect">
                <a:avLst/>
              </a:pr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4" name="Google Shape;1414;p53"/>
              <p:cNvSpPr/>
              <p:nvPr/>
            </p:nvSpPr>
            <p:spPr>
              <a:xfrm>
                <a:off x="505987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5" name="Google Shape;1415;p53"/>
              <p:cNvSpPr/>
              <p:nvPr/>
            </p:nvSpPr>
            <p:spPr>
              <a:xfrm>
                <a:off x="5089987"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6" name="Google Shape;1416;p53"/>
              <p:cNvSpPr/>
              <p:nvPr/>
            </p:nvSpPr>
            <p:spPr>
              <a:xfrm>
                <a:off x="5120099"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7" name="Google Shape;1417;p53"/>
              <p:cNvSpPr/>
              <p:nvPr/>
            </p:nvSpPr>
            <p:spPr>
              <a:xfrm>
                <a:off x="5150212"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8" name="Google Shape;1418;p53"/>
              <p:cNvSpPr/>
              <p:nvPr/>
            </p:nvSpPr>
            <p:spPr>
              <a:xfrm>
                <a:off x="518032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9" name="Google Shape;1419;p53"/>
              <p:cNvSpPr/>
              <p:nvPr/>
            </p:nvSpPr>
            <p:spPr>
              <a:xfrm>
                <a:off x="5029650" y="2160700"/>
                <a:ext cx="9600" cy="14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0" name="Google Shape;1420;p53"/>
              <p:cNvSpPr/>
              <p:nvPr/>
            </p:nvSpPr>
            <p:spPr>
              <a:xfrm>
                <a:off x="5207875" y="2160700"/>
                <a:ext cx="9600" cy="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1" name="Google Shape;1421;p53"/>
              <p:cNvSpPr/>
              <p:nvPr/>
            </p:nvSpPr>
            <p:spPr>
              <a:xfrm rot="5400000">
                <a:off x="5117526" y="20729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2" name="Google Shape;1422;p53"/>
              <p:cNvSpPr/>
              <p:nvPr/>
            </p:nvSpPr>
            <p:spPr>
              <a:xfrm rot="5400000">
                <a:off x="5117526" y="22072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423" name="Google Shape;1423;p53"/>
            <p:cNvGrpSpPr/>
            <p:nvPr/>
          </p:nvGrpSpPr>
          <p:grpSpPr>
            <a:xfrm>
              <a:off x="4941145" y="2151475"/>
              <a:ext cx="52328" cy="40118"/>
              <a:chOff x="5029650" y="2160700"/>
              <a:chExt cx="187825" cy="144000"/>
            </a:xfrm>
          </p:grpSpPr>
          <p:sp>
            <p:nvSpPr>
              <p:cNvPr id="1424" name="Google Shape;1424;p53"/>
              <p:cNvSpPr/>
              <p:nvPr/>
            </p:nvSpPr>
            <p:spPr>
              <a:xfrm>
                <a:off x="5037837" y="2170308"/>
                <a:ext cx="174000" cy="1260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5" name="Google Shape;1425;p53"/>
              <p:cNvSpPr/>
              <p:nvPr/>
            </p:nvSpPr>
            <p:spPr>
              <a:xfrm>
                <a:off x="505987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6" name="Google Shape;1426;p53"/>
              <p:cNvSpPr/>
              <p:nvPr/>
            </p:nvSpPr>
            <p:spPr>
              <a:xfrm>
                <a:off x="5089987"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7" name="Google Shape;1427;p53"/>
              <p:cNvSpPr/>
              <p:nvPr/>
            </p:nvSpPr>
            <p:spPr>
              <a:xfrm>
                <a:off x="5120099"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8" name="Google Shape;1428;p53"/>
              <p:cNvSpPr/>
              <p:nvPr/>
            </p:nvSpPr>
            <p:spPr>
              <a:xfrm>
                <a:off x="5150212"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9" name="Google Shape;1429;p53"/>
              <p:cNvSpPr/>
              <p:nvPr/>
            </p:nvSpPr>
            <p:spPr>
              <a:xfrm>
                <a:off x="518032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0" name="Google Shape;1430;p53"/>
              <p:cNvSpPr/>
              <p:nvPr/>
            </p:nvSpPr>
            <p:spPr>
              <a:xfrm>
                <a:off x="5029650" y="2160700"/>
                <a:ext cx="9600" cy="14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1" name="Google Shape;1431;p53"/>
              <p:cNvSpPr/>
              <p:nvPr/>
            </p:nvSpPr>
            <p:spPr>
              <a:xfrm>
                <a:off x="5207875" y="2160700"/>
                <a:ext cx="9600" cy="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2" name="Google Shape;1432;p53"/>
              <p:cNvSpPr/>
              <p:nvPr/>
            </p:nvSpPr>
            <p:spPr>
              <a:xfrm rot="5400000">
                <a:off x="5117526" y="20729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3" name="Google Shape;1433;p53"/>
              <p:cNvSpPr/>
              <p:nvPr/>
            </p:nvSpPr>
            <p:spPr>
              <a:xfrm rot="5400000">
                <a:off x="5117526" y="22072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434" name="Google Shape;1434;p53"/>
            <p:cNvGrpSpPr/>
            <p:nvPr/>
          </p:nvGrpSpPr>
          <p:grpSpPr>
            <a:xfrm>
              <a:off x="5270654" y="2035344"/>
              <a:ext cx="33884" cy="21128"/>
              <a:chOff x="4315979" y="2602069"/>
              <a:chExt cx="33884" cy="21128"/>
            </a:xfrm>
          </p:grpSpPr>
          <p:sp>
            <p:nvSpPr>
              <p:cNvPr id="1435" name="Google Shape;1435;p53"/>
              <p:cNvSpPr/>
              <p:nvPr/>
            </p:nvSpPr>
            <p:spPr>
              <a:xfrm>
                <a:off x="4316818" y="2602908"/>
                <a:ext cx="32228" cy="19449"/>
              </a:xfrm>
              <a:custGeom>
                <a:avLst/>
                <a:gdLst/>
                <a:ahLst/>
                <a:cxnLst/>
                <a:rect l="l" t="t" r="r" b="b"/>
                <a:pathLst>
                  <a:path w="1382" h="834" extrusionOk="0">
                    <a:moveTo>
                      <a:pt x="0" y="0"/>
                    </a:moveTo>
                    <a:lnTo>
                      <a:pt x="0" y="834"/>
                    </a:lnTo>
                    <a:lnTo>
                      <a:pt x="1381" y="834"/>
                    </a:lnTo>
                    <a:lnTo>
                      <a:pt x="1381" y="0"/>
                    </a:lnTo>
                    <a:close/>
                  </a:path>
                </a:pathLst>
              </a:custGeom>
              <a:solidFill>
                <a:srgbClr val="69C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6" name="Google Shape;1436;p53"/>
              <p:cNvSpPr/>
              <p:nvPr/>
            </p:nvSpPr>
            <p:spPr>
              <a:xfrm>
                <a:off x="4315979" y="2602069"/>
                <a:ext cx="33884" cy="21128"/>
              </a:xfrm>
              <a:custGeom>
                <a:avLst/>
                <a:gdLst/>
                <a:ahLst/>
                <a:cxnLst/>
                <a:rect l="l" t="t" r="r" b="b"/>
                <a:pathLst>
                  <a:path w="1453" h="906" extrusionOk="0">
                    <a:moveTo>
                      <a:pt x="1393" y="72"/>
                    </a:moveTo>
                    <a:lnTo>
                      <a:pt x="1393" y="834"/>
                    </a:lnTo>
                    <a:lnTo>
                      <a:pt x="84" y="834"/>
                    </a:lnTo>
                    <a:lnTo>
                      <a:pt x="84" y="72"/>
                    </a:lnTo>
                    <a:close/>
                    <a:moveTo>
                      <a:pt x="36" y="0"/>
                    </a:moveTo>
                    <a:cubicBezTo>
                      <a:pt x="12" y="0"/>
                      <a:pt x="0" y="12"/>
                      <a:pt x="0" y="36"/>
                    </a:cubicBezTo>
                    <a:lnTo>
                      <a:pt x="0" y="870"/>
                    </a:lnTo>
                    <a:cubicBezTo>
                      <a:pt x="0" y="893"/>
                      <a:pt x="12" y="905"/>
                      <a:pt x="36" y="905"/>
                    </a:cubicBezTo>
                    <a:lnTo>
                      <a:pt x="1417" y="905"/>
                    </a:lnTo>
                    <a:cubicBezTo>
                      <a:pt x="1441" y="905"/>
                      <a:pt x="1453" y="893"/>
                      <a:pt x="1453" y="870"/>
                    </a:cubicBezTo>
                    <a:lnTo>
                      <a:pt x="1453" y="36"/>
                    </a:lnTo>
                    <a:cubicBezTo>
                      <a:pt x="1453" y="12"/>
                      <a:pt x="1441" y="0"/>
                      <a:pt x="1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437" name="Google Shape;1437;p53"/>
            <p:cNvGrpSpPr/>
            <p:nvPr/>
          </p:nvGrpSpPr>
          <p:grpSpPr>
            <a:xfrm>
              <a:off x="5857920" y="4068400"/>
              <a:ext cx="52328" cy="40118"/>
              <a:chOff x="5029650" y="2160700"/>
              <a:chExt cx="187825" cy="144000"/>
            </a:xfrm>
          </p:grpSpPr>
          <p:sp>
            <p:nvSpPr>
              <p:cNvPr id="1438" name="Google Shape;1438;p53"/>
              <p:cNvSpPr/>
              <p:nvPr/>
            </p:nvSpPr>
            <p:spPr>
              <a:xfrm>
                <a:off x="5037837" y="2170308"/>
                <a:ext cx="174000" cy="126000"/>
              </a:xfrm>
              <a:prstGeom prst="rect">
                <a:avLst/>
              </a:pr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9" name="Google Shape;1439;p53"/>
              <p:cNvSpPr/>
              <p:nvPr/>
            </p:nvSpPr>
            <p:spPr>
              <a:xfrm>
                <a:off x="505987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0" name="Google Shape;1440;p53"/>
              <p:cNvSpPr/>
              <p:nvPr/>
            </p:nvSpPr>
            <p:spPr>
              <a:xfrm>
                <a:off x="5089987"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1" name="Google Shape;1441;p53"/>
              <p:cNvSpPr/>
              <p:nvPr/>
            </p:nvSpPr>
            <p:spPr>
              <a:xfrm>
                <a:off x="5120099"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2" name="Google Shape;1442;p53"/>
              <p:cNvSpPr/>
              <p:nvPr/>
            </p:nvSpPr>
            <p:spPr>
              <a:xfrm>
                <a:off x="5150212"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3" name="Google Shape;1443;p53"/>
              <p:cNvSpPr/>
              <p:nvPr/>
            </p:nvSpPr>
            <p:spPr>
              <a:xfrm>
                <a:off x="518032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4" name="Google Shape;1444;p53"/>
              <p:cNvSpPr/>
              <p:nvPr/>
            </p:nvSpPr>
            <p:spPr>
              <a:xfrm>
                <a:off x="5029650" y="2160700"/>
                <a:ext cx="9600" cy="14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5" name="Google Shape;1445;p53"/>
              <p:cNvSpPr/>
              <p:nvPr/>
            </p:nvSpPr>
            <p:spPr>
              <a:xfrm>
                <a:off x="5207875" y="2160700"/>
                <a:ext cx="9600" cy="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6" name="Google Shape;1446;p53"/>
              <p:cNvSpPr/>
              <p:nvPr/>
            </p:nvSpPr>
            <p:spPr>
              <a:xfrm rot="5400000">
                <a:off x="5117526" y="20729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7" name="Google Shape;1447;p53"/>
              <p:cNvSpPr/>
              <p:nvPr/>
            </p:nvSpPr>
            <p:spPr>
              <a:xfrm rot="5400000">
                <a:off x="5117526" y="22072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448" name="Google Shape;1448;p53"/>
            <p:cNvGrpSpPr/>
            <p:nvPr/>
          </p:nvGrpSpPr>
          <p:grpSpPr>
            <a:xfrm>
              <a:off x="5112595" y="4061250"/>
              <a:ext cx="52328" cy="40118"/>
              <a:chOff x="5029650" y="2160700"/>
              <a:chExt cx="187825" cy="144000"/>
            </a:xfrm>
          </p:grpSpPr>
          <p:sp>
            <p:nvSpPr>
              <p:cNvPr id="1449" name="Google Shape;1449;p53"/>
              <p:cNvSpPr/>
              <p:nvPr/>
            </p:nvSpPr>
            <p:spPr>
              <a:xfrm>
                <a:off x="5037837" y="2170308"/>
                <a:ext cx="174000" cy="1260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0" name="Google Shape;1450;p53"/>
              <p:cNvSpPr/>
              <p:nvPr/>
            </p:nvSpPr>
            <p:spPr>
              <a:xfrm>
                <a:off x="505987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1" name="Google Shape;1451;p53"/>
              <p:cNvSpPr/>
              <p:nvPr/>
            </p:nvSpPr>
            <p:spPr>
              <a:xfrm>
                <a:off x="5089987"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2" name="Google Shape;1452;p53"/>
              <p:cNvSpPr/>
              <p:nvPr/>
            </p:nvSpPr>
            <p:spPr>
              <a:xfrm>
                <a:off x="5120099"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3" name="Google Shape;1453;p53"/>
              <p:cNvSpPr/>
              <p:nvPr/>
            </p:nvSpPr>
            <p:spPr>
              <a:xfrm>
                <a:off x="5150212"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4" name="Google Shape;1454;p53"/>
              <p:cNvSpPr/>
              <p:nvPr/>
            </p:nvSpPr>
            <p:spPr>
              <a:xfrm>
                <a:off x="518032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5" name="Google Shape;1455;p53"/>
              <p:cNvSpPr/>
              <p:nvPr/>
            </p:nvSpPr>
            <p:spPr>
              <a:xfrm>
                <a:off x="5029650" y="2160700"/>
                <a:ext cx="9600" cy="14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6" name="Google Shape;1456;p53"/>
              <p:cNvSpPr/>
              <p:nvPr/>
            </p:nvSpPr>
            <p:spPr>
              <a:xfrm>
                <a:off x="5207875" y="2160700"/>
                <a:ext cx="9600" cy="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7" name="Google Shape;1457;p53"/>
              <p:cNvSpPr/>
              <p:nvPr/>
            </p:nvSpPr>
            <p:spPr>
              <a:xfrm rot="5400000">
                <a:off x="5117526" y="20729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8" name="Google Shape;1458;p53"/>
              <p:cNvSpPr/>
              <p:nvPr/>
            </p:nvSpPr>
            <p:spPr>
              <a:xfrm rot="5400000">
                <a:off x="5117526" y="22072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459" name="Google Shape;1459;p53"/>
            <p:cNvGrpSpPr/>
            <p:nvPr/>
          </p:nvGrpSpPr>
          <p:grpSpPr>
            <a:xfrm>
              <a:off x="4151770" y="3855275"/>
              <a:ext cx="52328" cy="40118"/>
              <a:chOff x="5029650" y="2160700"/>
              <a:chExt cx="187825" cy="144000"/>
            </a:xfrm>
          </p:grpSpPr>
          <p:sp>
            <p:nvSpPr>
              <p:cNvPr id="1460" name="Google Shape;1460;p53"/>
              <p:cNvSpPr/>
              <p:nvPr/>
            </p:nvSpPr>
            <p:spPr>
              <a:xfrm>
                <a:off x="5037837" y="2170308"/>
                <a:ext cx="174000" cy="126000"/>
              </a:xfrm>
              <a:prstGeom prst="rect">
                <a:avLst/>
              </a:pr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1" name="Google Shape;1461;p53"/>
              <p:cNvSpPr/>
              <p:nvPr/>
            </p:nvSpPr>
            <p:spPr>
              <a:xfrm>
                <a:off x="505987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2" name="Google Shape;1462;p53"/>
              <p:cNvSpPr/>
              <p:nvPr/>
            </p:nvSpPr>
            <p:spPr>
              <a:xfrm>
                <a:off x="5089987"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3" name="Google Shape;1463;p53"/>
              <p:cNvSpPr/>
              <p:nvPr/>
            </p:nvSpPr>
            <p:spPr>
              <a:xfrm>
                <a:off x="5120099"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4" name="Google Shape;1464;p53"/>
              <p:cNvSpPr/>
              <p:nvPr/>
            </p:nvSpPr>
            <p:spPr>
              <a:xfrm>
                <a:off x="5150212"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5" name="Google Shape;1465;p53"/>
              <p:cNvSpPr/>
              <p:nvPr/>
            </p:nvSpPr>
            <p:spPr>
              <a:xfrm>
                <a:off x="518032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6" name="Google Shape;1466;p53"/>
              <p:cNvSpPr/>
              <p:nvPr/>
            </p:nvSpPr>
            <p:spPr>
              <a:xfrm>
                <a:off x="5029650" y="2160700"/>
                <a:ext cx="9600" cy="14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7" name="Google Shape;1467;p53"/>
              <p:cNvSpPr/>
              <p:nvPr/>
            </p:nvSpPr>
            <p:spPr>
              <a:xfrm>
                <a:off x="5207875" y="2160700"/>
                <a:ext cx="9600" cy="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8" name="Google Shape;1468;p53"/>
              <p:cNvSpPr/>
              <p:nvPr/>
            </p:nvSpPr>
            <p:spPr>
              <a:xfrm rot="5400000">
                <a:off x="5117526" y="20729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9" name="Google Shape;1469;p53"/>
              <p:cNvSpPr/>
              <p:nvPr/>
            </p:nvSpPr>
            <p:spPr>
              <a:xfrm rot="5400000">
                <a:off x="5117526" y="22072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470" name="Google Shape;1470;p53"/>
            <p:cNvGrpSpPr/>
            <p:nvPr/>
          </p:nvGrpSpPr>
          <p:grpSpPr>
            <a:xfrm>
              <a:off x="3257620" y="3567175"/>
              <a:ext cx="52328" cy="40118"/>
              <a:chOff x="5029650" y="2160700"/>
              <a:chExt cx="187825" cy="144000"/>
            </a:xfrm>
          </p:grpSpPr>
          <p:sp>
            <p:nvSpPr>
              <p:cNvPr id="1471" name="Google Shape;1471;p53"/>
              <p:cNvSpPr/>
              <p:nvPr/>
            </p:nvSpPr>
            <p:spPr>
              <a:xfrm>
                <a:off x="5037837" y="2170308"/>
                <a:ext cx="174000" cy="126000"/>
              </a:xfrm>
              <a:prstGeom prst="rect">
                <a:avLst/>
              </a:pr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2" name="Google Shape;1472;p53"/>
              <p:cNvSpPr/>
              <p:nvPr/>
            </p:nvSpPr>
            <p:spPr>
              <a:xfrm>
                <a:off x="505987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3" name="Google Shape;1473;p53"/>
              <p:cNvSpPr/>
              <p:nvPr/>
            </p:nvSpPr>
            <p:spPr>
              <a:xfrm>
                <a:off x="5089987"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4" name="Google Shape;1474;p53"/>
              <p:cNvSpPr/>
              <p:nvPr/>
            </p:nvSpPr>
            <p:spPr>
              <a:xfrm>
                <a:off x="5120099"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5" name="Google Shape;1475;p53"/>
              <p:cNvSpPr/>
              <p:nvPr/>
            </p:nvSpPr>
            <p:spPr>
              <a:xfrm>
                <a:off x="5150212"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6" name="Google Shape;1476;p53"/>
              <p:cNvSpPr/>
              <p:nvPr/>
            </p:nvSpPr>
            <p:spPr>
              <a:xfrm>
                <a:off x="518032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7" name="Google Shape;1477;p53"/>
              <p:cNvSpPr/>
              <p:nvPr/>
            </p:nvSpPr>
            <p:spPr>
              <a:xfrm>
                <a:off x="5029650" y="2160700"/>
                <a:ext cx="9600" cy="14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8" name="Google Shape;1478;p53"/>
              <p:cNvSpPr/>
              <p:nvPr/>
            </p:nvSpPr>
            <p:spPr>
              <a:xfrm>
                <a:off x="5207875" y="2160700"/>
                <a:ext cx="9600" cy="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9" name="Google Shape;1479;p53"/>
              <p:cNvSpPr/>
              <p:nvPr/>
            </p:nvSpPr>
            <p:spPr>
              <a:xfrm rot="5400000">
                <a:off x="5117526" y="20729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0" name="Google Shape;1480;p53"/>
              <p:cNvSpPr/>
              <p:nvPr/>
            </p:nvSpPr>
            <p:spPr>
              <a:xfrm rot="5400000">
                <a:off x="5117526" y="22072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481" name="Google Shape;1481;p53"/>
            <p:cNvGrpSpPr/>
            <p:nvPr/>
          </p:nvGrpSpPr>
          <p:grpSpPr>
            <a:xfrm>
              <a:off x="3818395" y="2980200"/>
              <a:ext cx="52328" cy="40118"/>
              <a:chOff x="5029650" y="2160700"/>
              <a:chExt cx="187825" cy="144000"/>
            </a:xfrm>
          </p:grpSpPr>
          <p:sp>
            <p:nvSpPr>
              <p:cNvPr id="1482" name="Google Shape;1482;p53"/>
              <p:cNvSpPr/>
              <p:nvPr/>
            </p:nvSpPr>
            <p:spPr>
              <a:xfrm>
                <a:off x="5037837" y="2170308"/>
                <a:ext cx="174000" cy="126000"/>
              </a:xfrm>
              <a:prstGeom prst="rect">
                <a:avLst/>
              </a:pr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3" name="Google Shape;1483;p53"/>
              <p:cNvSpPr/>
              <p:nvPr/>
            </p:nvSpPr>
            <p:spPr>
              <a:xfrm>
                <a:off x="505987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4" name="Google Shape;1484;p53"/>
              <p:cNvSpPr/>
              <p:nvPr/>
            </p:nvSpPr>
            <p:spPr>
              <a:xfrm>
                <a:off x="5089987"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5" name="Google Shape;1485;p53"/>
              <p:cNvSpPr/>
              <p:nvPr/>
            </p:nvSpPr>
            <p:spPr>
              <a:xfrm>
                <a:off x="5120099"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6" name="Google Shape;1486;p53"/>
              <p:cNvSpPr/>
              <p:nvPr/>
            </p:nvSpPr>
            <p:spPr>
              <a:xfrm>
                <a:off x="5150212"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7" name="Google Shape;1487;p53"/>
              <p:cNvSpPr/>
              <p:nvPr/>
            </p:nvSpPr>
            <p:spPr>
              <a:xfrm>
                <a:off x="518032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8" name="Google Shape;1488;p53"/>
              <p:cNvSpPr/>
              <p:nvPr/>
            </p:nvSpPr>
            <p:spPr>
              <a:xfrm>
                <a:off x="5029650" y="2160700"/>
                <a:ext cx="9600" cy="14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9" name="Google Shape;1489;p53"/>
              <p:cNvSpPr/>
              <p:nvPr/>
            </p:nvSpPr>
            <p:spPr>
              <a:xfrm>
                <a:off x="5207875" y="2160700"/>
                <a:ext cx="9600" cy="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0" name="Google Shape;1490;p53"/>
              <p:cNvSpPr/>
              <p:nvPr/>
            </p:nvSpPr>
            <p:spPr>
              <a:xfrm rot="5400000">
                <a:off x="5117526" y="20729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1" name="Google Shape;1491;p53"/>
              <p:cNvSpPr/>
              <p:nvPr/>
            </p:nvSpPr>
            <p:spPr>
              <a:xfrm rot="5400000">
                <a:off x="5117526" y="22072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492" name="Google Shape;1492;p53"/>
            <p:cNvGrpSpPr/>
            <p:nvPr/>
          </p:nvGrpSpPr>
          <p:grpSpPr>
            <a:xfrm>
              <a:off x="5730520" y="2402700"/>
              <a:ext cx="52328" cy="40118"/>
              <a:chOff x="5029650" y="2160700"/>
              <a:chExt cx="187825" cy="144000"/>
            </a:xfrm>
          </p:grpSpPr>
          <p:sp>
            <p:nvSpPr>
              <p:cNvPr id="1493" name="Google Shape;1493;p53"/>
              <p:cNvSpPr/>
              <p:nvPr/>
            </p:nvSpPr>
            <p:spPr>
              <a:xfrm>
                <a:off x="5037837" y="2170308"/>
                <a:ext cx="174000" cy="1260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4" name="Google Shape;1494;p53"/>
              <p:cNvSpPr/>
              <p:nvPr/>
            </p:nvSpPr>
            <p:spPr>
              <a:xfrm>
                <a:off x="505987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5" name="Google Shape;1495;p53"/>
              <p:cNvSpPr/>
              <p:nvPr/>
            </p:nvSpPr>
            <p:spPr>
              <a:xfrm>
                <a:off x="5089987"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6" name="Google Shape;1496;p53"/>
              <p:cNvSpPr/>
              <p:nvPr/>
            </p:nvSpPr>
            <p:spPr>
              <a:xfrm>
                <a:off x="5120099"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7" name="Google Shape;1497;p53"/>
              <p:cNvSpPr/>
              <p:nvPr/>
            </p:nvSpPr>
            <p:spPr>
              <a:xfrm>
                <a:off x="5150212"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8" name="Google Shape;1498;p53"/>
              <p:cNvSpPr/>
              <p:nvPr/>
            </p:nvSpPr>
            <p:spPr>
              <a:xfrm>
                <a:off x="5180324" y="2182259"/>
                <a:ext cx="9600" cy="10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9" name="Google Shape;1499;p53"/>
              <p:cNvSpPr/>
              <p:nvPr/>
            </p:nvSpPr>
            <p:spPr>
              <a:xfrm>
                <a:off x="5029650" y="2160700"/>
                <a:ext cx="9600" cy="14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0" name="Google Shape;1500;p53"/>
              <p:cNvSpPr/>
              <p:nvPr/>
            </p:nvSpPr>
            <p:spPr>
              <a:xfrm>
                <a:off x="5207875" y="2160700"/>
                <a:ext cx="9600" cy="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1" name="Google Shape;1501;p53"/>
              <p:cNvSpPr/>
              <p:nvPr/>
            </p:nvSpPr>
            <p:spPr>
              <a:xfrm rot="5400000">
                <a:off x="5117526" y="20729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2" name="Google Shape;1502;p53"/>
              <p:cNvSpPr/>
              <p:nvPr/>
            </p:nvSpPr>
            <p:spPr>
              <a:xfrm rot="5400000">
                <a:off x="5117526" y="2207250"/>
                <a:ext cx="9600" cy="1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503" name="Google Shape;1503;p53"/>
            <p:cNvSpPr/>
            <p:nvPr/>
          </p:nvSpPr>
          <p:spPr>
            <a:xfrm>
              <a:off x="5428525" y="3509450"/>
              <a:ext cx="994295" cy="595607"/>
            </a:xfrm>
            <a:custGeom>
              <a:avLst/>
              <a:gdLst/>
              <a:ahLst/>
              <a:cxnLst/>
              <a:rect l="l" t="t" r="r" b="b"/>
              <a:pathLst>
                <a:path w="42637" h="25623" extrusionOk="0">
                  <a:moveTo>
                    <a:pt x="0" y="1"/>
                  </a:moveTo>
                  <a:lnTo>
                    <a:pt x="0" y="25623"/>
                  </a:lnTo>
                  <a:lnTo>
                    <a:pt x="42636" y="25623"/>
                  </a:lnTo>
                  <a:lnTo>
                    <a:pt x="42636" y="1"/>
                  </a:lnTo>
                  <a:close/>
                </a:path>
              </a:pathLst>
            </a:custGeom>
            <a:solidFill>
              <a:srgbClr val="E2E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4" name="Google Shape;1504;p53"/>
            <p:cNvSpPr/>
            <p:nvPr/>
          </p:nvSpPr>
          <p:spPr>
            <a:xfrm>
              <a:off x="3871999" y="2591542"/>
              <a:ext cx="424564" cy="613642"/>
            </a:xfrm>
            <a:custGeom>
              <a:avLst/>
              <a:gdLst/>
              <a:ahLst/>
              <a:cxnLst/>
              <a:rect l="l" t="t" r="r" b="b"/>
              <a:pathLst>
                <a:path w="18206" h="26314" extrusionOk="0">
                  <a:moveTo>
                    <a:pt x="1" y="1"/>
                  </a:moveTo>
                  <a:lnTo>
                    <a:pt x="1" y="26314"/>
                  </a:lnTo>
                  <a:lnTo>
                    <a:pt x="18205" y="26314"/>
                  </a:lnTo>
                  <a:lnTo>
                    <a:pt x="18205" y="1"/>
                  </a:lnTo>
                  <a:close/>
                </a:path>
              </a:pathLst>
            </a:custGeom>
            <a:solidFill>
              <a:srgbClr val="8E8D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5" name="Google Shape;1505;p53"/>
            <p:cNvSpPr/>
            <p:nvPr/>
          </p:nvSpPr>
          <p:spPr>
            <a:xfrm>
              <a:off x="3870343" y="2591542"/>
              <a:ext cx="426220" cy="377924"/>
            </a:xfrm>
            <a:custGeom>
              <a:avLst/>
              <a:gdLst/>
              <a:ahLst/>
              <a:cxnLst/>
              <a:rect l="l" t="t" r="r" b="b"/>
              <a:pathLst>
                <a:path w="18277" h="16206" extrusionOk="0">
                  <a:moveTo>
                    <a:pt x="0" y="1"/>
                  </a:moveTo>
                  <a:lnTo>
                    <a:pt x="0" y="16205"/>
                  </a:lnTo>
                  <a:lnTo>
                    <a:pt x="18276" y="16205"/>
                  </a:lnTo>
                  <a:lnTo>
                    <a:pt x="18276" y="1"/>
                  </a:lnTo>
                  <a:close/>
                </a:path>
              </a:pathLst>
            </a:custGeom>
            <a:solidFill>
              <a:srgbClr val="1E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6" name="Google Shape;1506;p53"/>
            <p:cNvSpPr/>
            <p:nvPr/>
          </p:nvSpPr>
          <p:spPr>
            <a:xfrm>
              <a:off x="4977613" y="1820242"/>
              <a:ext cx="899895" cy="552264"/>
            </a:xfrm>
            <a:custGeom>
              <a:avLst/>
              <a:gdLst/>
              <a:ahLst/>
              <a:cxnLst/>
              <a:rect l="l" t="t" r="r" b="b"/>
              <a:pathLst>
                <a:path w="38589" h="23682" extrusionOk="0">
                  <a:moveTo>
                    <a:pt x="19289" y="0"/>
                  </a:moveTo>
                  <a:cubicBezTo>
                    <a:pt x="8644" y="0"/>
                    <a:pt x="0" y="5299"/>
                    <a:pt x="0" y="11835"/>
                  </a:cubicBezTo>
                  <a:cubicBezTo>
                    <a:pt x="0" y="18383"/>
                    <a:pt x="8644" y="23682"/>
                    <a:pt x="19289" y="23682"/>
                  </a:cubicBezTo>
                  <a:cubicBezTo>
                    <a:pt x="29945" y="23682"/>
                    <a:pt x="38589" y="18383"/>
                    <a:pt x="38589" y="11835"/>
                  </a:cubicBezTo>
                  <a:cubicBezTo>
                    <a:pt x="38589" y="5299"/>
                    <a:pt x="29945" y="0"/>
                    <a:pt x="19289" y="0"/>
                  </a:cubicBezTo>
                  <a:close/>
                </a:path>
              </a:pathLst>
            </a:custGeom>
            <a:solidFill>
              <a:srgbClr val="C8D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7" name="Google Shape;1507;p53"/>
            <p:cNvSpPr/>
            <p:nvPr/>
          </p:nvSpPr>
          <p:spPr>
            <a:xfrm>
              <a:off x="5787789" y="3312612"/>
              <a:ext cx="220770" cy="250457"/>
            </a:xfrm>
            <a:custGeom>
              <a:avLst/>
              <a:gdLst/>
              <a:ahLst/>
              <a:cxnLst/>
              <a:rect l="l" t="t" r="r" b="b"/>
              <a:pathLst>
                <a:path w="9467" h="10740" extrusionOk="0">
                  <a:moveTo>
                    <a:pt x="1" y="0"/>
                  </a:moveTo>
                  <a:lnTo>
                    <a:pt x="1" y="10740"/>
                  </a:lnTo>
                  <a:lnTo>
                    <a:pt x="9466" y="10740"/>
                  </a:lnTo>
                  <a:lnTo>
                    <a:pt x="946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8" name="Google Shape;1508;p53"/>
            <p:cNvSpPr/>
            <p:nvPr/>
          </p:nvSpPr>
          <p:spPr>
            <a:xfrm>
              <a:off x="4843501" y="3312612"/>
              <a:ext cx="209927" cy="250457"/>
            </a:xfrm>
            <a:custGeom>
              <a:avLst/>
              <a:gdLst/>
              <a:ahLst/>
              <a:cxnLst/>
              <a:rect l="l" t="t" r="r" b="b"/>
              <a:pathLst>
                <a:path w="9002" h="10740" extrusionOk="0">
                  <a:moveTo>
                    <a:pt x="1" y="0"/>
                  </a:moveTo>
                  <a:lnTo>
                    <a:pt x="1" y="10740"/>
                  </a:lnTo>
                  <a:lnTo>
                    <a:pt x="9002" y="10740"/>
                  </a:lnTo>
                  <a:lnTo>
                    <a:pt x="9002"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9" name="Google Shape;1509;p53"/>
            <p:cNvSpPr/>
            <p:nvPr/>
          </p:nvSpPr>
          <p:spPr>
            <a:xfrm>
              <a:off x="4899305" y="3335651"/>
              <a:ext cx="195212" cy="195492"/>
            </a:xfrm>
            <a:custGeom>
              <a:avLst/>
              <a:gdLst/>
              <a:ahLst/>
              <a:cxnLst/>
              <a:rect l="l" t="t" r="r" b="b"/>
              <a:pathLst>
                <a:path w="8371" h="8383" extrusionOk="0">
                  <a:moveTo>
                    <a:pt x="2144" y="0"/>
                  </a:moveTo>
                  <a:lnTo>
                    <a:pt x="1" y="2144"/>
                  </a:lnTo>
                  <a:lnTo>
                    <a:pt x="6228" y="8382"/>
                  </a:lnTo>
                  <a:lnTo>
                    <a:pt x="8371" y="6239"/>
                  </a:lnTo>
                  <a:lnTo>
                    <a:pt x="2144"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0" name="Google Shape;1510;p53"/>
            <p:cNvSpPr/>
            <p:nvPr/>
          </p:nvSpPr>
          <p:spPr>
            <a:xfrm>
              <a:off x="5651461" y="3335651"/>
              <a:ext cx="195492" cy="195492"/>
            </a:xfrm>
            <a:custGeom>
              <a:avLst/>
              <a:gdLst/>
              <a:ahLst/>
              <a:cxnLst/>
              <a:rect l="l" t="t" r="r" b="b"/>
              <a:pathLst>
                <a:path w="8383" h="8383" extrusionOk="0">
                  <a:moveTo>
                    <a:pt x="2144" y="0"/>
                  </a:moveTo>
                  <a:lnTo>
                    <a:pt x="1" y="2144"/>
                  </a:lnTo>
                  <a:lnTo>
                    <a:pt x="6228" y="8382"/>
                  </a:lnTo>
                  <a:lnTo>
                    <a:pt x="8383" y="6239"/>
                  </a:lnTo>
                  <a:lnTo>
                    <a:pt x="214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1" name="Google Shape;1511;p53"/>
            <p:cNvSpPr/>
            <p:nvPr/>
          </p:nvSpPr>
          <p:spPr>
            <a:xfrm>
              <a:off x="4843501" y="3563042"/>
              <a:ext cx="209927" cy="687217"/>
            </a:xfrm>
            <a:custGeom>
              <a:avLst/>
              <a:gdLst/>
              <a:ahLst/>
              <a:cxnLst/>
              <a:rect l="l" t="t" r="r" b="b"/>
              <a:pathLst>
                <a:path w="9002" h="29469" extrusionOk="0">
                  <a:moveTo>
                    <a:pt x="1" y="1"/>
                  </a:moveTo>
                  <a:lnTo>
                    <a:pt x="1" y="29469"/>
                  </a:lnTo>
                  <a:lnTo>
                    <a:pt x="9002" y="29469"/>
                  </a:lnTo>
                  <a:lnTo>
                    <a:pt x="9002" y="1"/>
                  </a:lnTo>
                  <a:close/>
                </a:path>
              </a:pathLst>
            </a:custGeom>
            <a:solidFill>
              <a:srgbClr val="E2E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2" name="Google Shape;1512;p53"/>
            <p:cNvSpPr/>
            <p:nvPr/>
          </p:nvSpPr>
          <p:spPr>
            <a:xfrm>
              <a:off x="4296535" y="3205154"/>
              <a:ext cx="205473" cy="659443"/>
            </a:xfrm>
            <a:custGeom>
              <a:avLst/>
              <a:gdLst/>
              <a:ahLst/>
              <a:cxnLst/>
              <a:rect l="l" t="t" r="r" b="b"/>
              <a:pathLst>
                <a:path w="8811" h="28278" extrusionOk="0">
                  <a:moveTo>
                    <a:pt x="0" y="1"/>
                  </a:moveTo>
                  <a:lnTo>
                    <a:pt x="0" y="28278"/>
                  </a:lnTo>
                  <a:lnTo>
                    <a:pt x="8811" y="28278"/>
                  </a:lnTo>
                  <a:lnTo>
                    <a:pt x="88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3" name="Google Shape;1513;p53"/>
            <p:cNvSpPr/>
            <p:nvPr/>
          </p:nvSpPr>
          <p:spPr>
            <a:xfrm>
              <a:off x="4364839" y="3205154"/>
              <a:ext cx="59163" cy="659443"/>
            </a:xfrm>
            <a:custGeom>
              <a:avLst/>
              <a:gdLst/>
              <a:ahLst/>
              <a:cxnLst/>
              <a:rect l="l" t="t" r="r" b="b"/>
              <a:pathLst>
                <a:path w="2537" h="28278" extrusionOk="0">
                  <a:moveTo>
                    <a:pt x="0" y="1"/>
                  </a:moveTo>
                  <a:lnTo>
                    <a:pt x="0" y="28278"/>
                  </a:lnTo>
                  <a:lnTo>
                    <a:pt x="2536" y="28278"/>
                  </a:lnTo>
                  <a:lnTo>
                    <a:pt x="2536" y="1"/>
                  </a:lnTo>
                  <a:close/>
                </a:path>
              </a:pathLst>
            </a:custGeom>
            <a:solidFill>
              <a:srgbClr val="1E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4" name="Google Shape;1514;p53"/>
            <p:cNvSpPr/>
            <p:nvPr/>
          </p:nvSpPr>
          <p:spPr>
            <a:xfrm>
              <a:off x="4191573" y="4048652"/>
              <a:ext cx="651957" cy="201601"/>
            </a:xfrm>
            <a:custGeom>
              <a:avLst/>
              <a:gdLst/>
              <a:ahLst/>
              <a:cxnLst/>
              <a:rect l="l" t="t" r="r" b="b"/>
              <a:pathLst>
                <a:path w="27957" h="8645" extrusionOk="0">
                  <a:moveTo>
                    <a:pt x="1" y="1"/>
                  </a:moveTo>
                  <a:lnTo>
                    <a:pt x="1" y="8645"/>
                  </a:lnTo>
                  <a:lnTo>
                    <a:pt x="27957" y="8645"/>
                  </a:lnTo>
                  <a:lnTo>
                    <a:pt x="27957" y="1"/>
                  </a:lnTo>
                  <a:close/>
                </a:path>
              </a:pathLst>
            </a:custGeom>
            <a:solidFill>
              <a:srgbClr val="706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5" name="Google Shape;1515;p53"/>
            <p:cNvSpPr/>
            <p:nvPr/>
          </p:nvSpPr>
          <p:spPr>
            <a:xfrm>
              <a:off x="3858403" y="4101122"/>
              <a:ext cx="333196" cy="187726"/>
            </a:xfrm>
            <a:custGeom>
              <a:avLst/>
              <a:gdLst/>
              <a:ahLst/>
              <a:cxnLst/>
              <a:rect l="l" t="t" r="r" b="b"/>
              <a:pathLst>
                <a:path w="14288" h="8050" extrusionOk="0">
                  <a:moveTo>
                    <a:pt x="0" y="1"/>
                  </a:moveTo>
                  <a:lnTo>
                    <a:pt x="0" y="8050"/>
                  </a:lnTo>
                  <a:lnTo>
                    <a:pt x="14288" y="8050"/>
                  </a:lnTo>
                  <a:lnTo>
                    <a:pt x="14288"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6" name="Google Shape;1516;p53"/>
            <p:cNvSpPr/>
            <p:nvPr/>
          </p:nvSpPr>
          <p:spPr>
            <a:xfrm>
              <a:off x="3313093" y="4064486"/>
              <a:ext cx="545338" cy="224362"/>
            </a:xfrm>
            <a:custGeom>
              <a:avLst/>
              <a:gdLst/>
              <a:ahLst/>
              <a:cxnLst/>
              <a:rect l="l" t="t" r="r" b="b"/>
              <a:pathLst>
                <a:path w="23385" h="9621" extrusionOk="0">
                  <a:moveTo>
                    <a:pt x="0" y="0"/>
                  </a:moveTo>
                  <a:lnTo>
                    <a:pt x="0" y="1572"/>
                  </a:lnTo>
                  <a:lnTo>
                    <a:pt x="0" y="2929"/>
                  </a:lnTo>
                  <a:lnTo>
                    <a:pt x="0" y="9621"/>
                  </a:lnTo>
                  <a:lnTo>
                    <a:pt x="23384" y="9621"/>
                  </a:lnTo>
                  <a:lnTo>
                    <a:pt x="23384" y="1572"/>
                  </a:lnTo>
                  <a:lnTo>
                    <a:pt x="13169" y="1572"/>
                  </a:lnTo>
                  <a:lnTo>
                    <a:pt x="13169" y="0"/>
                  </a:lnTo>
                  <a:close/>
                </a:path>
              </a:pathLst>
            </a:custGeom>
            <a:solidFill>
              <a:srgbClr val="51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7" name="Google Shape;1517;p53"/>
            <p:cNvSpPr/>
            <p:nvPr/>
          </p:nvSpPr>
          <p:spPr>
            <a:xfrm>
              <a:off x="2853577" y="3329822"/>
              <a:ext cx="987369" cy="734697"/>
            </a:xfrm>
            <a:custGeom>
              <a:avLst/>
              <a:gdLst/>
              <a:ahLst/>
              <a:cxnLst/>
              <a:rect l="l" t="t" r="r" b="b"/>
              <a:pathLst>
                <a:path w="42340" h="31505" extrusionOk="0">
                  <a:moveTo>
                    <a:pt x="1" y="0"/>
                  </a:moveTo>
                  <a:lnTo>
                    <a:pt x="1" y="31504"/>
                  </a:lnTo>
                  <a:lnTo>
                    <a:pt x="42339" y="31504"/>
                  </a:lnTo>
                  <a:lnTo>
                    <a:pt x="42339" y="0"/>
                  </a:lnTo>
                  <a:close/>
                </a:path>
              </a:pathLst>
            </a:custGeom>
            <a:solidFill>
              <a:srgbClr val="E8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8" name="Google Shape;1518;p53"/>
            <p:cNvSpPr/>
            <p:nvPr/>
          </p:nvSpPr>
          <p:spPr>
            <a:xfrm>
              <a:off x="4941514" y="2666515"/>
              <a:ext cx="952389" cy="828816"/>
            </a:xfrm>
            <a:custGeom>
              <a:avLst/>
              <a:gdLst/>
              <a:ahLst/>
              <a:cxnLst/>
              <a:rect l="l" t="t" r="r" b="b"/>
              <a:pathLst>
                <a:path w="40840" h="35541" extrusionOk="0">
                  <a:moveTo>
                    <a:pt x="16419" y="0"/>
                  </a:moveTo>
                  <a:lnTo>
                    <a:pt x="16419" y="12812"/>
                  </a:lnTo>
                  <a:lnTo>
                    <a:pt x="1" y="29242"/>
                  </a:lnTo>
                  <a:lnTo>
                    <a:pt x="6228" y="35469"/>
                  </a:lnTo>
                  <a:lnTo>
                    <a:pt x="20515" y="21194"/>
                  </a:lnTo>
                  <a:lnTo>
                    <a:pt x="34862" y="35541"/>
                  </a:lnTo>
                  <a:lnTo>
                    <a:pt x="40839" y="29254"/>
                  </a:lnTo>
                  <a:lnTo>
                    <a:pt x="25242" y="13454"/>
                  </a:lnTo>
                  <a:lnTo>
                    <a:pt x="25242" y="0"/>
                  </a:lnTo>
                  <a:close/>
                </a:path>
              </a:pathLst>
            </a:custGeom>
            <a:solidFill>
              <a:srgbClr val="738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9" name="Google Shape;1519;p53"/>
            <p:cNvSpPr/>
            <p:nvPr/>
          </p:nvSpPr>
          <p:spPr>
            <a:xfrm>
              <a:off x="5530128" y="2153411"/>
              <a:ext cx="335435" cy="438159"/>
            </a:xfrm>
            <a:custGeom>
              <a:avLst/>
              <a:gdLst/>
              <a:ahLst/>
              <a:cxnLst/>
              <a:rect l="l" t="t" r="r" b="b"/>
              <a:pathLst>
                <a:path w="14384" h="18789" extrusionOk="0">
                  <a:moveTo>
                    <a:pt x="1" y="1"/>
                  </a:moveTo>
                  <a:lnTo>
                    <a:pt x="1" y="18789"/>
                  </a:lnTo>
                  <a:lnTo>
                    <a:pt x="14384" y="18789"/>
                  </a:lnTo>
                  <a:lnTo>
                    <a:pt x="14384" y="1"/>
                  </a:lnTo>
                  <a:close/>
                </a:path>
              </a:pathLst>
            </a:custGeom>
            <a:solidFill>
              <a:srgbClr val="7C91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0" name="Google Shape;1520;p53"/>
            <p:cNvSpPr/>
            <p:nvPr/>
          </p:nvSpPr>
          <p:spPr>
            <a:xfrm>
              <a:off x="4989273" y="2153411"/>
              <a:ext cx="339026" cy="438159"/>
            </a:xfrm>
            <a:custGeom>
              <a:avLst/>
              <a:gdLst/>
              <a:ahLst/>
              <a:cxnLst/>
              <a:rect l="l" t="t" r="r" b="b"/>
              <a:pathLst>
                <a:path w="14538" h="18789" extrusionOk="0">
                  <a:moveTo>
                    <a:pt x="0" y="1"/>
                  </a:moveTo>
                  <a:lnTo>
                    <a:pt x="0" y="18789"/>
                  </a:lnTo>
                  <a:lnTo>
                    <a:pt x="14538" y="18789"/>
                  </a:lnTo>
                  <a:lnTo>
                    <a:pt x="14538" y="1"/>
                  </a:lnTo>
                  <a:close/>
                </a:path>
              </a:pathLst>
            </a:custGeom>
            <a:solidFill>
              <a:srgbClr val="E2E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1" name="Google Shape;1521;p53"/>
            <p:cNvSpPr/>
            <p:nvPr/>
          </p:nvSpPr>
          <p:spPr>
            <a:xfrm>
              <a:off x="4502006" y="2714554"/>
              <a:ext cx="424541" cy="490629"/>
            </a:xfrm>
            <a:custGeom>
              <a:avLst/>
              <a:gdLst/>
              <a:ahLst/>
              <a:cxnLst/>
              <a:rect l="l" t="t" r="r" b="b"/>
              <a:pathLst>
                <a:path w="18205" h="21039" extrusionOk="0">
                  <a:moveTo>
                    <a:pt x="0" y="0"/>
                  </a:moveTo>
                  <a:lnTo>
                    <a:pt x="0" y="21039"/>
                  </a:lnTo>
                  <a:lnTo>
                    <a:pt x="18205" y="21039"/>
                  </a:lnTo>
                  <a:lnTo>
                    <a:pt x="18205" y="0"/>
                  </a:lnTo>
                  <a:close/>
                </a:path>
              </a:pathLst>
            </a:custGeom>
            <a:solidFill>
              <a:srgbClr val="E8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2" name="Google Shape;1522;p53"/>
            <p:cNvSpPr/>
            <p:nvPr/>
          </p:nvSpPr>
          <p:spPr>
            <a:xfrm>
              <a:off x="4191573" y="3512508"/>
              <a:ext cx="651957" cy="536173"/>
            </a:xfrm>
            <a:custGeom>
              <a:avLst/>
              <a:gdLst/>
              <a:ahLst/>
              <a:cxnLst/>
              <a:rect l="l" t="t" r="r" b="b"/>
              <a:pathLst>
                <a:path w="27957" h="22992" extrusionOk="0">
                  <a:moveTo>
                    <a:pt x="17074" y="1"/>
                  </a:moveTo>
                  <a:lnTo>
                    <a:pt x="17074" y="12383"/>
                  </a:lnTo>
                  <a:lnTo>
                    <a:pt x="1" y="12383"/>
                  </a:lnTo>
                  <a:lnTo>
                    <a:pt x="1" y="22992"/>
                  </a:lnTo>
                  <a:lnTo>
                    <a:pt x="27957" y="22992"/>
                  </a:lnTo>
                  <a:lnTo>
                    <a:pt x="27957" y="1"/>
                  </a:lnTo>
                  <a:close/>
                </a:path>
              </a:pathLst>
            </a:custGeom>
            <a:solidFill>
              <a:srgbClr val="E8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3" name="Google Shape;1523;p53"/>
            <p:cNvSpPr/>
            <p:nvPr/>
          </p:nvSpPr>
          <p:spPr>
            <a:xfrm>
              <a:off x="5053402" y="3847076"/>
              <a:ext cx="309620" cy="403179"/>
            </a:xfrm>
            <a:custGeom>
              <a:avLst/>
              <a:gdLst/>
              <a:ahLst/>
              <a:cxnLst/>
              <a:rect l="l" t="t" r="r" b="b"/>
              <a:pathLst>
                <a:path w="13277" h="17289" extrusionOk="0">
                  <a:moveTo>
                    <a:pt x="1" y="1"/>
                  </a:moveTo>
                  <a:lnTo>
                    <a:pt x="1" y="17289"/>
                  </a:lnTo>
                  <a:lnTo>
                    <a:pt x="13276" y="17289"/>
                  </a:lnTo>
                  <a:lnTo>
                    <a:pt x="13276" y="1"/>
                  </a:lnTo>
                  <a:close/>
                </a:path>
              </a:pathLst>
            </a:custGeom>
            <a:solidFill>
              <a:srgbClr val="E8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4" name="Google Shape;1524;p53"/>
            <p:cNvSpPr/>
            <p:nvPr/>
          </p:nvSpPr>
          <p:spPr>
            <a:xfrm>
              <a:off x="5053402" y="3516683"/>
              <a:ext cx="309620" cy="330421"/>
            </a:xfrm>
            <a:custGeom>
              <a:avLst/>
              <a:gdLst/>
              <a:ahLst/>
              <a:cxnLst/>
              <a:rect l="l" t="t" r="r" b="b"/>
              <a:pathLst>
                <a:path w="13277" h="14169" extrusionOk="0">
                  <a:moveTo>
                    <a:pt x="1" y="0"/>
                  </a:moveTo>
                  <a:lnTo>
                    <a:pt x="1" y="14169"/>
                  </a:lnTo>
                  <a:lnTo>
                    <a:pt x="13276" y="14169"/>
                  </a:lnTo>
                  <a:lnTo>
                    <a:pt x="13276" y="0"/>
                  </a:lnTo>
                  <a:close/>
                </a:path>
              </a:pathLst>
            </a:custGeom>
            <a:solidFill>
              <a:srgbClr val="484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5" name="Google Shape;1525;p53"/>
            <p:cNvSpPr/>
            <p:nvPr/>
          </p:nvSpPr>
          <p:spPr>
            <a:xfrm>
              <a:off x="5431579" y="3510293"/>
              <a:ext cx="289331" cy="466470"/>
            </a:xfrm>
            <a:custGeom>
              <a:avLst/>
              <a:gdLst/>
              <a:ahLst/>
              <a:cxnLst/>
              <a:rect l="l" t="t" r="r" b="b"/>
              <a:pathLst>
                <a:path w="12407" h="20003" extrusionOk="0">
                  <a:moveTo>
                    <a:pt x="0" y="0"/>
                  </a:moveTo>
                  <a:lnTo>
                    <a:pt x="0" y="20003"/>
                  </a:lnTo>
                  <a:lnTo>
                    <a:pt x="12406" y="20003"/>
                  </a:lnTo>
                  <a:lnTo>
                    <a:pt x="12406" y="0"/>
                  </a:lnTo>
                  <a:close/>
                </a:path>
              </a:pathLst>
            </a:custGeom>
            <a:solidFill>
              <a:srgbClr val="7C91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6" name="Google Shape;1526;p53"/>
            <p:cNvSpPr/>
            <p:nvPr/>
          </p:nvSpPr>
          <p:spPr>
            <a:xfrm>
              <a:off x="5324401" y="2153411"/>
              <a:ext cx="205752" cy="512853"/>
            </a:xfrm>
            <a:custGeom>
              <a:avLst/>
              <a:gdLst/>
              <a:ahLst/>
              <a:cxnLst/>
              <a:rect l="l" t="t" r="r" b="b"/>
              <a:pathLst>
                <a:path w="8823" h="21992" extrusionOk="0">
                  <a:moveTo>
                    <a:pt x="0" y="1"/>
                  </a:moveTo>
                  <a:lnTo>
                    <a:pt x="0" y="21992"/>
                  </a:lnTo>
                  <a:lnTo>
                    <a:pt x="8823" y="21992"/>
                  </a:lnTo>
                  <a:lnTo>
                    <a:pt x="8823" y="1"/>
                  </a:lnTo>
                  <a:close/>
                </a:path>
              </a:pathLst>
            </a:custGeom>
            <a:solidFill>
              <a:srgbClr val="484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7" name="Google Shape;1527;p53"/>
            <p:cNvSpPr/>
            <p:nvPr/>
          </p:nvSpPr>
          <p:spPr>
            <a:xfrm>
              <a:off x="5383820" y="2140375"/>
              <a:ext cx="86914" cy="316826"/>
            </a:xfrm>
            <a:custGeom>
              <a:avLst/>
              <a:gdLst/>
              <a:ahLst/>
              <a:cxnLst/>
              <a:rect l="l" t="t" r="r" b="b"/>
              <a:pathLst>
                <a:path w="3727" h="13586" extrusionOk="0">
                  <a:moveTo>
                    <a:pt x="0" y="0"/>
                  </a:moveTo>
                  <a:lnTo>
                    <a:pt x="0" y="13585"/>
                  </a:lnTo>
                  <a:lnTo>
                    <a:pt x="3727" y="13585"/>
                  </a:lnTo>
                  <a:lnTo>
                    <a:pt x="3727" y="0"/>
                  </a:lnTo>
                  <a:close/>
                </a:path>
              </a:pathLst>
            </a:custGeom>
            <a:solidFill>
              <a:srgbClr val="C8D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8" name="Google Shape;1528;p53"/>
            <p:cNvSpPr/>
            <p:nvPr/>
          </p:nvSpPr>
          <p:spPr>
            <a:xfrm>
              <a:off x="5431579" y="3914540"/>
              <a:ext cx="88873" cy="71103"/>
            </a:xfrm>
            <a:custGeom>
              <a:avLst/>
              <a:gdLst/>
              <a:ahLst/>
              <a:cxnLst/>
              <a:rect l="l" t="t" r="r" b="b"/>
              <a:pathLst>
                <a:path w="3811" h="3049" extrusionOk="0">
                  <a:moveTo>
                    <a:pt x="0" y="1"/>
                  </a:moveTo>
                  <a:lnTo>
                    <a:pt x="0" y="3049"/>
                  </a:lnTo>
                  <a:lnTo>
                    <a:pt x="3810" y="3049"/>
                  </a:lnTo>
                  <a:lnTo>
                    <a:pt x="3810" y="1"/>
                  </a:lnTo>
                  <a:close/>
                </a:path>
              </a:pathLst>
            </a:custGeom>
            <a:solidFill>
              <a:srgbClr val="C1BF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9" name="Google Shape;1529;p53"/>
            <p:cNvSpPr/>
            <p:nvPr/>
          </p:nvSpPr>
          <p:spPr>
            <a:xfrm>
              <a:off x="5430739" y="3913724"/>
              <a:ext cx="90528" cy="72758"/>
            </a:xfrm>
            <a:custGeom>
              <a:avLst/>
              <a:gdLst/>
              <a:ahLst/>
              <a:cxnLst/>
              <a:rect l="l" t="t" r="r" b="b"/>
              <a:pathLst>
                <a:path w="3882" h="3120" extrusionOk="0">
                  <a:moveTo>
                    <a:pt x="3799" y="60"/>
                  </a:moveTo>
                  <a:lnTo>
                    <a:pt x="3799" y="3036"/>
                  </a:lnTo>
                  <a:lnTo>
                    <a:pt x="72" y="3036"/>
                  </a:lnTo>
                  <a:lnTo>
                    <a:pt x="72" y="60"/>
                  </a:lnTo>
                  <a:close/>
                  <a:moveTo>
                    <a:pt x="36" y="0"/>
                  </a:moveTo>
                  <a:cubicBezTo>
                    <a:pt x="12" y="0"/>
                    <a:pt x="0" y="12"/>
                    <a:pt x="0" y="36"/>
                  </a:cubicBezTo>
                  <a:lnTo>
                    <a:pt x="0" y="3084"/>
                  </a:lnTo>
                  <a:cubicBezTo>
                    <a:pt x="0" y="3096"/>
                    <a:pt x="12" y="3120"/>
                    <a:pt x="36" y="3120"/>
                  </a:cubicBezTo>
                  <a:lnTo>
                    <a:pt x="3846" y="3120"/>
                  </a:lnTo>
                  <a:cubicBezTo>
                    <a:pt x="3858" y="3120"/>
                    <a:pt x="3882" y="3096"/>
                    <a:pt x="3882" y="3084"/>
                  </a:cubicBezTo>
                  <a:lnTo>
                    <a:pt x="3882" y="36"/>
                  </a:lnTo>
                  <a:cubicBezTo>
                    <a:pt x="3882" y="12"/>
                    <a:pt x="3858" y="0"/>
                    <a:pt x="38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0" name="Google Shape;1530;p53"/>
            <p:cNvSpPr/>
            <p:nvPr/>
          </p:nvSpPr>
          <p:spPr>
            <a:xfrm>
              <a:off x="5624807" y="3914540"/>
              <a:ext cx="96102" cy="71103"/>
            </a:xfrm>
            <a:custGeom>
              <a:avLst/>
              <a:gdLst/>
              <a:ahLst/>
              <a:cxnLst/>
              <a:rect l="l" t="t" r="r" b="b"/>
              <a:pathLst>
                <a:path w="4121" h="3049" extrusionOk="0">
                  <a:moveTo>
                    <a:pt x="1" y="1"/>
                  </a:moveTo>
                  <a:lnTo>
                    <a:pt x="1" y="3049"/>
                  </a:lnTo>
                  <a:lnTo>
                    <a:pt x="4120" y="3049"/>
                  </a:lnTo>
                  <a:lnTo>
                    <a:pt x="4120" y="1"/>
                  </a:lnTo>
                  <a:close/>
                </a:path>
              </a:pathLst>
            </a:custGeom>
            <a:solidFill>
              <a:srgbClr val="C1BF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1" name="Google Shape;1531;p53"/>
            <p:cNvSpPr/>
            <p:nvPr/>
          </p:nvSpPr>
          <p:spPr>
            <a:xfrm>
              <a:off x="5623711" y="3913724"/>
              <a:ext cx="98037" cy="72758"/>
            </a:xfrm>
            <a:custGeom>
              <a:avLst/>
              <a:gdLst/>
              <a:ahLst/>
              <a:cxnLst/>
              <a:rect l="l" t="t" r="r" b="b"/>
              <a:pathLst>
                <a:path w="4204" h="3120" extrusionOk="0">
                  <a:moveTo>
                    <a:pt x="4132" y="60"/>
                  </a:moveTo>
                  <a:lnTo>
                    <a:pt x="4132" y="3036"/>
                  </a:lnTo>
                  <a:lnTo>
                    <a:pt x="84" y="3036"/>
                  </a:lnTo>
                  <a:lnTo>
                    <a:pt x="84" y="60"/>
                  </a:lnTo>
                  <a:close/>
                  <a:moveTo>
                    <a:pt x="48" y="0"/>
                  </a:moveTo>
                  <a:cubicBezTo>
                    <a:pt x="24" y="0"/>
                    <a:pt x="0" y="12"/>
                    <a:pt x="0" y="36"/>
                  </a:cubicBezTo>
                  <a:lnTo>
                    <a:pt x="0" y="3084"/>
                  </a:lnTo>
                  <a:cubicBezTo>
                    <a:pt x="0" y="3096"/>
                    <a:pt x="24" y="3120"/>
                    <a:pt x="48" y="3120"/>
                  </a:cubicBezTo>
                  <a:lnTo>
                    <a:pt x="4167" y="3120"/>
                  </a:lnTo>
                  <a:cubicBezTo>
                    <a:pt x="4191" y="3120"/>
                    <a:pt x="4203" y="3096"/>
                    <a:pt x="4203" y="3084"/>
                  </a:cubicBezTo>
                  <a:lnTo>
                    <a:pt x="4203" y="36"/>
                  </a:lnTo>
                  <a:cubicBezTo>
                    <a:pt x="4203" y="12"/>
                    <a:pt x="4191" y="0"/>
                    <a:pt x="4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2" name="Google Shape;1532;p53"/>
            <p:cNvSpPr/>
            <p:nvPr/>
          </p:nvSpPr>
          <p:spPr>
            <a:xfrm>
              <a:off x="4296255" y="3766297"/>
              <a:ext cx="201322" cy="101069"/>
            </a:xfrm>
            <a:custGeom>
              <a:avLst/>
              <a:gdLst/>
              <a:ahLst/>
              <a:cxnLst/>
              <a:rect l="l" t="t" r="r" b="b"/>
              <a:pathLst>
                <a:path w="8633" h="4334" extrusionOk="0">
                  <a:moveTo>
                    <a:pt x="4322" y="0"/>
                  </a:moveTo>
                  <a:cubicBezTo>
                    <a:pt x="929" y="0"/>
                    <a:pt x="0" y="1500"/>
                    <a:pt x="0" y="1500"/>
                  </a:cubicBezTo>
                  <a:lnTo>
                    <a:pt x="0" y="4334"/>
                  </a:lnTo>
                  <a:lnTo>
                    <a:pt x="8621" y="4334"/>
                  </a:lnTo>
                  <a:lnTo>
                    <a:pt x="8633" y="1500"/>
                  </a:lnTo>
                  <a:cubicBezTo>
                    <a:pt x="8633" y="1500"/>
                    <a:pt x="7704" y="0"/>
                    <a:pt x="4322" y="0"/>
                  </a:cubicBezTo>
                  <a:close/>
                </a:path>
              </a:pathLst>
            </a:custGeom>
            <a:solidFill>
              <a:srgbClr val="6B6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3" name="Google Shape;1533;p53"/>
            <p:cNvSpPr/>
            <p:nvPr/>
          </p:nvSpPr>
          <p:spPr>
            <a:xfrm>
              <a:off x="4295416" y="3765457"/>
              <a:ext cx="202721" cy="102748"/>
            </a:xfrm>
            <a:custGeom>
              <a:avLst/>
              <a:gdLst/>
              <a:ahLst/>
              <a:cxnLst/>
              <a:rect l="l" t="t" r="r" b="b"/>
              <a:pathLst>
                <a:path w="8693" h="4406" extrusionOk="0">
                  <a:moveTo>
                    <a:pt x="4358" y="72"/>
                  </a:moveTo>
                  <a:cubicBezTo>
                    <a:pt x="7537" y="72"/>
                    <a:pt x="8549" y="1429"/>
                    <a:pt x="8633" y="1548"/>
                  </a:cubicBezTo>
                  <a:lnTo>
                    <a:pt x="8633" y="4334"/>
                  </a:lnTo>
                  <a:lnTo>
                    <a:pt x="84" y="4334"/>
                  </a:lnTo>
                  <a:lnTo>
                    <a:pt x="84" y="1548"/>
                  </a:lnTo>
                  <a:cubicBezTo>
                    <a:pt x="167" y="1429"/>
                    <a:pt x="1179" y="72"/>
                    <a:pt x="4358" y="72"/>
                  </a:cubicBezTo>
                  <a:close/>
                  <a:moveTo>
                    <a:pt x="4347" y="0"/>
                  </a:moveTo>
                  <a:cubicBezTo>
                    <a:pt x="989" y="0"/>
                    <a:pt x="13" y="1500"/>
                    <a:pt x="13" y="1524"/>
                  </a:cubicBezTo>
                  <a:cubicBezTo>
                    <a:pt x="1" y="1524"/>
                    <a:pt x="1" y="1536"/>
                    <a:pt x="13" y="1536"/>
                  </a:cubicBezTo>
                  <a:lnTo>
                    <a:pt x="13" y="4370"/>
                  </a:lnTo>
                  <a:cubicBezTo>
                    <a:pt x="13" y="4382"/>
                    <a:pt x="25" y="4406"/>
                    <a:pt x="48" y="4406"/>
                  </a:cubicBezTo>
                  <a:lnTo>
                    <a:pt x="8669" y="4406"/>
                  </a:lnTo>
                  <a:cubicBezTo>
                    <a:pt x="8680" y="4394"/>
                    <a:pt x="8692" y="4382"/>
                    <a:pt x="8692" y="4370"/>
                  </a:cubicBezTo>
                  <a:lnTo>
                    <a:pt x="8692" y="1536"/>
                  </a:lnTo>
                  <a:cubicBezTo>
                    <a:pt x="8692" y="1536"/>
                    <a:pt x="8692" y="1524"/>
                    <a:pt x="8692" y="1524"/>
                  </a:cubicBezTo>
                  <a:cubicBezTo>
                    <a:pt x="8680" y="1500"/>
                    <a:pt x="7716" y="0"/>
                    <a:pt x="43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4" name="Google Shape;1534;p53"/>
            <p:cNvSpPr/>
            <p:nvPr/>
          </p:nvSpPr>
          <p:spPr>
            <a:xfrm>
              <a:off x="4296255" y="3777117"/>
              <a:ext cx="201322" cy="90248"/>
            </a:xfrm>
            <a:custGeom>
              <a:avLst/>
              <a:gdLst/>
              <a:ahLst/>
              <a:cxnLst/>
              <a:rect l="l" t="t" r="r" b="b"/>
              <a:pathLst>
                <a:path w="8633" h="3870" extrusionOk="0">
                  <a:moveTo>
                    <a:pt x="4322" y="0"/>
                  </a:moveTo>
                  <a:cubicBezTo>
                    <a:pt x="929" y="0"/>
                    <a:pt x="0" y="1501"/>
                    <a:pt x="0" y="1501"/>
                  </a:cubicBezTo>
                  <a:lnTo>
                    <a:pt x="0" y="3870"/>
                  </a:lnTo>
                  <a:lnTo>
                    <a:pt x="8621" y="3870"/>
                  </a:lnTo>
                  <a:lnTo>
                    <a:pt x="8633" y="1501"/>
                  </a:lnTo>
                  <a:cubicBezTo>
                    <a:pt x="8633" y="1501"/>
                    <a:pt x="7704" y="0"/>
                    <a:pt x="4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5" name="Google Shape;1535;p53"/>
            <p:cNvSpPr/>
            <p:nvPr/>
          </p:nvSpPr>
          <p:spPr>
            <a:xfrm>
              <a:off x="4295416" y="3775998"/>
              <a:ext cx="202721" cy="92207"/>
            </a:xfrm>
            <a:custGeom>
              <a:avLst/>
              <a:gdLst/>
              <a:ahLst/>
              <a:cxnLst/>
              <a:rect l="l" t="t" r="r" b="b"/>
              <a:pathLst>
                <a:path w="8693" h="3954" extrusionOk="0">
                  <a:moveTo>
                    <a:pt x="4358" y="84"/>
                  </a:moveTo>
                  <a:cubicBezTo>
                    <a:pt x="7537" y="84"/>
                    <a:pt x="8549" y="1441"/>
                    <a:pt x="8633" y="1560"/>
                  </a:cubicBezTo>
                  <a:lnTo>
                    <a:pt x="8633" y="3882"/>
                  </a:lnTo>
                  <a:lnTo>
                    <a:pt x="84" y="3882"/>
                  </a:lnTo>
                  <a:lnTo>
                    <a:pt x="84" y="1560"/>
                  </a:lnTo>
                  <a:cubicBezTo>
                    <a:pt x="167" y="1441"/>
                    <a:pt x="1179" y="84"/>
                    <a:pt x="4358" y="84"/>
                  </a:cubicBezTo>
                  <a:close/>
                  <a:moveTo>
                    <a:pt x="4347" y="1"/>
                  </a:moveTo>
                  <a:cubicBezTo>
                    <a:pt x="989" y="1"/>
                    <a:pt x="13" y="1513"/>
                    <a:pt x="13" y="1525"/>
                  </a:cubicBezTo>
                  <a:cubicBezTo>
                    <a:pt x="1" y="1537"/>
                    <a:pt x="1" y="1537"/>
                    <a:pt x="13" y="1549"/>
                  </a:cubicBezTo>
                  <a:lnTo>
                    <a:pt x="13" y="3918"/>
                  </a:lnTo>
                  <a:cubicBezTo>
                    <a:pt x="13" y="3930"/>
                    <a:pt x="25" y="3954"/>
                    <a:pt x="48" y="3954"/>
                  </a:cubicBezTo>
                  <a:lnTo>
                    <a:pt x="8669" y="3954"/>
                  </a:lnTo>
                  <a:cubicBezTo>
                    <a:pt x="8680" y="3942"/>
                    <a:pt x="8692" y="3930"/>
                    <a:pt x="8692" y="3918"/>
                  </a:cubicBezTo>
                  <a:lnTo>
                    <a:pt x="8692" y="1549"/>
                  </a:lnTo>
                  <a:cubicBezTo>
                    <a:pt x="8692" y="1537"/>
                    <a:pt x="8692" y="1537"/>
                    <a:pt x="8692" y="1525"/>
                  </a:cubicBezTo>
                  <a:cubicBezTo>
                    <a:pt x="8680" y="1513"/>
                    <a:pt x="7704" y="1"/>
                    <a:pt x="43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6" name="Google Shape;1536;p53"/>
            <p:cNvSpPr/>
            <p:nvPr/>
          </p:nvSpPr>
          <p:spPr>
            <a:xfrm>
              <a:off x="4357610" y="3766110"/>
              <a:ext cx="73878" cy="101255"/>
            </a:xfrm>
            <a:custGeom>
              <a:avLst/>
              <a:gdLst/>
              <a:ahLst/>
              <a:cxnLst/>
              <a:rect l="l" t="t" r="r" b="b"/>
              <a:pathLst>
                <a:path w="3168" h="4342" extrusionOk="0">
                  <a:moveTo>
                    <a:pt x="1606" y="0"/>
                  </a:moveTo>
                  <a:cubicBezTo>
                    <a:pt x="1488" y="0"/>
                    <a:pt x="1369" y="3"/>
                    <a:pt x="1251" y="8"/>
                  </a:cubicBezTo>
                  <a:lnTo>
                    <a:pt x="1168" y="472"/>
                  </a:lnTo>
                  <a:lnTo>
                    <a:pt x="1168" y="1508"/>
                  </a:lnTo>
                  <a:lnTo>
                    <a:pt x="1" y="2104"/>
                  </a:lnTo>
                  <a:lnTo>
                    <a:pt x="1" y="2866"/>
                  </a:lnTo>
                  <a:lnTo>
                    <a:pt x="1251" y="3389"/>
                  </a:lnTo>
                  <a:lnTo>
                    <a:pt x="1251" y="4342"/>
                  </a:lnTo>
                  <a:lnTo>
                    <a:pt x="2025" y="4342"/>
                  </a:lnTo>
                  <a:lnTo>
                    <a:pt x="2025" y="3342"/>
                  </a:lnTo>
                  <a:lnTo>
                    <a:pt x="3168" y="2854"/>
                  </a:lnTo>
                  <a:lnTo>
                    <a:pt x="3168" y="2068"/>
                  </a:lnTo>
                  <a:lnTo>
                    <a:pt x="2037" y="1508"/>
                  </a:lnTo>
                  <a:lnTo>
                    <a:pt x="2037" y="472"/>
                  </a:lnTo>
                  <a:lnTo>
                    <a:pt x="2108" y="20"/>
                  </a:lnTo>
                  <a:cubicBezTo>
                    <a:pt x="1941" y="6"/>
                    <a:pt x="1773" y="0"/>
                    <a:pt x="1606" y="0"/>
                  </a:cubicBezTo>
                  <a:close/>
                </a:path>
              </a:pathLst>
            </a:custGeom>
            <a:solidFill>
              <a:srgbClr val="002E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7" name="Google Shape;1537;p53"/>
            <p:cNvSpPr/>
            <p:nvPr/>
          </p:nvSpPr>
          <p:spPr>
            <a:xfrm>
              <a:off x="4356514" y="3765038"/>
              <a:ext cx="75533" cy="103168"/>
            </a:xfrm>
            <a:custGeom>
              <a:avLst/>
              <a:gdLst/>
              <a:ahLst/>
              <a:cxnLst/>
              <a:rect l="l" t="t" r="r" b="b"/>
              <a:pathLst>
                <a:path w="3239" h="4424" extrusionOk="0">
                  <a:moveTo>
                    <a:pt x="1715" y="84"/>
                  </a:moveTo>
                  <a:cubicBezTo>
                    <a:pt x="1846" y="84"/>
                    <a:pt x="1977" y="90"/>
                    <a:pt x="2108" y="102"/>
                  </a:cubicBezTo>
                  <a:lnTo>
                    <a:pt x="2048" y="518"/>
                  </a:lnTo>
                  <a:lnTo>
                    <a:pt x="2048" y="1554"/>
                  </a:lnTo>
                  <a:cubicBezTo>
                    <a:pt x="2048" y="1566"/>
                    <a:pt x="2048" y="1590"/>
                    <a:pt x="2060" y="1590"/>
                  </a:cubicBezTo>
                  <a:lnTo>
                    <a:pt x="3167" y="2126"/>
                  </a:lnTo>
                  <a:lnTo>
                    <a:pt x="3167" y="2876"/>
                  </a:lnTo>
                  <a:lnTo>
                    <a:pt x="2048" y="3364"/>
                  </a:lnTo>
                  <a:cubicBezTo>
                    <a:pt x="2036" y="3364"/>
                    <a:pt x="2024" y="3376"/>
                    <a:pt x="2024" y="3388"/>
                  </a:cubicBezTo>
                  <a:lnTo>
                    <a:pt x="2024" y="4352"/>
                  </a:lnTo>
                  <a:lnTo>
                    <a:pt x="1334" y="4352"/>
                  </a:lnTo>
                  <a:lnTo>
                    <a:pt x="1334" y="3447"/>
                  </a:lnTo>
                  <a:cubicBezTo>
                    <a:pt x="1334" y="3435"/>
                    <a:pt x="1322" y="3423"/>
                    <a:pt x="1310" y="3412"/>
                  </a:cubicBezTo>
                  <a:lnTo>
                    <a:pt x="72" y="2900"/>
                  </a:lnTo>
                  <a:lnTo>
                    <a:pt x="72" y="2185"/>
                  </a:lnTo>
                  <a:lnTo>
                    <a:pt x="1226" y="1602"/>
                  </a:lnTo>
                  <a:cubicBezTo>
                    <a:pt x="1238" y="1602"/>
                    <a:pt x="1238" y="1590"/>
                    <a:pt x="1238" y="1578"/>
                  </a:cubicBezTo>
                  <a:lnTo>
                    <a:pt x="1238" y="530"/>
                  </a:lnTo>
                  <a:lnTo>
                    <a:pt x="1322" y="102"/>
                  </a:lnTo>
                  <a:cubicBezTo>
                    <a:pt x="1453" y="90"/>
                    <a:pt x="1584" y="84"/>
                    <a:pt x="1715" y="84"/>
                  </a:cubicBezTo>
                  <a:close/>
                  <a:moveTo>
                    <a:pt x="1727" y="0"/>
                  </a:moveTo>
                  <a:cubicBezTo>
                    <a:pt x="1584" y="0"/>
                    <a:pt x="1441" y="6"/>
                    <a:pt x="1298" y="18"/>
                  </a:cubicBezTo>
                  <a:cubicBezTo>
                    <a:pt x="1274" y="18"/>
                    <a:pt x="1262" y="30"/>
                    <a:pt x="1262" y="54"/>
                  </a:cubicBezTo>
                  <a:lnTo>
                    <a:pt x="1179" y="518"/>
                  </a:lnTo>
                  <a:lnTo>
                    <a:pt x="1179" y="1542"/>
                  </a:lnTo>
                  <a:lnTo>
                    <a:pt x="24" y="2114"/>
                  </a:lnTo>
                  <a:cubicBezTo>
                    <a:pt x="12" y="2126"/>
                    <a:pt x="0" y="2138"/>
                    <a:pt x="0" y="2150"/>
                  </a:cubicBezTo>
                  <a:lnTo>
                    <a:pt x="0" y="2912"/>
                  </a:lnTo>
                  <a:cubicBezTo>
                    <a:pt x="0" y="2923"/>
                    <a:pt x="12" y="2947"/>
                    <a:pt x="24" y="2947"/>
                  </a:cubicBezTo>
                  <a:lnTo>
                    <a:pt x="1262" y="3459"/>
                  </a:lnTo>
                  <a:lnTo>
                    <a:pt x="1262" y="4388"/>
                  </a:lnTo>
                  <a:cubicBezTo>
                    <a:pt x="1262" y="4400"/>
                    <a:pt x="1274" y="4424"/>
                    <a:pt x="1298" y="4424"/>
                  </a:cubicBezTo>
                  <a:lnTo>
                    <a:pt x="2072" y="4424"/>
                  </a:lnTo>
                  <a:cubicBezTo>
                    <a:pt x="2096" y="4424"/>
                    <a:pt x="2108" y="4400"/>
                    <a:pt x="2096" y="4376"/>
                  </a:cubicBezTo>
                  <a:lnTo>
                    <a:pt x="2096" y="3412"/>
                  </a:lnTo>
                  <a:lnTo>
                    <a:pt x="3227" y="2923"/>
                  </a:lnTo>
                  <a:cubicBezTo>
                    <a:pt x="3239" y="2912"/>
                    <a:pt x="3239" y="2900"/>
                    <a:pt x="3239" y="2888"/>
                  </a:cubicBezTo>
                  <a:lnTo>
                    <a:pt x="3239" y="2102"/>
                  </a:lnTo>
                  <a:cubicBezTo>
                    <a:pt x="3239" y="2090"/>
                    <a:pt x="3239" y="2066"/>
                    <a:pt x="3227" y="2066"/>
                  </a:cubicBezTo>
                  <a:lnTo>
                    <a:pt x="2119" y="1530"/>
                  </a:lnTo>
                  <a:lnTo>
                    <a:pt x="2119" y="506"/>
                  </a:lnTo>
                  <a:lnTo>
                    <a:pt x="2191" y="66"/>
                  </a:lnTo>
                  <a:cubicBezTo>
                    <a:pt x="2191" y="54"/>
                    <a:pt x="2191" y="42"/>
                    <a:pt x="2191" y="30"/>
                  </a:cubicBezTo>
                  <a:cubicBezTo>
                    <a:pt x="2179" y="30"/>
                    <a:pt x="2167" y="18"/>
                    <a:pt x="2155" y="18"/>
                  </a:cubicBezTo>
                  <a:cubicBezTo>
                    <a:pt x="2012" y="6"/>
                    <a:pt x="1869" y="0"/>
                    <a:pt x="1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8" name="Google Shape;1538;p53"/>
            <p:cNvSpPr/>
            <p:nvPr/>
          </p:nvSpPr>
          <p:spPr>
            <a:xfrm>
              <a:off x="4294320" y="3179899"/>
              <a:ext cx="201322" cy="100812"/>
            </a:xfrm>
            <a:custGeom>
              <a:avLst/>
              <a:gdLst/>
              <a:ahLst/>
              <a:cxnLst/>
              <a:rect l="l" t="t" r="r" b="b"/>
              <a:pathLst>
                <a:path w="8633" h="4323" extrusionOk="0">
                  <a:moveTo>
                    <a:pt x="4310" y="0"/>
                  </a:moveTo>
                  <a:cubicBezTo>
                    <a:pt x="929" y="0"/>
                    <a:pt x="0" y="1500"/>
                    <a:pt x="0" y="1500"/>
                  </a:cubicBezTo>
                  <a:lnTo>
                    <a:pt x="0" y="4322"/>
                  </a:lnTo>
                  <a:lnTo>
                    <a:pt x="8620" y="4322"/>
                  </a:lnTo>
                  <a:lnTo>
                    <a:pt x="8632" y="1500"/>
                  </a:lnTo>
                  <a:cubicBezTo>
                    <a:pt x="8632" y="1500"/>
                    <a:pt x="7703" y="0"/>
                    <a:pt x="4310" y="0"/>
                  </a:cubicBezTo>
                  <a:close/>
                </a:path>
              </a:pathLst>
            </a:custGeom>
            <a:solidFill>
              <a:srgbClr val="6B6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9" name="Google Shape;1539;p53"/>
            <p:cNvSpPr/>
            <p:nvPr/>
          </p:nvSpPr>
          <p:spPr>
            <a:xfrm>
              <a:off x="4293480" y="3178780"/>
              <a:ext cx="202977" cy="102748"/>
            </a:xfrm>
            <a:custGeom>
              <a:avLst/>
              <a:gdLst/>
              <a:ahLst/>
              <a:cxnLst/>
              <a:rect l="l" t="t" r="r" b="b"/>
              <a:pathLst>
                <a:path w="8704" h="4406" extrusionOk="0">
                  <a:moveTo>
                    <a:pt x="4358" y="84"/>
                  </a:moveTo>
                  <a:cubicBezTo>
                    <a:pt x="7537" y="84"/>
                    <a:pt x="8549" y="1441"/>
                    <a:pt x="8632" y="1560"/>
                  </a:cubicBezTo>
                  <a:lnTo>
                    <a:pt x="8632" y="4346"/>
                  </a:lnTo>
                  <a:lnTo>
                    <a:pt x="84" y="4346"/>
                  </a:lnTo>
                  <a:lnTo>
                    <a:pt x="84" y="1560"/>
                  </a:lnTo>
                  <a:cubicBezTo>
                    <a:pt x="167" y="1441"/>
                    <a:pt x="1167" y="84"/>
                    <a:pt x="4358" y="84"/>
                  </a:cubicBezTo>
                  <a:close/>
                  <a:moveTo>
                    <a:pt x="4346" y="0"/>
                  </a:moveTo>
                  <a:cubicBezTo>
                    <a:pt x="989" y="0"/>
                    <a:pt x="12" y="1513"/>
                    <a:pt x="12" y="1524"/>
                  </a:cubicBezTo>
                  <a:cubicBezTo>
                    <a:pt x="0" y="1536"/>
                    <a:pt x="0" y="1536"/>
                    <a:pt x="12" y="1548"/>
                  </a:cubicBezTo>
                  <a:lnTo>
                    <a:pt x="12" y="4370"/>
                  </a:lnTo>
                  <a:cubicBezTo>
                    <a:pt x="12" y="4394"/>
                    <a:pt x="24" y="4406"/>
                    <a:pt x="48" y="4406"/>
                  </a:cubicBezTo>
                  <a:lnTo>
                    <a:pt x="8668" y="4406"/>
                  </a:lnTo>
                  <a:cubicBezTo>
                    <a:pt x="8680" y="4406"/>
                    <a:pt x="8692" y="4394"/>
                    <a:pt x="8704" y="4370"/>
                  </a:cubicBezTo>
                  <a:lnTo>
                    <a:pt x="8704" y="1548"/>
                  </a:lnTo>
                  <a:cubicBezTo>
                    <a:pt x="8704" y="1536"/>
                    <a:pt x="8704" y="1536"/>
                    <a:pt x="8704" y="1524"/>
                  </a:cubicBezTo>
                  <a:cubicBezTo>
                    <a:pt x="8692" y="1513"/>
                    <a:pt x="7704" y="0"/>
                    <a:pt x="4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0" name="Google Shape;1540;p53"/>
            <p:cNvSpPr/>
            <p:nvPr/>
          </p:nvSpPr>
          <p:spPr>
            <a:xfrm>
              <a:off x="4294320" y="3190440"/>
              <a:ext cx="201322" cy="90272"/>
            </a:xfrm>
            <a:custGeom>
              <a:avLst/>
              <a:gdLst/>
              <a:ahLst/>
              <a:cxnLst/>
              <a:rect l="l" t="t" r="r" b="b"/>
              <a:pathLst>
                <a:path w="8633" h="3871" extrusionOk="0">
                  <a:moveTo>
                    <a:pt x="4310" y="0"/>
                  </a:moveTo>
                  <a:cubicBezTo>
                    <a:pt x="929" y="0"/>
                    <a:pt x="0" y="1501"/>
                    <a:pt x="0" y="1501"/>
                  </a:cubicBezTo>
                  <a:lnTo>
                    <a:pt x="0" y="3870"/>
                  </a:lnTo>
                  <a:lnTo>
                    <a:pt x="8620" y="3870"/>
                  </a:lnTo>
                  <a:lnTo>
                    <a:pt x="8632" y="1501"/>
                  </a:lnTo>
                  <a:cubicBezTo>
                    <a:pt x="8632" y="1501"/>
                    <a:pt x="7703" y="0"/>
                    <a:pt x="4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1" name="Google Shape;1541;p53"/>
            <p:cNvSpPr/>
            <p:nvPr/>
          </p:nvSpPr>
          <p:spPr>
            <a:xfrm>
              <a:off x="4293480" y="3189600"/>
              <a:ext cx="202697" cy="91927"/>
            </a:xfrm>
            <a:custGeom>
              <a:avLst/>
              <a:gdLst/>
              <a:ahLst/>
              <a:cxnLst/>
              <a:rect l="l" t="t" r="r" b="b"/>
              <a:pathLst>
                <a:path w="8692" h="3942" extrusionOk="0">
                  <a:moveTo>
                    <a:pt x="4358" y="72"/>
                  </a:moveTo>
                  <a:cubicBezTo>
                    <a:pt x="7537" y="72"/>
                    <a:pt x="8549" y="1430"/>
                    <a:pt x="8632" y="1549"/>
                  </a:cubicBezTo>
                  <a:lnTo>
                    <a:pt x="8632" y="3882"/>
                  </a:lnTo>
                  <a:lnTo>
                    <a:pt x="84" y="3882"/>
                  </a:lnTo>
                  <a:lnTo>
                    <a:pt x="84" y="1549"/>
                  </a:lnTo>
                  <a:cubicBezTo>
                    <a:pt x="167" y="1430"/>
                    <a:pt x="1167" y="72"/>
                    <a:pt x="4358" y="72"/>
                  </a:cubicBezTo>
                  <a:close/>
                  <a:moveTo>
                    <a:pt x="4346" y="1"/>
                  </a:moveTo>
                  <a:cubicBezTo>
                    <a:pt x="989" y="1"/>
                    <a:pt x="12" y="1501"/>
                    <a:pt x="12" y="1525"/>
                  </a:cubicBezTo>
                  <a:cubicBezTo>
                    <a:pt x="0" y="1525"/>
                    <a:pt x="0" y="1537"/>
                    <a:pt x="12" y="1537"/>
                  </a:cubicBezTo>
                  <a:lnTo>
                    <a:pt x="12" y="3906"/>
                  </a:lnTo>
                  <a:cubicBezTo>
                    <a:pt x="12" y="3930"/>
                    <a:pt x="24" y="3942"/>
                    <a:pt x="48" y="3942"/>
                  </a:cubicBezTo>
                  <a:lnTo>
                    <a:pt x="8668" y="3942"/>
                  </a:lnTo>
                  <a:cubicBezTo>
                    <a:pt x="8680" y="3942"/>
                    <a:pt x="8692" y="3930"/>
                    <a:pt x="8692" y="3906"/>
                  </a:cubicBezTo>
                  <a:lnTo>
                    <a:pt x="8692" y="1537"/>
                  </a:lnTo>
                  <a:cubicBezTo>
                    <a:pt x="8692" y="1537"/>
                    <a:pt x="8692" y="1525"/>
                    <a:pt x="8692" y="1525"/>
                  </a:cubicBezTo>
                  <a:cubicBezTo>
                    <a:pt x="8680" y="1501"/>
                    <a:pt x="7704" y="1"/>
                    <a:pt x="43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2" name="Google Shape;1542;p53"/>
            <p:cNvSpPr/>
            <p:nvPr/>
          </p:nvSpPr>
          <p:spPr>
            <a:xfrm>
              <a:off x="4355394" y="3179503"/>
              <a:ext cx="74158" cy="101209"/>
            </a:xfrm>
            <a:custGeom>
              <a:avLst/>
              <a:gdLst/>
              <a:ahLst/>
              <a:cxnLst/>
              <a:rect l="l" t="t" r="r" b="b"/>
              <a:pathLst>
                <a:path w="3180" h="4340" extrusionOk="0">
                  <a:moveTo>
                    <a:pt x="1648" y="0"/>
                  </a:moveTo>
                  <a:cubicBezTo>
                    <a:pt x="1519" y="0"/>
                    <a:pt x="1391" y="6"/>
                    <a:pt x="1263" y="17"/>
                  </a:cubicBezTo>
                  <a:lnTo>
                    <a:pt x="1179" y="469"/>
                  </a:lnTo>
                  <a:lnTo>
                    <a:pt x="1179" y="1505"/>
                  </a:lnTo>
                  <a:lnTo>
                    <a:pt x="1" y="2101"/>
                  </a:lnTo>
                  <a:lnTo>
                    <a:pt x="1" y="2863"/>
                  </a:lnTo>
                  <a:lnTo>
                    <a:pt x="1263" y="3387"/>
                  </a:lnTo>
                  <a:lnTo>
                    <a:pt x="1263" y="4339"/>
                  </a:lnTo>
                  <a:lnTo>
                    <a:pt x="2036" y="4339"/>
                  </a:lnTo>
                  <a:lnTo>
                    <a:pt x="2036" y="3351"/>
                  </a:lnTo>
                  <a:lnTo>
                    <a:pt x="3179" y="2851"/>
                  </a:lnTo>
                  <a:lnTo>
                    <a:pt x="3179" y="2065"/>
                  </a:lnTo>
                  <a:lnTo>
                    <a:pt x="2048" y="1517"/>
                  </a:lnTo>
                  <a:lnTo>
                    <a:pt x="2048" y="469"/>
                  </a:lnTo>
                  <a:lnTo>
                    <a:pt x="2120" y="29"/>
                  </a:lnTo>
                  <a:cubicBezTo>
                    <a:pt x="1963" y="9"/>
                    <a:pt x="1805" y="0"/>
                    <a:pt x="1648" y="0"/>
                  </a:cubicBezTo>
                  <a:close/>
                </a:path>
              </a:pathLst>
            </a:custGeom>
            <a:solidFill>
              <a:srgbClr val="002E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3" name="Google Shape;1543;p53"/>
            <p:cNvSpPr/>
            <p:nvPr/>
          </p:nvSpPr>
          <p:spPr>
            <a:xfrm>
              <a:off x="4354555" y="3178570"/>
              <a:ext cx="75837" cy="102958"/>
            </a:xfrm>
            <a:custGeom>
              <a:avLst/>
              <a:gdLst/>
              <a:ahLst/>
              <a:cxnLst/>
              <a:rect l="l" t="t" r="r" b="b"/>
              <a:pathLst>
                <a:path w="3252" h="4415" extrusionOk="0">
                  <a:moveTo>
                    <a:pt x="1715" y="84"/>
                  </a:moveTo>
                  <a:cubicBezTo>
                    <a:pt x="1846" y="84"/>
                    <a:pt x="1977" y="87"/>
                    <a:pt x="2108" y="93"/>
                  </a:cubicBezTo>
                  <a:lnTo>
                    <a:pt x="2049" y="509"/>
                  </a:lnTo>
                  <a:lnTo>
                    <a:pt x="2049" y="1557"/>
                  </a:lnTo>
                  <a:cubicBezTo>
                    <a:pt x="2037" y="1569"/>
                    <a:pt x="2049" y="1581"/>
                    <a:pt x="2061" y="1593"/>
                  </a:cubicBezTo>
                  <a:lnTo>
                    <a:pt x="3168" y="2129"/>
                  </a:lnTo>
                  <a:lnTo>
                    <a:pt x="3168" y="2867"/>
                  </a:lnTo>
                  <a:lnTo>
                    <a:pt x="2049" y="3355"/>
                  </a:lnTo>
                  <a:cubicBezTo>
                    <a:pt x="2037" y="3355"/>
                    <a:pt x="2025" y="3379"/>
                    <a:pt x="2025" y="3391"/>
                  </a:cubicBezTo>
                  <a:lnTo>
                    <a:pt x="2025" y="4343"/>
                  </a:lnTo>
                  <a:lnTo>
                    <a:pt x="1322" y="4343"/>
                  </a:lnTo>
                  <a:lnTo>
                    <a:pt x="1322" y="3438"/>
                  </a:lnTo>
                  <a:cubicBezTo>
                    <a:pt x="1322" y="3427"/>
                    <a:pt x="1322" y="3415"/>
                    <a:pt x="1299" y="3415"/>
                  </a:cubicBezTo>
                  <a:lnTo>
                    <a:pt x="72" y="2903"/>
                  </a:lnTo>
                  <a:lnTo>
                    <a:pt x="72" y="2188"/>
                  </a:lnTo>
                  <a:lnTo>
                    <a:pt x="1227" y="1605"/>
                  </a:lnTo>
                  <a:cubicBezTo>
                    <a:pt x="1239" y="1593"/>
                    <a:pt x="1239" y="1581"/>
                    <a:pt x="1239" y="1569"/>
                  </a:cubicBezTo>
                  <a:lnTo>
                    <a:pt x="1239" y="521"/>
                  </a:lnTo>
                  <a:lnTo>
                    <a:pt x="1322" y="93"/>
                  </a:lnTo>
                  <a:cubicBezTo>
                    <a:pt x="1453" y="87"/>
                    <a:pt x="1584" y="84"/>
                    <a:pt x="1715" y="84"/>
                  </a:cubicBezTo>
                  <a:close/>
                  <a:moveTo>
                    <a:pt x="1727" y="1"/>
                  </a:moveTo>
                  <a:cubicBezTo>
                    <a:pt x="1584" y="1"/>
                    <a:pt x="1441" y="3"/>
                    <a:pt x="1299" y="9"/>
                  </a:cubicBezTo>
                  <a:cubicBezTo>
                    <a:pt x="1275" y="9"/>
                    <a:pt x="1263" y="33"/>
                    <a:pt x="1263" y="45"/>
                  </a:cubicBezTo>
                  <a:lnTo>
                    <a:pt x="1180" y="509"/>
                  </a:lnTo>
                  <a:lnTo>
                    <a:pt x="1180" y="1533"/>
                  </a:lnTo>
                  <a:lnTo>
                    <a:pt x="25" y="2117"/>
                  </a:lnTo>
                  <a:cubicBezTo>
                    <a:pt x="13" y="2117"/>
                    <a:pt x="1" y="2129"/>
                    <a:pt x="1" y="2153"/>
                  </a:cubicBezTo>
                  <a:lnTo>
                    <a:pt x="1" y="2915"/>
                  </a:lnTo>
                  <a:cubicBezTo>
                    <a:pt x="1" y="2926"/>
                    <a:pt x="13" y="2938"/>
                    <a:pt x="25" y="2938"/>
                  </a:cubicBezTo>
                  <a:lnTo>
                    <a:pt x="1263" y="3462"/>
                  </a:lnTo>
                  <a:lnTo>
                    <a:pt x="1263" y="4379"/>
                  </a:lnTo>
                  <a:cubicBezTo>
                    <a:pt x="1263" y="4403"/>
                    <a:pt x="1275" y="4415"/>
                    <a:pt x="1299" y="4415"/>
                  </a:cubicBezTo>
                  <a:lnTo>
                    <a:pt x="2072" y="4415"/>
                  </a:lnTo>
                  <a:cubicBezTo>
                    <a:pt x="2096" y="4415"/>
                    <a:pt x="2120" y="4391"/>
                    <a:pt x="2108" y="4367"/>
                  </a:cubicBezTo>
                  <a:lnTo>
                    <a:pt x="2108" y="3403"/>
                  </a:lnTo>
                  <a:lnTo>
                    <a:pt x="3227" y="2915"/>
                  </a:lnTo>
                  <a:cubicBezTo>
                    <a:pt x="3239" y="2915"/>
                    <a:pt x="3251" y="2903"/>
                    <a:pt x="3251" y="2879"/>
                  </a:cubicBezTo>
                  <a:lnTo>
                    <a:pt x="3251" y="2093"/>
                  </a:lnTo>
                  <a:cubicBezTo>
                    <a:pt x="3251" y="2081"/>
                    <a:pt x="3239" y="2069"/>
                    <a:pt x="3227" y="2057"/>
                  </a:cubicBezTo>
                  <a:lnTo>
                    <a:pt x="2120" y="1522"/>
                  </a:lnTo>
                  <a:lnTo>
                    <a:pt x="2120" y="509"/>
                  </a:lnTo>
                  <a:lnTo>
                    <a:pt x="2192" y="57"/>
                  </a:lnTo>
                  <a:cubicBezTo>
                    <a:pt x="2192" y="45"/>
                    <a:pt x="2192" y="33"/>
                    <a:pt x="2192" y="33"/>
                  </a:cubicBezTo>
                  <a:cubicBezTo>
                    <a:pt x="2180" y="21"/>
                    <a:pt x="2168" y="9"/>
                    <a:pt x="2156" y="9"/>
                  </a:cubicBezTo>
                  <a:cubicBezTo>
                    <a:pt x="2013" y="3"/>
                    <a:pt x="1870" y="1"/>
                    <a:pt x="17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4" name="Google Shape;1544;p53"/>
            <p:cNvSpPr/>
            <p:nvPr/>
          </p:nvSpPr>
          <p:spPr>
            <a:xfrm>
              <a:off x="3870343" y="2660126"/>
              <a:ext cx="426220" cy="117743"/>
            </a:xfrm>
            <a:custGeom>
              <a:avLst/>
              <a:gdLst/>
              <a:ahLst/>
              <a:cxnLst/>
              <a:rect l="l" t="t" r="r" b="b"/>
              <a:pathLst>
                <a:path w="18277" h="5049" extrusionOk="0">
                  <a:moveTo>
                    <a:pt x="0" y="1"/>
                  </a:moveTo>
                  <a:lnTo>
                    <a:pt x="0" y="5049"/>
                  </a:lnTo>
                  <a:lnTo>
                    <a:pt x="18276" y="5049"/>
                  </a:lnTo>
                  <a:lnTo>
                    <a:pt x="1827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5" name="Google Shape;1545;p53"/>
            <p:cNvSpPr/>
            <p:nvPr/>
          </p:nvSpPr>
          <p:spPr>
            <a:xfrm>
              <a:off x="3982231" y="2599867"/>
              <a:ext cx="92767" cy="143301"/>
            </a:xfrm>
            <a:custGeom>
              <a:avLst/>
              <a:gdLst/>
              <a:ahLst/>
              <a:cxnLst/>
              <a:rect l="l" t="t" r="r" b="b"/>
              <a:pathLst>
                <a:path w="3978" h="6145" extrusionOk="0">
                  <a:moveTo>
                    <a:pt x="1798" y="1"/>
                  </a:moveTo>
                  <a:lnTo>
                    <a:pt x="274" y="2858"/>
                  </a:lnTo>
                  <a:lnTo>
                    <a:pt x="1" y="4097"/>
                  </a:lnTo>
                  <a:lnTo>
                    <a:pt x="1358" y="5704"/>
                  </a:lnTo>
                  <a:lnTo>
                    <a:pt x="1977" y="6145"/>
                  </a:lnTo>
                  <a:lnTo>
                    <a:pt x="2263" y="5656"/>
                  </a:lnTo>
                  <a:lnTo>
                    <a:pt x="1310" y="4097"/>
                  </a:lnTo>
                  <a:lnTo>
                    <a:pt x="1477" y="3525"/>
                  </a:lnTo>
                  <a:lnTo>
                    <a:pt x="3977" y="1"/>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6" name="Google Shape;1546;p53"/>
            <p:cNvSpPr/>
            <p:nvPr/>
          </p:nvSpPr>
          <p:spPr>
            <a:xfrm>
              <a:off x="3981392" y="2599051"/>
              <a:ext cx="94703" cy="144957"/>
            </a:xfrm>
            <a:custGeom>
              <a:avLst/>
              <a:gdLst/>
              <a:ahLst/>
              <a:cxnLst/>
              <a:rect l="l" t="t" r="r" b="b"/>
              <a:pathLst>
                <a:path w="4061" h="6216" extrusionOk="0">
                  <a:moveTo>
                    <a:pt x="1846" y="0"/>
                  </a:moveTo>
                  <a:cubicBezTo>
                    <a:pt x="1822" y="0"/>
                    <a:pt x="1811" y="0"/>
                    <a:pt x="1811" y="12"/>
                  </a:cubicBezTo>
                  <a:lnTo>
                    <a:pt x="275" y="2870"/>
                  </a:lnTo>
                  <a:cubicBezTo>
                    <a:pt x="275" y="2882"/>
                    <a:pt x="275" y="2882"/>
                    <a:pt x="275" y="2882"/>
                  </a:cubicBezTo>
                  <a:lnTo>
                    <a:pt x="13" y="4120"/>
                  </a:lnTo>
                  <a:cubicBezTo>
                    <a:pt x="1" y="4132"/>
                    <a:pt x="13" y="4144"/>
                    <a:pt x="13" y="4156"/>
                  </a:cubicBezTo>
                  <a:lnTo>
                    <a:pt x="1370" y="5763"/>
                  </a:lnTo>
                  <a:cubicBezTo>
                    <a:pt x="1376" y="5769"/>
                    <a:pt x="1385" y="5772"/>
                    <a:pt x="1395" y="5772"/>
                  </a:cubicBezTo>
                  <a:cubicBezTo>
                    <a:pt x="1406" y="5772"/>
                    <a:pt x="1418" y="5769"/>
                    <a:pt x="1430" y="5763"/>
                  </a:cubicBezTo>
                  <a:cubicBezTo>
                    <a:pt x="1441" y="5751"/>
                    <a:pt x="1441" y="5727"/>
                    <a:pt x="1430" y="5715"/>
                  </a:cubicBezTo>
                  <a:lnTo>
                    <a:pt x="84" y="4120"/>
                  </a:lnTo>
                  <a:lnTo>
                    <a:pt x="346" y="2905"/>
                  </a:lnTo>
                  <a:lnTo>
                    <a:pt x="1858" y="72"/>
                  </a:lnTo>
                  <a:lnTo>
                    <a:pt x="3942" y="72"/>
                  </a:lnTo>
                  <a:lnTo>
                    <a:pt x="1489" y="3548"/>
                  </a:lnTo>
                  <a:cubicBezTo>
                    <a:pt x="1489" y="3548"/>
                    <a:pt x="1489" y="3560"/>
                    <a:pt x="1489" y="3560"/>
                  </a:cubicBezTo>
                  <a:lnTo>
                    <a:pt x="1322" y="4120"/>
                  </a:lnTo>
                  <a:cubicBezTo>
                    <a:pt x="1322" y="4132"/>
                    <a:pt x="1322" y="4144"/>
                    <a:pt x="1322" y="4156"/>
                  </a:cubicBezTo>
                  <a:lnTo>
                    <a:pt x="2263" y="5703"/>
                  </a:lnTo>
                  <a:lnTo>
                    <a:pt x="1989" y="6168"/>
                  </a:lnTo>
                  <a:cubicBezTo>
                    <a:pt x="1977" y="6180"/>
                    <a:pt x="1977" y="6203"/>
                    <a:pt x="2001" y="6215"/>
                  </a:cubicBezTo>
                  <a:lnTo>
                    <a:pt x="2025" y="6215"/>
                  </a:lnTo>
                  <a:cubicBezTo>
                    <a:pt x="2037" y="6215"/>
                    <a:pt x="2049" y="6215"/>
                    <a:pt x="2049" y="6203"/>
                  </a:cubicBezTo>
                  <a:lnTo>
                    <a:pt x="2334" y="5715"/>
                  </a:lnTo>
                  <a:cubicBezTo>
                    <a:pt x="2346" y="5703"/>
                    <a:pt x="2346" y="5691"/>
                    <a:pt x="2334" y="5680"/>
                  </a:cubicBezTo>
                  <a:lnTo>
                    <a:pt x="1394" y="4132"/>
                  </a:lnTo>
                  <a:lnTo>
                    <a:pt x="1549" y="3584"/>
                  </a:lnTo>
                  <a:lnTo>
                    <a:pt x="4049" y="60"/>
                  </a:lnTo>
                  <a:cubicBezTo>
                    <a:pt x="4061" y="48"/>
                    <a:pt x="4061" y="24"/>
                    <a:pt x="4049" y="24"/>
                  </a:cubicBezTo>
                  <a:cubicBezTo>
                    <a:pt x="4049" y="0"/>
                    <a:pt x="4037" y="0"/>
                    <a:pt x="40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7" name="Google Shape;1547;p53"/>
            <p:cNvSpPr/>
            <p:nvPr/>
          </p:nvSpPr>
          <p:spPr>
            <a:xfrm>
              <a:off x="3982231" y="2666515"/>
              <a:ext cx="34444" cy="28893"/>
            </a:xfrm>
            <a:custGeom>
              <a:avLst/>
              <a:gdLst/>
              <a:ahLst/>
              <a:cxnLst/>
              <a:rect l="l" t="t" r="r" b="b"/>
              <a:pathLst>
                <a:path w="1477" h="1239" extrusionOk="0">
                  <a:moveTo>
                    <a:pt x="274" y="0"/>
                  </a:moveTo>
                  <a:lnTo>
                    <a:pt x="1" y="1239"/>
                  </a:lnTo>
                  <a:lnTo>
                    <a:pt x="1310" y="1239"/>
                  </a:lnTo>
                  <a:lnTo>
                    <a:pt x="1477" y="667"/>
                  </a:lnTo>
                  <a:lnTo>
                    <a:pt x="27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8" name="Google Shape;1548;p53"/>
            <p:cNvSpPr/>
            <p:nvPr/>
          </p:nvSpPr>
          <p:spPr>
            <a:xfrm>
              <a:off x="3981392" y="2665466"/>
              <a:ext cx="36403" cy="30782"/>
            </a:xfrm>
            <a:custGeom>
              <a:avLst/>
              <a:gdLst/>
              <a:ahLst/>
              <a:cxnLst/>
              <a:rect l="l" t="t" r="r" b="b"/>
              <a:pathLst>
                <a:path w="1561" h="1320" extrusionOk="0">
                  <a:moveTo>
                    <a:pt x="334" y="93"/>
                  </a:moveTo>
                  <a:lnTo>
                    <a:pt x="1465" y="736"/>
                  </a:lnTo>
                  <a:lnTo>
                    <a:pt x="1322" y="1248"/>
                  </a:lnTo>
                  <a:lnTo>
                    <a:pt x="84" y="1248"/>
                  </a:lnTo>
                  <a:lnTo>
                    <a:pt x="334" y="93"/>
                  </a:lnTo>
                  <a:close/>
                  <a:moveTo>
                    <a:pt x="316" y="1"/>
                  </a:moveTo>
                  <a:cubicBezTo>
                    <a:pt x="310" y="1"/>
                    <a:pt x="304" y="4"/>
                    <a:pt x="298" y="10"/>
                  </a:cubicBezTo>
                  <a:cubicBezTo>
                    <a:pt x="287" y="10"/>
                    <a:pt x="287" y="22"/>
                    <a:pt x="275" y="34"/>
                  </a:cubicBezTo>
                  <a:lnTo>
                    <a:pt x="13" y="1272"/>
                  </a:lnTo>
                  <a:cubicBezTo>
                    <a:pt x="1" y="1284"/>
                    <a:pt x="1" y="1296"/>
                    <a:pt x="13" y="1308"/>
                  </a:cubicBezTo>
                  <a:cubicBezTo>
                    <a:pt x="13" y="1308"/>
                    <a:pt x="25" y="1319"/>
                    <a:pt x="37" y="1319"/>
                  </a:cubicBezTo>
                  <a:lnTo>
                    <a:pt x="1346" y="1319"/>
                  </a:lnTo>
                  <a:cubicBezTo>
                    <a:pt x="1370" y="1319"/>
                    <a:pt x="1382" y="1308"/>
                    <a:pt x="1394" y="1296"/>
                  </a:cubicBezTo>
                  <a:lnTo>
                    <a:pt x="1561" y="724"/>
                  </a:lnTo>
                  <a:cubicBezTo>
                    <a:pt x="1561" y="712"/>
                    <a:pt x="1549" y="688"/>
                    <a:pt x="1537" y="688"/>
                  </a:cubicBezTo>
                  <a:lnTo>
                    <a:pt x="334" y="10"/>
                  </a:lnTo>
                  <a:cubicBezTo>
                    <a:pt x="328" y="4"/>
                    <a:pt x="322" y="1"/>
                    <a:pt x="3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9" name="Google Shape;1549;p53"/>
            <p:cNvSpPr/>
            <p:nvPr/>
          </p:nvSpPr>
          <p:spPr>
            <a:xfrm>
              <a:off x="4081620" y="2599867"/>
              <a:ext cx="92767" cy="143301"/>
            </a:xfrm>
            <a:custGeom>
              <a:avLst/>
              <a:gdLst/>
              <a:ahLst/>
              <a:cxnLst/>
              <a:rect l="l" t="t" r="r" b="b"/>
              <a:pathLst>
                <a:path w="3978" h="6145" extrusionOk="0">
                  <a:moveTo>
                    <a:pt x="1" y="1"/>
                  </a:moveTo>
                  <a:lnTo>
                    <a:pt x="2501" y="3525"/>
                  </a:lnTo>
                  <a:lnTo>
                    <a:pt x="2668" y="4097"/>
                  </a:lnTo>
                  <a:lnTo>
                    <a:pt x="1715" y="5656"/>
                  </a:lnTo>
                  <a:lnTo>
                    <a:pt x="2001" y="6145"/>
                  </a:lnTo>
                  <a:lnTo>
                    <a:pt x="2620" y="5704"/>
                  </a:lnTo>
                  <a:lnTo>
                    <a:pt x="3978" y="4097"/>
                  </a:lnTo>
                  <a:lnTo>
                    <a:pt x="3704" y="2858"/>
                  </a:lnTo>
                  <a:lnTo>
                    <a:pt x="2180" y="1"/>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0" name="Google Shape;1550;p53"/>
            <p:cNvSpPr/>
            <p:nvPr/>
          </p:nvSpPr>
          <p:spPr>
            <a:xfrm>
              <a:off x="4080524" y="2598771"/>
              <a:ext cx="94703" cy="145237"/>
            </a:xfrm>
            <a:custGeom>
              <a:avLst/>
              <a:gdLst/>
              <a:ahLst/>
              <a:cxnLst/>
              <a:rect l="l" t="t" r="r" b="b"/>
              <a:pathLst>
                <a:path w="4061" h="6228" extrusionOk="0">
                  <a:moveTo>
                    <a:pt x="48" y="0"/>
                  </a:moveTo>
                  <a:cubicBezTo>
                    <a:pt x="24" y="0"/>
                    <a:pt x="0" y="36"/>
                    <a:pt x="24" y="60"/>
                  </a:cubicBezTo>
                  <a:lnTo>
                    <a:pt x="2524" y="3596"/>
                  </a:lnTo>
                  <a:lnTo>
                    <a:pt x="2679" y="4132"/>
                  </a:lnTo>
                  <a:lnTo>
                    <a:pt x="1727" y="5692"/>
                  </a:lnTo>
                  <a:cubicBezTo>
                    <a:pt x="1715" y="5703"/>
                    <a:pt x="1715" y="5715"/>
                    <a:pt x="1727" y="5727"/>
                  </a:cubicBezTo>
                  <a:lnTo>
                    <a:pt x="2012" y="6215"/>
                  </a:lnTo>
                  <a:cubicBezTo>
                    <a:pt x="2024" y="6227"/>
                    <a:pt x="2036" y="6227"/>
                    <a:pt x="2048" y="6227"/>
                  </a:cubicBezTo>
                  <a:lnTo>
                    <a:pt x="2060" y="6227"/>
                  </a:lnTo>
                  <a:cubicBezTo>
                    <a:pt x="2084" y="6227"/>
                    <a:pt x="2084" y="6203"/>
                    <a:pt x="2084" y="6180"/>
                  </a:cubicBezTo>
                  <a:lnTo>
                    <a:pt x="1798" y="5715"/>
                  </a:lnTo>
                  <a:lnTo>
                    <a:pt x="2751" y="4168"/>
                  </a:lnTo>
                  <a:cubicBezTo>
                    <a:pt x="2751" y="4156"/>
                    <a:pt x="2751" y="4144"/>
                    <a:pt x="2751" y="4132"/>
                  </a:cubicBezTo>
                  <a:lnTo>
                    <a:pt x="2584" y="3572"/>
                  </a:lnTo>
                  <a:lnTo>
                    <a:pt x="2584" y="3560"/>
                  </a:lnTo>
                  <a:lnTo>
                    <a:pt x="119" y="84"/>
                  </a:lnTo>
                  <a:lnTo>
                    <a:pt x="2203" y="84"/>
                  </a:lnTo>
                  <a:lnTo>
                    <a:pt x="3727" y="2917"/>
                  </a:lnTo>
                  <a:lnTo>
                    <a:pt x="3989" y="4120"/>
                  </a:lnTo>
                  <a:lnTo>
                    <a:pt x="2644" y="5727"/>
                  </a:lnTo>
                  <a:cubicBezTo>
                    <a:pt x="2632" y="5739"/>
                    <a:pt x="2632" y="5763"/>
                    <a:pt x="2644" y="5775"/>
                  </a:cubicBezTo>
                  <a:cubicBezTo>
                    <a:pt x="2649" y="5781"/>
                    <a:pt x="2658" y="5784"/>
                    <a:pt x="2669" y="5784"/>
                  </a:cubicBezTo>
                  <a:cubicBezTo>
                    <a:pt x="2679" y="5784"/>
                    <a:pt x="2691" y="5781"/>
                    <a:pt x="2703" y="5775"/>
                  </a:cubicBezTo>
                  <a:lnTo>
                    <a:pt x="4048" y="4168"/>
                  </a:lnTo>
                  <a:cubicBezTo>
                    <a:pt x="4060" y="4156"/>
                    <a:pt x="4060" y="4144"/>
                    <a:pt x="4060" y="4132"/>
                  </a:cubicBezTo>
                  <a:lnTo>
                    <a:pt x="3798" y="2894"/>
                  </a:lnTo>
                  <a:lnTo>
                    <a:pt x="3798" y="2882"/>
                  </a:lnTo>
                  <a:lnTo>
                    <a:pt x="2263" y="24"/>
                  </a:lnTo>
                  <a:cubicBezTo>
                    <a:pt x="2251" y="12"/>
                    <a:pt x="2239" y="0"/>
                    <a:pt x="2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1" name="Google Shape;1551;p53"/>
            <p:cNvSpPr/>
            <p:nvPr/>
          </p:nvSpPr>
          <p:spPr>
            <a:xfrm>
              <a:off x="4139943" y="2666515"/>
              <a:ext cx="34444" cy="28893"/>
            </a:xfrm>
            <a:custGeom>
              <a:avLst/>
              <a:gdLst/>
              <a:ahLst/>
              <a:cxnLst/>
              <a:rect l="l" t="t" r="r" b="b"/>
              <a:pathLst>
                <a:path w="1477" h="1239" extrusionOk="0">
                  <a:moveTo>
                    <a:pt x="1203" y="0"/>
                  </a:moveTo>
                  <a:lnTo>
                    <a:pt x="0" y="667"/>
                  </a:lnTo>
                  <a:lnTo>
                    <a:pt x="167" y="1239"/>
                  </a:lnTo>
                  <a:lnTo>
                    <a:pt x="1477" y="1239"/>
                  </a:lnTo>
                  <a:lnTo>
                    <a:pt x="1203"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2" name="Google Shape;1552;p53"/>
            <p:cNvSpPr/>
            <p:nvPr/>
          </p:nvSpPr>
          <p:spPr>
            <a:xfrm>
              <a:off x="4138824" y="2665676"/>
              <a:ext cx="36403" cy="30573"/>
            </a:xfrm>
            <a:custGeom>
              <a:avLst/>
              <a:gdLst/>
              <a:ahLst/>
              <a:cxnLst/>
              <a:rect l="l" t="t" r="r" b="b"/>
              <a:pathLst>
                <a:path w="1561" h="1311" extrusionOk="0">
                  <a:moveTo>
                    <a:pt x="1227" y="84"/>
                  </a:moveTo>
                  <a:lnTo>
                    <a:pt x="1477" y="1239"/>
                  </a:lnTo>
                  <a:lnTo>
                    <a:pt x="239" y="1239"/>
                  </a:lnTo>
                  <a:lnTo>
                    <a:pt x="96" y="727"/>
                  </a:lnTo>
                  <a:lnTo>
                    <a:pt x="1227" y="84"/>
                  </a:lnTo>
                  <a:close/>
                  <a:moveTo>
                    <a:pt x="1239" y="1"/>
                  </a:moveTo>
                  <a:lnTo>
                    <a:pt x="24" y="679"/>
                  </a:lnTo>
                  <a:cubicBezTo>
                    <a:pt x="13" y="679"/>
                    <a:pt x="1" y="703"/>
                    <a:pt x="13" y="715"/>
                  </a:cubicBezTo>
                  <a:lnTo>
                    <a:pt x="179" y="1287"/>
                  </a:lnTo>
                  <a:cubicBezTo>
                    <a:pt x="179" y="1299"/>
                    <a:pt x="191" y="1310"/>
                    <a:pt x="215" y="1310"/>
                  </a:cubicBezTo>
                  <a:lnTo>
                    <a:pt x="1525" y="1310"/>
                  </a:lnTo>
                  <a:cubicBezTo>
                    <a:pt x="1537" y="1310"/>
                    <a:pt x="1548" y="1310"/>
                    <a:pt x="1560" y="1299"/>
                  </a:cubicBezTo>
                  <a:cubicBezTo>
                    <a:pt x="1560" y="1287"/>
                    <a:pt x="1560" y="1275"/>
                    <a:pt x="1560" y="1263"/>
                  </a:cubicBezTo>
                  <a:lnTo>
                    <a:pt x="1287" y="25"/>
                  </a:lnTo>
                  <a:cubicBezTo>
                    <a:pt x="1287" y="13"/>
                    <a:pt x="1287" y="1"/>
                    <a:pt x="1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3" name="Google Shape;1553;p53"/>
            <p:cNvSpPr/>
            <p:nvPr/>
          </p:nvSpPr>
          <p:spPr>
            <a:xfrm>
              <a:off x="6375587" y="3739642"/>
              <a:ext cx="39178" cy="221027"/>
            </a:xfrm>
            <a:custGeom>
              <a:avLst/>
              <a:gdLst/>
              <a:ahLst/>
              <a:cxnLst/>
              <a:rect l="l" t="t" r="r" b="b"/>
              <a:pathLst>
                <a:path w="1680" h="9478" extrusionOk="0">
                  <a:moveTo>
                    <a:pt x="0" y="0"/>
                  </a:moveTo>
                  <a:lnTo>
                    <a:pt x="0" y="9477"/>
                  </a:lnTo>
                  <a:lnTo>
                    <a:pt x="1679" y="9477"/>
                  </a:lnTo>
                  <a:lnTo>
                    <a:pt x="167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4" name="Google Shape;1554;p53"/>
            <p:cNvSpPr/>
            <p:nvPr/>
          </p:nvSpPr>
          <p:spPr>
            <a:xfrm>
              <a:off x="6374747" y="3738803"/>
              <a:ext cx="40833" cy="222706"/>
            </a:xfrm>
            <a:custGeom>
              <a:avLst/>
              <a:gdLst/>
              <a:ahLst/>
              <a:cxnLst/>
              <a:rect l="l" t="t" r="r" b="b"/>
              <a:pathLst>
                <a:path w="1751" h="9550" extrusionOk="0">
                  <a:moveTo>
                    <a:pt x="1679" y="84"/>
                  </a:moveTo>
                  <a:lnTo>
                    <a:pt x="1679" y="9466"/>
                  </a:lnTo>
                  <a:lnTo>
                    <a:pt x="72" y="9466"/>
                  </a:lnTo>
                  <a:lnTo>
                    <a:pt x="72" y="84"/>
                  </a:lnTo>
                  <a:close/>
                  <a:moveTo>
                    <a:pt x="36" y="0"/>
                  </a:moveTo>
                  <a:cubicBezTo>
                    <a:pt x="24" y="0"/>
                    <a:pt x="13" y="12"/>
                    <a:pt x="13" y="12"/>
                  </a:cubicBezTo>
                  <a:cubicBezTo>
                    <a:pt x="1" y="24"/>
                    <a:pt x="1" y="36"/>
                    <a:pt x="1" y="36"/>
                  </a:cubicBezTo>
                  <a:lnTo>
                    <a:pt x="1" y="9513"/>
                  </a:lnTo>
                  <a:cubicBezTo>
                    <a:pt x="1" y="9525"/>
                    <a:pt x="13" y="9549"/>
                    <a:pt x="36" y="9549"/>
                  </a:cubicBezTo>
                  <a:lnTo>
                    <a:pt x="1715" y="9549"/>
                  </a:lnTo>
                  <a:cubicBezTo>
                    <a:pt x="1727" y="9549"/>
                    <a:pt x="1751" y="9525"/>
                    <a:pt x="1751" y="9513"/>
                  </a:cubicBezTo>
                  <a:lnTo>
                    <a:pt x="1751" y="36"/>
                  </a:lnTo>
                  <a:cubicBezTo>
                    <a:pt x="1751" y="24"/>
                    <a:pt x="1727" y="0"/>
                    <a:pt x="17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5" name="Google Shape;1555;p53"/>
            <p:cNvSpPr/>
            <p:nvPr/>
          </p:nvSpPr>
          <p:spPr>
            <a:xfrm>
              <a:off x="4025070" y="2715137"/>
              <a:ext cx="33534" cy="38408"/>
            </a:xfrm>
            <a:custGeom>
              <a:avLst/>
              <a:gdLst/>
              <a:ahLst/>
              <a:cxnLst/>
              <a:rect l="l" t="t" r="r" b="b"/>
              <a:pathLst>
                <a:path w="1438" h="1647" extrusionOk="0">
                  <a:moveTo>
                    <a:pt x="978" y="0"/>
                  </a:moveTo>
                  <a:cubicBezTo>
                    <a:pt x="861" y="0"/>
                    <a:pt x="750" y="20"/>
                    <a:pt x="664" y="106"/>
                  </a:cubicBezTo>
                  <a:cubicBezTo>
                    <a:pt x="473" y="285"/>
                    <a:pt x="592" y="535"/>
                    <a:pt x="664" y="725"/>
                  </a:cubicBezTo>
                  <a:cubicBezTo>
                    <a:pt x="711" y="856"/>
                    <a:pt x="723" y="987"/>
                    <a:pt x="700" y="1130"/>
                  </a:cubicBezTo>
                  <a:cubicBezTo>
                    <a:pt x="664" y="1261"/>
                    <a:pt x="533" y="1178"/>
                    <a:pt x="438" y="1237"/>
                  </a:cubicBezTo>
                  <a:cubicBezTo>
                    <a:pt x="342" y="1285"/>
                    <a:pt x="354" y="1392"/>
                    <a:pt x="319" y="1487"/>
                  </a:cubicBezTo>
                  <a:cubicBezTo>
                    <a:pt x="299" y="1521"/>
                    <a:pt x="284" y="1534"/>
                    <a:pt x="270" y="1534"/>
                  </a:cubicBezTo>
                  <a:cubicBezTo>
                    <a:pt x="249" y="1534"/>
                    <a:pt x="232" y="1508"/>
                    <a:pt x="211" y="1487"/>
                  </a:cubicBezTo>
                  <a:cubicBezTo>
                    <a:pt x="176" y="1452"/>
                    <a:pt x="140" y="1428"/>
                    <a:pt x="104" y="1416"/>
                  </a:cubicBezTo>
                  <a:cubicBezTo>
                    <a:pt x="100" y="1415"/>
                    <a:pt x="97" y="1415"/>
                    <a:pt x="93" y="1415"/>
                  </a:cubicBezTo>
                  <a:cubicBezTo>
                    <a:pt x="29" y="1415"/>
                    <a:pt x="1" y="1512"/>
                    <a:pt x="69" y="1523"/>
                  </a:cubicBezTo>
                  <a:cubicBezTo>
                    <a:pt x="116" y="1535"/>
                    <a:pt x="140" y="1583"/>
                    <a:pt x="176" y="1618"/>
                  </a:cubicBezTo>
                  <a:cubicBezTo>
                    <a:pt x="202" y="1636"/>
                    <a:pt x="228" y="1647"/>
                    <a:pt x="254" y="1647"/>
                  </a:cubicBezTo>
                  <a:cubicBezTo>
                    <a:pt x="264" y="1647"/>
                    <a:pt x="273" y="1645"/>
                    <a:pt x="283" y="1642"/>
                  </a:cubicBezTo>
                  <a:cubicBezTo>
                    <a:pt x="378" y="1630"/>
                    <a:pt x="426" y="1535"/>
                    <a:pt x="438" y="1452"/>
                  </a:cubicBezTo>
                  <a:cubicBezTo>
                    <a:pt x="450" y="1368"/>
                    <a:pt x="461" y="1321"/>
                    <a:pt x="557" y="1321"/>
                  </a:cubicBezTo>
                  <a:cubicBezTo>
                    <a:pt x="571" y="1324"/>
                    <a:pt x="585" y="1326"/>
                    <a:pt x="599" y="1326"/>
                  </a:cubicBezTo>
                  <a:cubicBezTo>
                    <a:pt x="632" y="1326"/>
                    <a:pt x="666" y="1317"/>
                    <a:pt x="700" y="1309"/>
                  </a:cubicBezTo>
                  <a:cubicBezTo>
                    <a:pt x="783" y="1261"/>
                    <a:pt x="831" y="1178"/>
                    <a:pt x="831" y="1083"/>
                  </a:cubicBezTo>
                  <a:cubicBezTo>
                    <a:pt x="842" y="952"/>
                    <a:pt x="819" y="821"/>
                    <a:pt x="771" y="702"/>
                  </a:cubicBezTo>
                  <a:cubicBezTo>
                    <a:pt x="711" y="582"/>
                    <a:pt x="688" y="451"/>
                    <a:pt x="676" y="321"/>
                  </a:cubicBezTo>
                  <a:cubicBezTo>
                    <a:pt x="696" y="148"/>
                    <a:pt x="841" y="112"/>
                    <a:pt x="1002" y="112"/>
                  </a:cubicBezTo>
                  <a:cubicBezTo>
                    <a:pt x="1118" y="112"/>
                    <a:pt x="1242" y="131"/>
                    <a:pt x="1335" y="131"/>
                  </a:cubicBezTo>
                  <a:cubicBezTo>
                    <a:pt x="1346" y="131"/>
                    <a:pt x="1356" y="131"/>
                    <a:pt x="1366" y="130"/>
                  </a:cubicBezTo>
                  <a:cubicBezTo>
                    <a:pt x="1426" y="118"/>
                    <a:pt x="1438" y="11"/>
                    <a:pt x="1366" y="11"/>
                  </a:cubicBezTo>
                  <a:lnTo>
                    <a:pt x="1354" y="11"/>
                  </a:lnTo>
                  <a:cubicBezTo>
                    <a:pt x="1329" y="14"/>
                    <a:pt x="1304" y="15"/>
                    <a:pt x="1278" y="15"/>
                  </a:cubicBezTo>
                  <a:cubicBezTo>
                    <a:pt x="1181" y="15"/>
                    <a:pt x="1077"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6" name="Google Shape;1556;p53"/>
            <p:cNvSpPr/>
            <p:nvPr/>
          </p:nvSpPr>
          <p:spPr>
            <a:xfrm>
              <a:off x="3976681" y="2731391"/>
              <a:ext cx="31855" cy="37335"/>
            </a:xfrm>
            <a:custGeom>
              <a:avLst/>
              <a:gdLst/>
              <a:ahLst/>
              <a:cxnLst/>
              <a:rect l="l" t="t" r="r" b="b"/>
              <a:pathLst>
                <a:path w="1366" h="1601" extrusionOk="0">
                  <a:moveTo>
                    <a:pt x="848" y="0"/>
                  </a:moveTo>
                  <a:cubicBezTo>
                    <a:pt x="772" y="0"/>
                    <a:pt x="692" y="16"/>
                    <a:pt x="620" y="52"/>
                  </a:cubicBezTo>
                  <a:cubicBezTo>
                    <a:pt x="524" y="112"/>
                    <a:pt x="512" y="231"/>
                    <a:pt x="429" y="290"/>
                  </a:cubicBezTo>
                  <a:cubicBezTo>
                    <a:pt x="346" y="362"/>
                    <a:pt x="215" y="362"/>
                    <a:pt x="119" y="409"/>
                  </a:cubicBezTo>
                  <a:cubicBezTo>
                    <a:pt x="24" y="457"/>
                    <a:pt x="0" y="576"/>
                    <a:pt x="0" y="695"/>
                  </a:cubicBezTo>
                  <a:cubicBezTo>
                    <a:pt x="0" y="826"/>
                    <a:pt x="24" y="957"/>
                    <a:pt x="60" y="1076"/>
                  </a:cubicBezTo>
                  <a:cubicBezTo>
                    <a:pt x="108" y="1195"/>
                    <a:pt x="155" y="1314"/>
                    <a:pt x="215" y="1421"/>
                  </a:cubicBezTo>
                  <a:cubicBezTo>
                    <a:pt x="250" y="1517"/>
                    <a:pt x="334" y="1576"/>
                    <a:pt x="429" y="1600"/>
                  </a:cubicBezTo>
                  <a:cubicBezTo>
                    <a:pt x="433" y="1601"/>
                    <a:pt x="436" y="1601"/>
                    <a:pt x="440" y="1601"/>
                  </a:cubicBezTo>
                  <a:cubicBezTo>
                    <a:pt x="503" y="1601"/>
                    <a:pt x="521" y="1504"/>
                    <a:pt x="465" y="1493"/>
                  </a:cubicBezTo>
                  <a:cubicBezTo>
                    <a:pt x="393" y="1481"/>
                    <a:pt x="322" y="1398"/>
                    <a:pt x="286" y="1326"/>
                  </a:cubicBezTo>
                  <a:cubicBezTo>
                    <a:pt x="239" y="1219"/>
                    <a:pt x="191" y="1112"/>
                    <a:pt x="167" y="1005"/>
                  </a:cubicBezTo>
                  <a:cubicBezTo>
                    <a:pt x="131" y="897"/>
                    <a:pt x="119" y="790"/>
                    <a:pt x="119" y="671"/>
                  </a:cubicBezTo>
                  <a:cubicBezTo>
                    <a:pt x="119" y="624"/>
                    <a:pt x="119" y="540"/>
                    <a:pt x="167" y="505"/>
                  </a:cubicBezTo>
                  <a:cubicBezTo>
                    <a:pt x="215" y="493"/>
                    <a:pt x="262" y="469"/>
                    <a:pt x="310" y="469"/>
                  </a:cubicBezTo>
                  <a:cubicBezTo>
                    <a:pt x="381" y="445"/>
                    <a:pt x="465" y="421"/>
                    <a:pt x="524" y="362"/>
                  </a:cubicBezTo>
                  <a:cubicBezTo>
                    <a:pt x="584" y="302"/>
                    <a:pt x="608" y="207"/>
                    <a:pt x="667" y="159"/>
                  </a:cubicBezTo>
                  <a:cubicBezTo>
                    <a:pt x="723" y="128"/>
                    <a:pt x="784" y="112"/>
                    <a:pt x="843" y="112"/>
                  </a:cubicBezTo>
                  <a:cubicBezTo>
                    <a:pt x="872" y="112"/>
                    <a:pt x="901" y="116"/>
                    <a:pt x="929" y="124"/>
                  </a:cubicBezTo>
                  <a:lnTo>
                    <a:pt x="1274" y="183"/>
                  </a:lnTo>
                  <a:cubicBezTo>
                    <a:pt x="1278" y="184"/>
                    <a:pt x="1282" y="184"/>
                    <a:pt x="1285" y="184"/>
                  </a:cubicBezTo>
                  <a:cubicBezTo>
                    <a:pt x="1348" y="184"/>
                    <a:pt x="1366" y="87"/>
                    <a:pt x="1298" y="76"/>
                  </a:cubicBezTo>
                  <a:lnTo>
                    <a:pt x="1310" y="76"/>
                  </a:lnTo>
                  <a:cubicBezTo>
                    <a:pt x="1179" y="52"/>
                    <a:pt x="1048" y="28"/>
                    <a:pt x="917" y="5"/>
                  </a:cubicBezTo>
                  <a:cubicBezTo>
                    <a:pt x="895" y="2"/>
                    <a:pt x="872" y="0"/>
                    <a:pt x="8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7" name="Google Shape;1557;p53"/>
            <p:cNvSpPr/>
            <p:nvPr/>
          </p:nvSpPr>
          <p:spPr>
            <a:xfrm>
              <a:off x="3871999" y="2797292"/>
              <a:ext cx="424564" cy="331261"/>
            </a:xfrm>
            <a:custGeom>
              <a:avLst/>
              <a:gdLst/>
              <a:ahLst/>
              <a:cxnLst/>
              <a:rect l="l" t="t" r="r" b="b"/>
              <a:pathLst>
                <a:path w="18206" h="14205" extrusionOk="0">
                  <a:moveTo>
                    <a:pt x="1" y="0"/>
                  </a:moveTo>
                  <a:lnTo>
                    <a:pt x="1" y="13252"/>
                  </a:lnTo>
                  <a:lnTo>
                    <a:pt x="3096" y="13252"/>
                  </a:lnTo>
                  <a:lnTo>
                    <a:pt x="3096" y="14204"/>
                  </a:lnTo>
                  <a:lnTo>
                    <a:pt x="14824" y="14204"/>
                  </a:lnTo>
                  <a:lnTo>
                    <a:pt x="14824" y="13359"/>
                  </a:lnTo>
                  <a:lnTo>
                    <a:pt x="18205" y="13359"/>
                  </a:lnTo>
                  <a:lnTo>
                    <a:pt x="18205" y="0"/>
                  </a:lnTo>
                  <a:lnTo>
                    <a:pt x="13895" y="0"/>
                  </a:lnTo>
                  <a:lnTo>
                    <a:pt x="13895" y="3084"/>
                  </a:lnTo>
                  <a:lnTo>
                    <a:pt x="12526" y="4239"/>
                  </a:lnTo>
                  <a:lnTo>
                    <a:pt x="12526" y="7382"/>
                  </a:lnTo>
                  <a:lnTo>
                    <a:pt x="5359" y="7382"/>
                  </a:lnTo>
                  <a:lnTo>
                    <a:pt x="5359" y="4453"/>
                  </a:lnTo>
                  <a:lnTo>
                    <a:pt x="4299" y="3084"/>
                  </a:lnTo>
                  <a:lnTo>
                    <a:pt x="4299" y="0"/>
                  </a:lnTo>
                  <a:close/>
                </a:path>
              </a:pathLst>
            </a:custGeom>
            <a:solidFill>
              <a:srgbClr val="343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8" name="Google Shape;1558;p53"/>
            <p:cNvSpPr/>
            <p:nvPr/>
          </p:nvSpPr>
          <p:spPr>
            <a:xfrm>
              <a:off x="3871999" y="2778123"/>
              <a:ext cx="424564" cy="330981"/>
            </a:xfrm>
            <a:custGeom>
              <a:avLst/>
              <a:gdLst/>
              <a:ahLst/>
              <a:cxnLst/>
              <a:rect l="l" t="t" r="r" b="b"/>
              <a:pathLst>
                <a:path w="18206" h="14193" extrusionOk="0">
                  <a:moveTo>
                    <a:pt x="1" y="1"/>
                  </a:moveTo>
                  <a:lnTo>
                    <a:pt x="1" y="13252"/>
                  </a:lnTo>
                  <a:lnTo>
                    <a:pt x="3096" y="13252"/>
                  </a:lnTo>
                  <a:lnTo>
                    <a:pt x="3096" y="14193"/>
                  </a:lnTo>
                  <a:lnTo>
                    <a:pt x="14824" y="14193"/>
                  </a:lnTo>
                  <a:lnTo>
                    <a:pt x="14824" y="13348"/>
                  </a:lnTo>
                  <a:lnTo>
                    <a:pt x="18205" y="13348"/>
                  </a:lnTo>
                  <a:lnTo>
                    <a:pt x="18205" y="1"/>
                  </a:lnTo>
                  <a:lnTo>
                    <a:pt x="14348" y="1"/>
                  </a:lnTo>
                  <a:lnTo>
                    <a:pt x="14348" y="4251"/>
                  </a:lnTo>
                  <a:lnTo>
                    <a:pt x="12526" y="5799"/>
                  </a:lnTo>
                  <a:lnTo>
                    <a:pt x="12526" y="8204"/>
                  </a:lnTo>
                  <a:lnTo>
                    <a:pt x="5359" y="8204"/>
                  </a:lnTo>
                  <a:lnTo>
                    <a:pt x="5359" y="5990"/>
                  </a:lnTo>
                  <a:lnTo>
                    <a:pt x="3942" y="4251"/>
                  </a:lnTo>
                  <a:lnTo>
                    <a:pt x="3942" y="1"/>
                  </a:lnTo>
                  <a:close/>
                </a:path>
              </a:pathLst>
            </a:custGeom>
            <a:solidFill>
              <a:srgbClr val="5A5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9" name="Google Shape;1559;p53"/>
            <p:cNvSpPr/>
            <p:nvPr/>
          </p:nvSpPr>
          <p:spPr>
            <a:xfrm>
              <a:off x="3982231" y="2952485"/>
              <a:ext cx="189662" cy="99996"/>
            </a:xfrm>
            <a:custGeom>
              <a:avLst/>
              <a:gdLst/>
              <a:ahLst/>
              <a:cxnLst/>
              <a:rect l="l" t="t" r="r" b="b"/>
              <a:pathLst>
                <a:path w="8133" h="4288" extrusionOk="0">
                  <a:moveTo>
                    <a:pt x="1" y="1"/>
                  </a:moveTo>
                  <a:lnTo>
                    <a:pt x="1" y="4287"/>
                  </a:lnTo>
                  <a:lnTo>
                    <a:pt x="8132" y="4287"/>
                  </a:lnTo>
                  <a:lnTo>
                    <a:pt x="8132"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0" name="Google Shape;1560;p53"/>
            <p:cNvSpPr/>
            <p:nvPr/>
          </p:nvSpPr>
          <p:spPr>
            <a:xfrm>
              <a:off x="3973626" y="2943880"/>
              <a:ext cx="206872" cy="117486"/>
            </a:xfrm>
            <a:custGeom>
              <a:avLst/>
              <a:gdLst/>
              <a:ahLst/>
              <a:cxnLst/>
              <a:rect l="l" t="t" r="r" b="b"/>
              <a:pathLst>
                <a:path w="8871" h="5038" extrusionOk="0">
                  <a:moveTo>
                    <a:pt x="8120" y="751"/>
                  </a:moveTo>
                  <a:lnTo>
                    <a:pt x="8120" y="4299"/>
                  </a:lnTo>
                  <a:lnTo>
                    <a:pt x="739" y="4299"/>
                  </a:lnTo>
                  <a:lnTo>
                    <a:pt x="739" y="751"/>
                  </a:lnTo>
                  <a:close/>
                  <a:moveTo>
                    <a:pt x="0" y="1"/>
                  </a:moveTo>
                  <a:lnTo>
                    <a:pt x="0" y="5037"/>
                  </a:lnTo>
                  <a:lnTo>
                    <a:pt x="8871" y="5037"/>
                  </a:lnTo>
                  <a:lnTo>
                    <a:pt x="88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1" name="Google Shape;1561;p53"/>
            <p:cNvSpPr/>
            <p:nvPr/>
          </p:nvSpPr>
          <p:spPr>
            <a:xfrm>
              <a:off x="4151323" y="2944720"/>
              <a:ext cx="28054" cy="34164"/>
            </a:xfrm>
            <a:custGeom>
              <a:avLst/>
              <a:gdLst/>
              <a:ahLst/>
              <a:cxnLst/>
              <a:rect l="l" t="t" r="r" b="b"/>
              <a:pathLst>
                <a:path w="1203" h="1465" extrusionOk="0">
                  <a:moveTo>
                    <a:pt x="215" y="0"/>
                  </a:moveTo>
                  <a:lnTo>
                    <a:pt x="0" y="679"/>
                  </a:lnTo>
                  <a:lnTo>
                    <a:pt x="548" y="679"/>
                  </a:lnTo>
                  <a:lnTo>
                    <a:pt x="548" y="1239"/>
                  </a:lnTo>
                  <a:lnTo>
                    <a:pt x="1203" y="1465"/>
                  </a:lnTo>
                  <a:lnTo>
                    <a:pt x="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2" name="Google Shape;1562;p53"/>
            <p:cNvSpPr/>
            <p:nvPr/>
          </p:nvSpPr>
          <p:spPr>
            <a:xfrm>
              <a:off x="4109954" y="2944720"/>
              <a:ext cx="32228" cy="15858"/>
            </a:xfrm>
            <a:custGeom>
              <a:avLst/>
              <a:gdLst/>
              <a:ahLst/>
              <a:cxnLst/>
              <a:rect l="l" t="t" r="r" b="b"/>
              <a:pathLst>
                <a:path w="1382" h="680" extrusionOk="0">
                  <a:moveTo>
                    <a:pt x="215" y="0"/>
                  </a:moveTo>
                  <a:lnTo>
                    <a:pt x="0" y="679"/>
                  </a:lnTo>
                  <a:lnTo>
                    <a:pt x="1155" y="679"/>
                  </a:lnTo>
                  <a:lnTo>
                    <a:pt x="13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3" name="Google Shape;1563;p53"/>
            <p:cNvSpPr/>
            <p:nvPr/>
          </p:nvSpPr>
          <p:spPr>
            <a:xfrm>
              <a:off x="4063314" y="2944720"/>
              <a:ext cx="31948" cy="15858"/>
            </a:xfrm>
            <a:custGeom>
              <a:avLst/>
              <a:gdLst/>
              <a:ahLst/>
              <a:cxnLst/>
              <a:rect l="l" t="t" r="r" b="b"/>
              <a:pathLst>
                <a:path w="1370" h="680" extrusionOk="0">
                  <a:moveTo>
                    <a:pt x="214" y="0"/>
                  </a:moveTo>
                  <a:lnTo>
                    <a:pt x="0" y="679"/>
                  </a:lnTo>
                  <a:lnTo>
                    <a:pt x="1143" y="679"/>
                  </a:lnTo>
                  <a:lnTo>
                    <a:pt x="1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4" name="Google Shape;1564;p53"/>
            <p:cNvSpPr/>
            <p:nvPr/>
          </p:nvSpPr>
          <p:spPr>
            <a:xfrm>
              <a:off x="4017491" y="2944720"/>
              <a:ext cx="31948" cy="15858"/>
            </a:xfrm>
            <a:custGeom>
              <a:avLst/>
              <a:gdLst/>
              <a:ahLst/>
              <a:cxnLst/>
              <a:rect l="l" t="t" r="r" b="b"/>
              <a:pathLst>
                <a:path w="1370" h="680" extrusionOk="0">
                  <a:moveTo>
                    <a:pt x="215" y="0"/>
                  </a:moveTo>
                  <a:lnTo>
                    <a:pt x="1" y="679"/>
                  </a:lnTo>
                  <a:lnTo>
                    <a:pt x="1156" y="679"/>
                  </a:lnTo>
                  <a:lnTo>
                    <a:pt x="1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5" name="Google Shape;1565;p53"/>
            <p:cNvSpPr/>
            <p:nvPr/>
          </p:nvSpPr>
          <p:spPr>
            <a:xfrm>
              <a:off x="3974746" y="2944720"/>
              <a:ext cx="33044" cy="28893"/>
            </a:xfrm>
            <a:custGeom>
              <a:avLst/>
              <a:gdLst/>
              <a:ahLst/>
              <a:cxnLst/>
              <a:rect l="l" t="t" r="r" b="b"/>
              <a:pathLst>
                <a:path w="1417" h="1239" extrusionOk="0">
                  <a:moveTo>
                    <a:pt x="0" y="0"/>
                  </a:moveTo>
                  <a:lnTo>
                    <a:pt x="0" y="1013"/>
                  </a:lnTo>
                  <a:lnTo>
                    <a:pt x="655" y="1239"/>
                  </a:lnTo>
                  <a:lnTo>
                    <a:pt x="655" y="679"/>
                  </a:lnTo>
                  <a:lnTo>
                    <a:pt x="1203" y="679"/>
                  </a:lnTo>
                  <a:lnTo>
                    <a:pt x="14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6" name="Google Shape;1566;p53"/>
            <p:cNvSpPr/>
            <p:nvPr/>
          </p:nvSpPr>
          <p:spPr>
            <a:xfrm>
              <a:off x="3974746" y="2986089"/>
              <a:ext cx="15275" cy="27797"/>
            </a:xfrm>
            <a:custGeom>
              <a:avLst/>
              <a:gdLst/>
              <a:ahLst/>
              <a:cxnLst/>
              <a:rect l="l" t="t" r="r" b="b"/>
              <a:pathLst>
                <a:path w="655" h="1192" extrusionOk="0">
                  <a:moveTo>
                    <a:pt x="0" y="1"/>
                  </a:moveTo>
                  <a:lnTo>
                    <a:pt x="0" y="965"/>
                  </a:lnTo>
                  <a:lnTo>
                    <a:pt x="655" y="1191"/>
                  </a:lnTo>
                  <a:lnTo>
                    <a:pt x="655" y="215"/>
                  </a:lnTo>
                  <a:lnTo>
                    <a:pt x="0" y="1"/>
                  </a:ln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7" name="Google Shape;1567;p53"/>
            <p:cNvSpPr/>
            <p:nvPr/>
          </p:nvSpPr>
          <p:spPr>
            <a:xfrm>
              <a:off x="3974746" y="3026082"/>
              <a:ext cx="33044" cy="34444"/>
            </a:xfrm>
            <a:custGeom>
              <a:avLst/>
              <a:gdLst/>
              <a:ahLst/>
              <a:cxnLst/>
              <a:rect l="l" t="t" r="r" b="b"/>
              <a:pathLst>
                <a:path w="1417" h="1477" extrusionOk="0">
                  <a:moveTo>
                    <a:pt x="0" y="0"/>
                  </a:moveTo>
                  <a:lnTo>
                    <a:pt x="0" y="1476"/>
                  </a:lnTo>
                  <a:lnTo>
                    <a:pt x="1203" y="1476"/>
                  </a:lnTo>
                  <a:lnTo>
                    <a:pt x="1417" y="798"/>
                  </a:lnTo>
                  <a:lnTo>
                    <a:pt x="655" y="798"/>
                  </a:lnTo>
                  <a:lnTo>
                    <a:pt x="655" y="226"/>
                  </a:lnTo>
                  <a:lnTo>
                    <a:pt x="0" y="0"/>
                  </a:ln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8" name="Google Shape;1568;p53"/>
            <p:cNvSpPr/>
            <p:nvPr/>
          </p:nvSpPr>
          <p:spPr>
            <a:xfrm>
              <a:off x="4016931" y="3044668"/>
              <a:ext cx="125252" cy="15858"/>
            </a:xfrm>
            <a:custGeom>
              <a:avLst/>
              <a:gdLst/>
              <a:ahLst/>
              <a:cxnLst/>
              <a:rect l="l" t="t" r="r" b="b"/>
              <a:pathLst>
                <a:path w="5371" h="680" extrusionOk="0">
                  <a:moveTo>
                    <a:pt x="227" y="1"/>
                  </a:moveTo>
                  <a:lnTo>
                    <a:pt x="1" y="679"/>
                  </a:lnTo>
                  <a:lnTo>
                    <a:pt x="1156" y="679"/>
                  </a:lnTo>
                  <a:lnTo>
                    <a:pt x="1394" y="1"/>
                  </a:lnTo>
                  <a:close/>
                  <a:moveTo>
                    <a:pt x="2215" y="1"/>
                  </a:moveTo>
                  <a:lnTo>
                    <a:pt x="1882" y="679"/>
                  </a:lnTo>
                  <a:lnTo>
                    <a:pt x="3037" y="679"/>
                  </a:lnTo>
                  <a:lnTo>
                    <a:pt x="3370" y="1"/>
                  </a:lnTo>
                  <a:close/>
                  <a:moveTo>
                    <a:pt x="4204" y="1"/>
                  </a:moveTo>
                  <a:lnTo>
                    <a:pt x="3989" y="679"/>
                  </a:lnTo>
                  <a:lnTo>
                    <a:pt x="5144" y="679"/>
                  </a:lnTo>
                  <a:lnTo>
                    <a:pt x="5371" y="1"/>
                  </a:ln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9" name="Google Shape;1569;p53"/>
            <p:cNvSpPr/>
            <p:nvPr/>
          </p:nvSpPr>
          <p:spPr>
            <a:xfrm>
              <a:off x="4151323" y="3031352"/>
              <a:ext cx="28054" cy="29173"/>
            </a:xfrm>
            <a:custGeom>
              <a:avLst/>
              <a:gdLst/>
              <a:ahLst/>
              <a:cxnLst/>
              <a:rect l="l" t="t" r="r" b="b"/>
              <a:pathLst>
                <a:path w="1203" h="1251" extrusionOk="0">
                  <a:moveTo>
                    <a:pt x="548" y="0"/>
                  </a:moveTo>
                  <a:lnTo>
                    <a:pt x="548" y="572"/>
                  </a:lnTo>
                  <a:lnTo>
                    <a:pt x="215" y="572"/>
                  </a:lnTo>
                  <a:lnTo>
                    <a:pt x="0" y="1250"/>
                  </a:lnTo>
                  <a:lnTo>
                    <a:pt x="1203" y="1250"/>
                  </a:lnTo>
                  <a:lnTo>
                    <a:pt x="1203" y="226"/>
                  </a:lnTo>
                  <a:lnTo>
                    <a:pt x="548" y="0"/>
                  </a:ln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0" name="Google Shape;1570;p53"/>
            <p:cNvSpPr/>
            <p:nvPr/>
          </p:nvSpPr>
          <p:spPr>
            <a:xfrm>
              <a:off x="4164102" y="2991079"/>
              <a:ext cx="15275" cy="28077"/>
            </a:xfrm>
            <a:custGeom>
              <a:avLst/>
              <a:gdLst/>
              <a:ahLst/>
              <a:cxnLst/>
              <a:rect l="l" t="t" r="r" b="b"/>
              <a:pathLst>
                <a:path w="655" h="1204" extrusionOk="0">
                  <a:moveTo>
                    <a:pt x="0" y="1"/>
                  </a:moveTo>
                  <a:lnTo>
                    <a:pt x="0" y="977"/>
                  </a:lnTo>
                  <a:lnTo>
                    <a:pt x="655" y="1203"/>
                  </a:lnTo>
                  <a:lnTo>
                    <a:pt x="655" y="239"/>
                  </a:lnTo>
                  <a:lnTo>
                    <a:pt x="0" y="1"/>
                  </a:ln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1" name="Google Shape;1571;p53"/>
            <p:cNvSpPr/>
            <p:nvPr/>
          </p:nvSpPr>
          <p:spPr>
            <a:xfrm>
              <a:off x="3967516" y="2960554"/>
              <a:ext cx="214917" cy="108858"/>
            </a:xfrm>
            <a:custGeom>
              <a:avLst/>
              <a:gdLst/>
              <a:ahLst/>
              <a:cxnLst/>
              <a:rect l="l" t="t" r="r" b="b"/>
              <a:pathLst>
                <a:path w="9216" h="4668" extrusionOk="0">
                  <a:moveTo>
                    <a:pt x="0" y="0"/>
                  </a:moveTo>
                  <a:lnTo>
                    <a:pt x="0" y="4667"/>
                  </a:lnTo>
                  <a:lnTo>
                    <a:pt x="9216" y="4667"/>
                  </a:lnTo>
                  <a:lnTo>
                    <a:pt x="9216" y="0"/>
                  </a:lnTo>
                  <a:close/>
                </a:path>
              </a:pathLst>
            </a:custGeom>
            <a:solidFill>
              <a:srgbClr val="5A5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2" name="Google Shape;1572;p53"/>
            <p:cNvSpPr/>
            <p:nvPr/>
          </p:nvSpPr>
          <p:spPr>
            <a:xfrm>
              <a:off x="4105779" y="2768959"/>
              <a:ext cx="31412" cy="165246"/>
            </a:xfrm>
            <a:custGeom>
              <a:avLst/>
              <a:gdLst/>
              <a:ahLst/>
              <a:cxnLst/>
              <a:rect l="l" t="t" r="r" b="b"/>
              <a:pathLst>
                <a:path w="1347" h="7086" extrusionOk="0">
                  <a:moveTo>
                    <a:pt x="298" y="1"/>
                  </a:moveTo>
                  <a:cubicBezTo>
                    <a:pt x="132" y="1"/>
                    <a:pt x="1" y="132"/>
                    <a:pt x="1" y="298"/>
                  </a:cubicBezTo>
                  <a:lnTo>
                    <a:pt x="1" y="6787"/>
                  </a:lnTo>
                  <a:cubicBezTo>
                    <a:pt x="1" y="6954"/>
                    <a:pt x="132" y="7085"/>
                    <a:pt x="298" y="7085"/>
                  </a:cubicBezTo>
                  <a:lnTo>
                    <a:pt x="1049" y="7085"/>
                  </a:lnTo>
                  <a:cubicBezTo>
                    <a:pt x="1215" y="7085"/>
                    <a:pt x="1346" y="6954"/>
                    <a:pt x="1346" y="6787"/>
                  </a:cubicBezTo>
                  <a:lnTo>
                    <a:pt x="1346" y="298"/>
                  </a:lnTo>
                  <a:cubicBezTo>
                    <a:pt x="1346" y="132"/>
                    <a:pt x="1215" y="1"/>
                    <a:pt x="1049"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3" name="Google Shape;1573;p53"/>
            <p:cNvSpPr/>
            <p:nvPr/>
          </p:nvSpPr>
          <p:spPr>
            <a:xfrm>
              <a:off x="4105220" y="2768143"/>
              <a:ext cx="32788" cy="167158"/>
            </a:xfrm>
            <a:custGeom>
              <a:avLst/>
              <a:gdLst/>
              <a:ahLst/>
              <a:cxnLst/>
              <a:rect l="l" t="t" r="r" b="b"/>
              <a:pathLst>
                <a:path w="1406" h="7168" extrusionOk="0">
                  <a:moveTo>
                    <a:pt x="1073" y="72"/>
                  </a:moveTo>
                  <a:cubicBezTo>
                    <a:pt x="1215" y="72"/>
                    <a:pt x="1334" y="191"/>
                    <a:pt x="1334" y="333"/>
                  </a:cubicBezTo>
                  <a:lnTo>
                    <a:pt x="1334" y="6834"/>
                  </a:lnTo>
                  <a:cubicBezTo>
                    <a:pt x="1334" y="6977"/>
                    <a:pt x="1215" y="7084"/>
                    <a:pt x="1073" y="7084"/>
                  </a:cubicBezTo>
                  <a:lnTo>
                    <a:pt x="334" y="7084"/>
                  </a:lnTo>
                  <a:cubicBezTo>
                    <a:pt x="191" y="7084"/>
                    <a:pt x="72" y="6977"/>
                    <a:pt x="72" y="6834"/>
                  </a:cubicBezTo>
                  <a:lnTo>
                    <a:pt x="72" y="333"/>
                  </a:lnTo>
                  <a:cubicBezTo>
                    <a:pt x="72" y="191"/>
                    <a:pt x="191" y="72"/>
                    <a:pt x="334" y="72"/>
                  </a:cubicBezTo>
                  <a:close/>
                  <a:moveTo>
                    <a:pt x="334" y="0"/>
                  </a:moveTo>
                  <a:cubicBezTo>
                    <a:pt x="144" y="0"/>
                    <a:pt x="1" y="155"/>
                    <a:pt x="1" y="333"/>
                  </a:cubicBezTo>
                  <a:lnTo>
                    <a:pt x="1" y="6834"/>
                  </a:lnTo>
                  <a:cubicBezTo>
                    <a:pt x="1" y="7013"/>
                    <a:pt x="144" y="7168"/>
                    <a:pt x="334" y="7168"/>
                  </a:cubicBezTo>
                  <a:lnTo>
                    <a:pt x="1073" y="7168"/>
                  </a:lnTo>
                  <a:cubicBezTo>
                    <a:pt x="1263" y="7168"/>
                    <a:pt x="1406" y="7013"/>
                    <a:pt x="1406" y="6834"/>
                  </a:cubicBezTo>
                  <a:lnTo>
                    <a:pt x="1406" y="333"/>
                  </a:lnTo>
                  <a:cubicBezTo>
                    <a:pt x="1406" y="155"/>
                    <a:pt x="1263"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4" name="Google Shape;1574;p53"/>
            <p:cNvSpPr/>
            <p:nvPr/>
          </p:nvSpPr>
          <p:spPr>
            <a:xfrm>
              <a:off x="4151323" y="2869187"/>
              <a:ext cx="31389" cy="65016"/>
            </a:xfrm>
            <a:custGeom>
              <a:avLst/>
              <a:gdLst/>
              <a:ahLst/>
              <a:cxnLst/>
              <a:rect l="l" t="t" r="r" b="b"/>
              <a:pathLst>
                <a:path w="1346" h="2788" extrusionOk="0">
                  <a:moveTo>
                    <a:pt x="298" y="1"/>
                  </a:moveTo>
                  <a:cubicBezTo>
                    <a:pt x="131" y="1"/>
                    <a:pt x="0" y="132"/>
                    <a:pt x="0" y="299"/>
                  </a:cubicBezTo>
                  <a:lnTo>
                    <a:pt x="0" y="2489"/>
                  </a:lnTo>
                  <a:cubicBezTo>
                    <a:pt x="0" y="2656"/>
                    <a:pt x="131" y="2787"/>
                    <a:pt x="298" y="2787"/>
                  </a:cubicBezTo>
                  <a:lnTo>
                    <a:pt x="1048" y="2787"/>
                  </a:lnTo>
                  <a:cubicBezTo>
                    <a:pt x="1203" y="2787"/>
                    <a:pt x="1346" y="2656"/>
                    <a:pt x="1346" y="2489"/>
                  </a:cubicBezTo>
                  <a:lnTo>
                    <a:pt x="1346" y="299"/>
                  </a:lnTo>
                  <a:cubicBezTo>
                    <a:pt x="1346" y="132"/>
                    <a:pt x="1203" y="1"/>
                    <a:pt x="1048"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5" name="Google Shape;1575;p53"/>
            <p:cNvSpPr/>
            <p:nvPr/>
          </p:nvSpPr>
          <p:spPr>
            <a:xfrm>
              <a:off x="4150483" y="2868371"/>
              <a:ext cx="33068" cy="66928"/>
            </a:xfrm>
            <a:custGeom>
              <a:avLst/>
              <a:gdLst/>
              <a:ahLst/>
              <a:cxnLst/>
              <a:rect l="l" t="t" r="r" b="b"/>
              <a:pathLst>
                <a:path w="1418" h="2870" extrusionOk="0">
                  <a:moveTo>
                    <a:pt x="1084" y="72"/>
                  </a:moveTo>
                  <a:cubicBezTo>
                    <a:pt x="1227" y="72"/>
                    <a:pt x="1334" y="191"/>
                    <a:pt x="1334" y="334"/>
                  </a:cubicBezTo>
                  <a:lnTo>
                    <a:pt x="1334" y="2536"/>
                  </a:lnTo>
                  <a:cubicBezTo>
                    <a:pt x="1334" y="2679"/>
                    <a:pt x="1227" y="2786"/>
                    <a:pt x="1084" y="2786"/>
                  </a:cubicBezTo>
                  <a:lnTo>
                    <a:pt x="334" y="2786"/>
                  </a:lnTo>
                  <a:cubicBezTo>
                    <a:pt x="191" y="2786"/>
                    <a:pt x="72" y="2679"/>
                    <a:pt x="72" y="2536"/>
                  </a:cubicBezTo>
                  <a:lnTo>
                    <a:pt x="72" y="334"/>
                  </a:lnTo>
                  <a:cubicBezTo>
                    <a:pt x="72" y="191"/>
                    <a:pt x="191" y="72"/>
                    <a:pt x="334" y="72"/>
                  </a:cubicBezTo>
                  <a:close/>
                  <a:moveTo>
                    <a:pt x="334" y="0"/>
                  </a:moveTo>
                  <a:cubicBezTo>
                    <a:pt x="144" y="0"/>
                    <a:pt x="1" y="155"/>
                    <a:pt x="1" y="334"/>
                  </a:cubicBezTo>
                  <a:lnTo>
                    <a:pt x="1" y="2536"/>
                  </a:lnTo>
                  <a:cubicBezTo>
                    <a:pt x="1" y="2715"/>
                    <a:pt x="144" y="2870"/>
                    <a:pt x="334" y="2870"/>
                  </a:cubicBezTo>
                  <a:lnTo>
                    <a:pt x="1084" y="2870"/>
                  </a:lnTo>
                  <a:cubicBezTo>
                    <a:pt x="1263" y="2870"/>
                    <a:pt x="1418" y="2715"/>
                    <a:pt x="1418" y="2536"/>
                  </a:cubicBezTo>
                  <a:lnTo>
                    <a:pt x="1418" y="334"/>
                  </a:lnTo>
                  <a:cubicBezTo>
                    <a:pt x="1418" y="155"/>
                    <a:pt x="1263" y="0"/>
                    <a:pt x="1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6" name="Google Shape;1576;p53"/>
            <p:cNvSpPr/>
            <p:nvPr/>
          </p:nvSpPr>
          <p:spPr>
            <a:xfrm>
              <a:off x="4151323" y="2768959"/>
              <a:ext cx="31389" cy="88593"/>
            </a:xfrm>
            <a:custGeom>
              <a:avLst/>
              <a:gdLst/>
              <a:ahLst/>
              <a:cxnLst/>
              <a:rect l="l" t="t" r="r" b="b"/>
              <a:pathLst>
                <a:path w="1346" h="3799" extrusionOk="0">
                  <a:moveTo>
                    <a:pt x="298" y="1"/>
                  </a:moveTo>
                  <a:cubicBezTo>
                    <a:pt x="131" y="1"/>
                    <a:pt x="0" y="132"/>
                    <a:pt x="0" y="298"/>
                  </a:cubicBezTo>
                  <a:lnTo>
                    <a:pt x="0" y="3501"/>
                  </a:lnTo>
                  <a:cubicBezTo>
                    <a:pt x="0" y="3656"/>
                    <a:pt x="131" y="3799"/>
                    <a:pt x="298" y="3799"/>
                  </a:cubicBezTo>
                  <a:lnTo>
                    <a:pt x="1048" y="3799"/>
                  </a:lnTo>
                  <a:cubicBezTo>
                    <a:pt x="1203" y="3799"/>
                    <a:pt x="1346" y="3656"/>
                    <a:pt x="1346" y="3501"/>
                  </a:cubicBezTo>
                  <a:lnTo>
                    <a:pt x="1346" y="298"/>
                  </a:lnTo>
                  <a:cubicBezTo>
                    <a:pt x="1346" y="132"/>
                    <a:pt x="1203" y="1"/>
                    <a:pt x="1048"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7" name="Google Shape;1577;p53"/>
            <p:cNvSpPr/>
            <p:nvPr/>
          </p:nvSpPr>
          <p:spPr>
            <a:xfrm>
              <a:off x="4150483" y="2768143"/>
              <a:ext cx="33068" cy="90248"/>
            </a:xfrm>
            <a:custGeom>
              <a:avLst/>
              <a:gdLst/>
              <a:ahLst/>
              <a:cxnLst/>
              <a:rect l="l" t="t" r="r" b="b"/>
              <a:pathLst>
                <a:path w="1418" h="3870" extrusionOk="0">
                  <a:moveTo>
                    <a:pt x="1084" y="72"/>
                  </a:moveTo>
                  <a:cubicBezTo>
                    <a:pt x="1227" y="72"/>
                    <a:pt x="1334" y="191"/>
                    <a:pt x="1334" y="333"/>
                  </a:cubicBezTo>
                  <a:lnTo>
                    <a:pt x="1334" y="3536"/>
                  </a:lnTo>
                  <a:cubicBezTo>
                    <a:pt x="1334" y="3679"/>
                    <a:pt x="1227" y="3786"/>
                    <a:pt x="1084" y="3798"/>
                  </a:cubicBezTo>
                  <a:lnTo>
                    <a:pt x="334" y="3798"/>
                  </a:lnTo>
                  <a:cubicBezTo>
                    <a:pt x="191" y="3798"/>
                    <a:pt x="72" y="3679"/>
                    <a:pt x="72" y="3536"/>
                  </a:cubicBezTo>
                  <a:lnTo>
                    <a:pt x="72" y="333"/>
                  </a:lnTo>
                  <a:cubicBezTo>
                    <a:pt x="72" y="191"/>
                    <a:pt x="191" y="72"/>
                    <a:pt x="334" y="72"/>
                  </a:cubicBezTo>
                  <a:close/>
                  <a:moveTo>
                    <a:pt x="334" y="0"/>
                  </a:moveTo>
                  <a:cubicBezTo>
                    <a:pt x="144" y="0"/>
                    <a:pt x="1" y="155"/>
                    <a:pt x="1" y="333"/>
                  </a:cubicBezTo>
                  <a:lnTo>
                    <a:pt x="1" y="3536"/>
                  </a:lnTo>
                  <a:cubicBezTo>
                    <a:pt x="1" y="3715"/>
                    <a:pt x="144" y="3870"/>
                    <a:pt x="334" y="3870"/>
                  </a:cubicBezTo>
                  <a:lnTo>
                    <a:pt x="1084" y="3870"/>
                  </a:lnTo>
                  <a:cubicBezTo>
                    <a:pt x="1263" y="3870"/>
                    <a:pt x="1418" y="3715"/>
                    <a:pt x="1418" y="3536"/>
                  </a:cubicBezTo>
                  <a:lnTo>
                    <a:pt x="1418" y="333"/>
                  </a:lnTo>
                  <a:cubicBezTo>
                    <a:pt x="1418" y="155"/>
                    <a:pt x="1263" y="0"/>
                    <a:pt x="1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8" name="Google Shape;1578;p53"/>
            <p:cNvSpPr/>
            <p:nvPr/>
          </p:nvSpPr>
          <p:spPr>
            <a:xfrm>
              <a:off x="3974746" y="2869187"/>
              <a:ext cx="31389" cy="65016"/>
            </a:xfrm>
            <a:custGeom>
              <a:avLst/>
              <a:gdLst/>
              <a:ahLst/>
              <a:cxnLst/>
              <a:rect l="l" t="t" r="r" b="b"/>
              <a:pathLst>
                <a:path w="1346" h="2788" extrusionOk="0">
                  <a:moveTo>
                    <a:pt x="298" y="1"/>
                  </a:moveTo>
                  <a:cubicBezTo>
                    <a:pt x="143" y="1"/>
                    <a:pt x="0" y="132"/>
                    <a:pt x="0" y="299"/>
                  </a:cubicBezTo>
                  <a:lnTo>
                    <a:pt x="0" y="2489"/>
                  </a:lnTo>
                  <a:cubicBezTo>
                    <a:pt x="0" y="2656"/>
                    <a:pt x="143" y="2787"/>
                    <a:pt x="298" y="2787"/>
                  </a:cubicBezTo>
                  <a:lnTo>
                    <a:pt x="1048" y="2787"/>
                  </a:lnTo>
                  <a:cubicBezTo>
                    <a:pt x="1214" y="2787"/>
                    <a:pt x="1345" y="2656"/>
                    <a:pt x="1345" y="2489"/>
                  </a:cubicBezTo>
                  <a:lnTo>
                    <a:pt x="1345" y="299"/>
                  </a:lnTo>
                  <a:cubicBezTo>
                    <a:pt x="1345" y="132"/>
                    <a:pt x="1214" y="1"/>
                    <a:pt x="1048"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9" name="Google Shape;1579;p53"/>
            <p:cNvSpPr/>
            <p:nvPr/>
          </p:nvSpPr>
          <p:spPr>
            <a:xfrm>
              <a:off x="3974186" y="2868371"/>
              <a:ext cx="32788" cy="66928"/>
            </a:xfrm>
            <a:custGeom>
              <a:avLst/>
              <a:gdLst/>
              <a:ahLst/>
              <a:cxnLst/>
              <a:rect l="l" t="t" r="r" b="b"/>
              <a:pathLst>
                <a:path w="1406" h="2870" extrusionOk="0">
                  <a:moveTo>
                    <a:pt x="1072" y="72"/>
                  </a:moveTo>
                  <a:cubicBezTo>
                    <a:pt x="1215" y="72"/>
                    <a:pt x="1334" y="191"/>
                    <a:pt x="1334" y="334"/>
                  </a:cubicBezTo>
                  <a:lnTo>
                    <a:pt x="1334" y="2536"/>
                  </a:lnTo>
                  <a:cubicBezTo>
                    <a:pt x="1334" y="2679"/>
                    <a:pt x="1215" y="2786"/>
                    <a:pt x="1072" y="2786"/>
                  </a:cubicBezTo>
                  <a:lnTo>
                    <a:pt x="334" y="2786"/>
                  </a:lnTo>
                  <a:cubicBezTo>
                    <a:pt x="191" y="2786"/>
                    <a:pt x="72" y="2679"/>
                    <a:pt x="72" y="2536"/>
                  </a:cubicBezTo>
                  <a:lnTo>
                    <a:pt x="72" y="334"/>
                  </a:lnTo>
                  <a:cubicBezTo>
                    <a:pt x="72" y="191"/>
                    <a:pt x="191" y="72"/>
                    <a:pt x="334" y="72"/>
                  </a:cubicBezTo>
                  <a:close/>
                  <a:moveTo>
                    <a:pt x="334" y="0"/>
                  </a:moveTo>
                  <a:cubicBezTo>
                    <a:pt x="143" y="0"/>
                    <a:pt x="0" y="155"/>
                    <a:pt x="0" y="334"/>
                  </a:cubicBezTo>
                  <a:lnTo>
                    <a:pt x="0" y="2536"/>
                  </a:lnTo>
                  <a:cubicBezTo>
                    <a:pt x="0" y="2715"/>
                    <a:pt x="143" y="2870"/>
                    <a:pt x="334" y="2870"/>
                  </a:cubicBezTo>
                  <a:lnTo>
                    <a:pt x="1072" y="2870"/>
                  </a:lnTo>
                  <a:cubicBezTo>
                    <a:pt x="1262" y="2870"/>
                    <a:pt x="1405" y="2715"/>
                    <a:pt x="1405" y="2536"/>
                  </a:cubicBezTo>
                  <a:lnTo>
                    <a:pt x="1405" y="334"/>
                  </a:lnTo>
                  <a:cubicBezTo>
                    <a:pt x="1405" y="155"/>
                    <a:pt x="1262" y="0"/>
                    <a:pt x="10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0" name="Google Shape;1580;p53"/>
            <p:cNvSpPr/>
            <p:nvPr/>
          </p:nvSpPr>
          <p:spPr>
            <a:xfrm>
              <a:off x="3974746" y="2768959"/>
              <a:ext cx="31389" cy="88593"/>
            </a:xfrm>
            <a:custGeom>
              <a:avLst/>
              <a:gdLst/>
              <a:ahLst/>
              <a:cxnLst/>
              <a:rect l="l" t="t" r="r" b="b"/>
              <a:pathLst>
                <a:path w="1346" h="3799" extrusionOk="0">
                  <a:moveTo>
                    <a:pt x="298" y="1"/>
                  </a:moveTo>
                  <a:cubicBezTo>
                    <a:pt x="143" y="1"/>
                    <a:pt x="0" y="132"/>
                    <a:pt x="0" y="298"/>
                  </a:cubicBezTo>
                  <a:lnTo>
                    <a:pt x="0" y="3501"/>
                  </a:lnTo>
                  <a:cubicBezTo>
                    <a:pt x="0" y="3656"/>
                    <a:pt x="143" y="3799"/>
                    <a:pt x="298" y="3799"/>
                  </a:cubicBezTo>
                  <a:lnTo>
                    <a:pt x="1048" y="3799"/>
                  </a:lnTo>
                  <a:cubicBezTo>
                    <a:pt x="1214" y="3799"/>
                    <a:pt x="1345" y="3656"/>
                    <a:pt x="1345" y="3501"/>
                  </a:cubicBezTo>
                  <a:lnTo>
                    <a:pt x="1345" y="298"/>
                  </a:lnTo>
                  <a:cubicBezTo>
                    <a:pt x="1345" y="132"/>
                    <a:pt x="1214" y="1"/>
                    <a:pt x="1048"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1" name="Google Shape;1581;p53"/>
            <p:cNvSpPr/>
            <p:nvPr/>
          </p:nvSpPr>
          <p:spPr>
            <a:xfrm>
              <a:off x="3974186" y="2768143"/>
              <a:ext cx="32788" cy="90248"/>
            </a:xfrm>
            <a:custGeom>
              <a:avLst/>
              <a:gdLst/>
              <a:ahLst/>
              <a:cxnLst/>
              <a:rect l="l" t="t" r="r" b="b"/>
              <a:pathLst>
                <a:path w="1406" h="3870" extrusionOk="0">
                  <a:moveTo>
                    <a:pt x="1072" y="72"/>
                  </a:moveTo>
                  <a:cubicBezTo>
                    <a:pt x="1215" y="72"/>
                    <a:pt x="1334" y="191"/>
                    <a:pt x="1334" y="333"/>
                  </a:cubicBezTo>
                  <a:lnTo>
                    <a:pt x="1334" y="3536"/>
                  </a:lnTo>
                  <a:cubicBezTo>
                    <a:pt x="1334" y="3679"/>
                    <a:pt x="1215" y="3798"/>
                    <a:pt x="1072" y="3798"/>
                  </a:cubicBezTo>
                  <a:lnTo>
                    <a:pt x="334" y="3798"/>
                  </a:lnTo>
                  <a:cubicBezTo>
                    <a:pt x="191" y="3798"/>
                    <a:pt x="72" y="3679"/>
                    <a:pt x="72" y="3536"/>
                  </a:cubicBezTo>
                  <a:lnTo>
                    <a:pt x="72" y="333"/>
                  </a:lnTo>
                  <a:cubicBezTo>
                    <a:pt x="72" y="191"/>
                    <a:pt x="191" y="72"/>
                    <a:pt x="334" y="72"/>
                  </a:cubicBezTo>
                  <a:close/>
                  <a:moveTo>
                    <a:pt x="334" y="0"/>
                  </a:moveTo>
                  <a:cubicBezTo>
                    <a:pt x="143" y="0"/>
                    <a:pt x="0" y="155"/>
                    <a:pt x="0" y="333"/>
                  </a:cubicBezTo>
                  <a:lnTo>
                    <a:pt x="0" y="3536"/>
                  </a:lnTo>
                  <a:cubicBezTo>
                    <a:pt x="0" y="3715"/>
                    <a:pt x="143" y="3870"/>
                    <a:pt x="334" y="3870"/>
                  </a:cubicBezTo>
                  <a:lnTo>
                    <a:pt x="1072" y="3870"/>
                  </a:lnTo>
                  <a:cubicBezTo>
                    <a:pt x="1262" y="3870"/>
                    <a:pt x="1405" y="3715"/>
                    <a:pt x="1405" y="3536"/>
                  </a:cubicBezTo>
                  <a:lnTo>
                    <a:pt x="1405" y="333"/>
                  </a:lnTo>
                  <a:cubicBezTo>
                    <a:pt x="1405" y="155"/>
                    <a:pt x="1262" y="0"/>
                    <a:pt x="10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2" name="Google Shape;1582;p53"/>
            <p:cNvSpPr/>
            <p:nvPr/>
          </p:nvSpPr>
          <p:spPr>
            <a:xfrm>
              <a:off x="4063594" y="2768959"/>
              <a:ext cx="31389" cy="165246"/>
            </a:xfrm>
            <a:custGeom>
              <a:avLst/>
              <a:gdLst/>
              <a:ahLst/>
              <a:cxnLst/>
              <a:rect l="l" t="t" r="r" b="b"/>
              <a:pathLst>
                <a:path w="1346" h="7086" extrusionOk="0">
                  <a:moveTo>
                    <a:pt x="298" y="1"/>
                  </a:moveTo>
                  <a:cubicBezTo>
                    <a:pt x="131" y="1"/>
                    <a:pt x="0" y="132"/>
                    <a:pt x="0" y="298"/>
                  </a:cubicBezTo>
                  <a:lnTo>
                    <a:pt x="0" y="6787"/>
                  </a:lnTo>
                  <a:cubicBezTo>
                    <a:pt x="0" y="6954"/>
                    <a:pt x="131" y="7085"/>
                    <a:pt x="298" y="7085"/>
                  </a:cubicBezTo>
                  <a:lnTo>
                    <a:pt x="1048" y="7085"/>
                  </a:lnTo>
                  <a:cubicBezTo>
                    <a:pt x="1214" y="7085"/>
                    <a:pt x="1345" y="6954"/>
                    <a:pt x="1345" y="6787"/>
                  </a:cubicBezTo>
                  <a:lnTo>
                    <a:pt x="1345" y="298"/>
                  </a:lnTo>
                  <a:cubicBezTo>
                    <a:pt x="1345" y="132"/>
                    <a:pt x="1214" y="1"/>
                    <a:pt x="1048"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3" name="Google Shape;1583;p53"/>
            <p:cNvSpPr/>
            <p:nvPr/>
          </p:nvSpPr>
          <p:spPr>
            <a:xfrm>
              <a:off x="4062754" y="2768143"/>
              <a:ext cx="33068" cy="167158"/>
            </a:xfrm>
            <a:custGeom>
              <a:avLst/>
              <a:gdLst/>
              <a:ahLst/>
              <a:cxnLst/>
              <a:rect l="l" t="t" r="r" b="b"/>
              <a:pathLst>
                <a:path w="1418" h="7168" extrusionOk="0">
                  <a:moveTo>
                    <a:pt x="1084" y="72"/>
                  </a:moveTo>
                  <a:cubicBezTo>
                    <a:pt x="1227" y="72"/>
                    <a:pt x="1346" y="191"/>
                    <a:pt x="1346" y="333"/>
                  </a:cubicBezTo>
                  <a:lnTo>
                    <a:pt x="1346" y="6834"/>
                  </a:lnTo>
                  <a:cubicBezTo>
                    <a:pt x="1346" y="6977"/>
                    <a:pt x="1227" y="7084"/>
                    <a:pt x="1084" y="7084"/>
                  </a:cubicBezTo>
                  <a:lnTo>
                    <a:pt x="346" y="7084"/>
                  </a:lnTo>
                  <a:cubicBezTo>
                    <a:pt x="191" y="7084"/>
                    <a:pt x="84" y="6977"/>
                    <a:pt x="84" y="6834"/>
                  </a:cubicBezTo>
                  <a:lnTo>
                    <a:pt x="84" y="333"/>
                  </a:lnTo>
                  <a:cubicBezTo>
                    <a:pt x="84" y="191"/>
                    <a:pt x="191" y="72"/>
                    <a:pt x="346" y="72"/>
                  </a:cubicBezTo>
                  <a:close/>
                  <a:moveTo>
                    <a:pt x="346" y="0"/>
                  </a:moveTo>
                  <a:cubicBezTo>
                    <a:pt x="155" y="0"/>
                    <a:pt x="0" y="155"/>
                    <a:pt x="0" y="333"/>
                  </a:cubicBezTo>
                  <a:lnTo>
                    <a:pt x="0" y="6834"/>
                  </a:lnTo>
                  <a:cubicBezTo>
                    <a:pt x="0" y="7013"/>
                    <a:pt x="155" y="7168"/>
                    <a:pt x="346" y="7168"/>
                  </a:cubicBezTo>
                  <a:lnTo>
                    <a:pt x="1084" y="7168"/>
                  </a:lnTo>
                  <a:cubicBezTo>
                    <a:pt x="1274" y="7168"/>
                    <a:pt x="1417" y="7013"/>
                    <a:pt x="1417" y="6834"/>
                  </a:cubicBezTo>
                  <a:lnTo>
                    <a:pt x="1417" y="333"/>
                  </a:lnTo>
                  <a:cubicBezTo>
                    <a:pt x="1417" y="155"/>
                    <a:pt x="1274" y="0"/>
                    <a:pt x="1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4" name="Google Shape;1584;p53"/>
            <p:cNvSpPr/>
            <p:nvPr/>
          </p:nvSpPr>
          <p:spPr>
            <a:xfrm>
              <a:off x="4021385" y="2768959"/>
              <a:ext cx="31389" cy="165246"/>
            </a:xfrm>
            <a:custGeom>
              <a:avLst/>
              <a:gdLst/>
              <a:ahLst/>
              <a:cxnLst/>
              <a:rect l="l" t="t" r="r" b="b"/>
              <a:pathLst>
                <a:path w="1346" h="7086" extrusionOk="0">
                  <a:moveTo>
                    <a:pt x="298" y="1"/>
                  </a:moveTo>
                  <a:cubicBezTo>
                    <a:pt x="131" y="1"/>
                    <a:pt x="0" y="132"/>
                    <a:pt x="0" y="298"/>
                  </a:cubicBezTo>
                  <a:lnTo>
                    <a:pt x="0" y="6787"/>
                  </a:lnTo>
                  <a:cubicBezTo>
                    <a:pt x="0" y="6954"/>
                    <a:pt x="131" y="7085"/>
                    <a:pt x="298" y="7085"/>
                  </a:cubicBezTo>
                  <a:lnTo>
                    <a:pt x="1048" y="7085"/>
                  </a:lnTo>
                  <a:cubicBezTo>
                    <a:pt x="1215" y="7085"/>
                    <a:pt x="1346" y="6954"/>
                    <a:pt x="1346" y="6787"/>
                  </a:cubicBezTo>
                  <a:lnTo>
                    <a:pt x="1346" y="298"/>
                  </a:lnTo>
                  <a:cubicBezTo>
                    <a:pt x="1346" y="132"/>
                    <a:pt x="1215" y="1"/>
                    <a:pt x="1048"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5" name="Google Shape;1585;p53"/>
            <p:cNvSpPr/>
            <p:nvPr/>
          </p:nvSpPr>
          <p:spPr>
            <a:xfrm>
              <a:off x="4020546" y="2768143"/>
              <a:ext cx="33068" cy="167158"/>
            </a:xfrm>
            <a:custGeom>
              <a:avLst/>
              <a:gdLst/>
              <a:ahLst/>
              <a:cxnLst/>
              <a:rect l="l" t="t" r="r" b="b"/>
              <a:pathLst>
                <a:path w="1418" h="7168" extrusionOk="0">
                  <a:moveTo>
                    <a:pt x="1084" y="72"/>
                  </a:moveTo>
                  <a:cubicBezTo>
                    <a:pt x="1227" y="72"/>
                    <a:pt x="1346" y="191"/>
                    <a:pt x="1346" y="333"/>
                  </a:cubicBezTo>
                  <a:lnTo>
                    <a:pt x="1346" y="6834"/>
                  </a:lnTo>
                  <a:cubicBezTo>
                    <a:pt x="1346" y="6977"/>
                    <a:pt x="1227" y="7084"/>
                    <a:pt x="1084" y="7084"/>
                  </a:cubicBezTo>
                  <a:lnTo>
                    <a:pt x="346" y="7084"/>
                  </a:lnTo>
                  <a:cubicBezTo>
                    <a:pt x="191" y="7084"/>
                    <a:pt x="84" y="6977"/>
                    <a:pt x="84" y="6834"/>
                  </a:cubicBezTo>
                  <a:lnTo>
                    <a:pt x="84" y="333"/>
                  </a:lnTo>
                  <a:cubicBezTo>
                    <a:pt x="84" y="191"/>
                    <a:pt x="191" y="72"/>
                    <a:pt x="346" y="72"/>
                  </a:cubicBezTo>
                  <a:close/>
                  <a:moveTo>
                    <a:pt x="346" y="0"/>
                  </a:moveTo>
                  <a:cubicBezTo>
                    <a:pt x="155" y="0"/>
                    <a:pt x="1" y="155"/>
                    <a:pt x="1" y="333"/>
                  </a:cubicBezTo>
                  <a:lnTo>
                    <a:pt x="1" y="6834"/>
                  </a:lnTo>
                  <a:cubicBezTo>
                    <a:pt x="1" y="7013"/>
                    <a:pt x="155" y="7168"/>
                    <a:pt x="346" y="7168"/>
                  </a:cubicBezTo>
                  <a:lnTo>
                    <a:pt x="1084" y="7168"/>
                  </a:lnTo>
                  <a:cubicBezTo>
                    <a:pt x="1275" y="7168"/>
                    <a:pt x="1417" y="7013"/>
                    <a:pt x="1417" y="6834"/>
                  </a:cubicBezTo>
                  <a:lnTo>
                    <a:pt x="1417" y="333"/>
                  </a:lnTo>
                  <a:cubicBezTo>
                    <a:pt x="1417" y="155"/>
                    <a:pt x="1275" y="0"/>
                    <a:pt x="1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6" name="Google Shape;1586;p53"/>
            <p:cNvSpPr/>
            <p:nvPr/>
          </p:nvSpPr>
          <p:spPr>
            <a:xfrm>
              <a:off x="4170212" y="2896121"/>
              <a:ext cx="99973" cy="136912"/>
            </a:xfrm>
            <a:custGeom>
              <a:avLst/>
              <a:gdLst/>
              <a:ahLst/>
              <a:cxnLst/>
              <a:rect l="l" t="t" r="r" b="b"/>
              <a:pathLst>
                <a:path w="4287" h="5871" extrusionOk="0">
                  <a:moveTo>
                    <a:pt x="0" y="1"/>
                  </a:moveTo>
                  <a:lnTo>
                    <a:pt x="0" y="5871"/>
                  </a:lnTo>
                  <a:lnTo>
                    <a:pt x="4286" y="5871"/>
                  </a:lnTo>
                  <a:lnTo>
                    <a:pt x="4286"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7" name="Google Shape;1587;p53"/>
            <p:cNvSpPr/>
            <p:nvPr/>
          </p:nvSpPr>
          <p:spPr>
            <a:xfrm>
              <a:off x="4161327" y="2887516"/>
              <a:ext cx="117463" cy="154122"/>
            </a:xfrm>
            <a:custGeom>
              <a:avLst/>
              <a:gdLst/>
              <a:ahLst/>
              <a:cxnLst/>
              <a:rect l="l" t="t" r="r" b="b"/>
              <a:pathLst>
                <a:path w="5037" h="6609" extrusionOk="0">
                  <a:moveTo>
                    <a:pt x="4298" y="739"/>
                  </a:moveTo>
                  <a:lnTo>
                    <a:pt x="4298" y="5871"/>
                  </a:lnTo>
                  <a:lnTo>
                    <a:pt x="750" y="5871"/>
                  </a:lnTo>
                  <a:lnTo>
                    <a:pt x="750" y="739"/>
                  </a:lnTo>
                  <a:close/>
                  <a:moveTo>
                    <a:pt x="0" y="1"/>
                  </a:moveTo>
                  <a:lnTo>
                    <a:pt x="0" y="6609"/>
                  </a:lnTo>
                  <a:lnTo>
                    <a:pt x="5036" y="6609"/>
                  </a:lnTo>
                  <a:lnTo>
                    <a:pt x="5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8" name="Google Shape;1588;p53"/>
            <p:cNvSpPr/>
            <p:nvPr/>
          </p:nvSpPr>
          <p:spPr>
            <a:xfrm>
              <a:off x="4243786" y="3018293"/>
              <a:ext cx="34164" cy="20288"/>
            </a:xfrm>
            <a:custGeom>
              <a:avLst/>
              <a:gdLst/>
              <a:ahLst/>
              <a:cxnLst/>
              <a:rect l="l" t="t" r="r" b="b"/>
              <a:pathLst>
                <a:path w="1465" h="870" extrusionOk="0">
                  <a:moveTo>
                    <a:pt x="786" y="1"/>
                  </a:moveTo>
                  <a:lnTo>
                    <a:pt x="786" y="394"/>
                  </a:lnTo>
                  <a:lnTo>
                    <a:pt x="226" y="394"/>
                  </a:lnTo>
                  <a:lnTo>
                    <a:pt x="0" y="870"/>
                  </a:lnTo>
                  <a:lnTo>
                    <a:pt x="1465" y="870"/>
                  </a:lnTo>
                  <a:lnTo>
                    <a:pt x="1465" y="155"/>
                  </a:lnTo>
                  <a:lnTo>
                    <a:pt x="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9" name="Google Shape;1589;p53"/>
            <p:cNvSpPr/>
            <p:nvPr/>
          </p:nvSpPr>
          <p:spPr>
            <a:xfrm>
              <a:off x="4262115" y="2988584"/>
              <a:ext cx="15834" cy="23063"/>
            </a:xfrm>
            <a:custGeom>
              <a:avLst/>
              <a:gdLst/>
              <a:ahLst/>
              <a:cxnLst/>
              <a:rect l="l" t="t" r="r" b="b"/>
              <a:pathLst>
                <a:path w="679" h="989" extrusionOk="0">
                  <a:moveTo>
                    <a:pt x="0" y="1"/>
                  </a:moveTo>
                  <a:lnTo>
                    <a:pt x="0" y="834"/>
                  </a:lnTo>
                  <a:lnTo>
                    <a:pt x="679" y="989"/>
                  </a:lnTo>
                  <a:lnTo>
                    <a:pt x="679" y="15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0" name="Google Shape;1590;p53"/>
            <p:cNvSpPr/>
            <p:nvPr/>
          </p:nvSpPr>
          <p:spPr>
            <a:xfrm>
              <a:off x="4262115" y="2954444"/>
              <a:ext cx="15834" cy="23343"/>
            </a:xfrm>
            <a:custGeom>
              <a:avLst/>
              <a:gdLst/>
              <a:ahLst/>
              <a:cxnLst/>
              <a:rect l="l" t="t" r="r" b="b"/>
              <a:pathLst>
                <a:path w="679" h="1001" extrusionOk="0">
                  <a:moveTo>
                    <a:pt x="0" y="0"/>
                  </a:moveTo>
                  <a:lnTo>
                    <a:pt x="0" y="834"/>
                  </a:lnTo>
                  <a:lnTo>
                    <a:pt x="679" y="1000"/>
                  </a:lnTo>
                  <a:lnTo>
                    <a:pt x="679" y="15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1" name="Google Shape;1591;p53"/>
            <p:cNvSpPr/>
            <p:nvPr/>
          </p:nvSpPr>
          <p:spPr>
            <a:xfrm>
              <a:off x="4262115" y="2921400"/>
              <a:ext cx="15834" cy="23343"/>
            </a:xfrm>
            <a:custGeom>
              <a:avLst/>
              <a:gdLst/>
              <a:ahLst/>
              <a:cxnLst/>
              <a:rect l="l" t="t" r="r" b="b"/>
              <a:pathLst>
                <a:path w="679" h="1001" extrusionOk="0">
                  <a:moveTo>
                    <a:pt x="0" y="0"/>
                  </a:moveTo>
                  <a:lnTo>
                    <a:pt x="0" y="846"/>
                  </a:lnTo>
                  <a:lnTo>
                    <a:pt x="679" y="1000"/>
                  </a:lnTo>
                  <a:lnTo>
                    <a:pt x="679" y="16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2" name="Google Shape;1592;p53"/>
            <p:cNvSpPr/>
            <p:nvPr/>
          </p:nvSpPr>
          <p:spPr>
            <a:xfrm>
              <a:off x="4249056" y="2890571"/>
              <a:ext cx="28893" cy="23903"/>
            </a:xfrm>
            <a:custGeom>
              <a:avLst/>
              <a:gdLst/>
              <a:ahLst/>
              <a:cxnLst/>
              <a:rect l="l" t="t" r="r" b="b"/>
              <a:pathLst>
                <a:path w="1239" h="1025" extrusionOk="0">
                  <a:moveTo>
                    <a:pt x="227" y="1"/>
                  </a:moveTo>
                  <a:lnTo>
                    <a:pt x="0" y="477"/>
                  </a:lnTo>
                  <a:lnTo>
                    <a:pt x="560" y="477"/>
                  </a:lnTo>
                  <a:lnTo>
                    <a:pt x="560" y="870"/>
                  </a:lnTo>
                  <a:lnTo>
                    <a:pt x="1239" y="1025"/>
                  </a:lnTo>
                  <a:lnTo>
                    <a:pt x="1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3" name="Google Shape;1593;p53"/>
            <p:cNvSpPr/>
            <p:nvPr/>
          </p:nvSpPr>
          <p:spPr>
            <a:xfrm>
              <a:off x="4208806" y="2890571"/>
              <a:ext cx="28054" cy="11147"/>
            </a:xfrm>
            <a:custGeom>
              <a:avLst/>
              <a:gdLst/>
              <a:ahLst/>
              <a:cxnLst/>
              <a:rect l="l" t="t" r="r" b="b"/>
              <a:pathLst>
                <a:path w="1203" h="478" extrusionOk="0">
                  <a:moveTo>
                    <a:pt x="226" y="1"/>
                  </a:moveTo>
                  <a:lnTo>
                    <a:pt x="0" y="477"/>
                  </a:lnTo>
                  <a:lnTo>
                    <a:pt x="976" y="477"/>
                  </a:lnTo>
                  <a:lnTo>
                    <a:pt x="1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4" name="Google Shape;1594;p53"/>
            <p:cNvSpPr/>
            <p:nvPr/>
          </p:nvSpPr>
          <p:spPr>
            <a:xfrm>
              <a:off x="4162143" y="2890571"/>
              <a:ext cx="34467" cy="23903"/>
            </a:xfrm>
            <a:custGeom>
              <a:avLst/>
              <a:gdLst/>
              <a:ahLst/>
              <a:cxnLst/>
              <a:rect l="l" t="t" r="r" b="b"/>
              <a:pathLst>
                <a:path w="1478" h="1025" extrusionOk="0">
                  <a:moveTo>
                    <a:pt x="1" y="1"/>
                  </a:moveTo>
                  <a:lnTo>
                    <a:pt x="1" y="870"/>
                  </a:lnTo>
                  <a:lnTo>
                    <a:pt x="679" y="1025"/>
                  </a:lnTo>
                  <a:lnTo>
                    <a:pt x="679" y="477"/>
                  </a:lnTo>
                  <a:lnTo>
                    <a:pt x="1251" y="477"/>
                  </a:lnTo>
                  <a:lnTo>
                    <a:pt x="1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5" name="Google Shape;1595;p53"/>
            <p:cNvSpPr/>
            <p:nvPr/>
          </p:nvSpPr>
          <p:spPr>
            <a:xfrm>
              <a:off x="4162143" y="2921400"/>
              <a:ext cx="15858" cy="89969"/>
            </a:xfrm>
            <a:custGeom>
              <a:avLst/>
              <a:gdLst/>
              <a:ahLst/>
              <a:cxnLst/>
              <a:rect l="l" t="t" r="r" b="b"/>
              <a:pathLst>
                <a:path w="680" h="3858" extrusionOk="0">
                  <a:moveTo>
                    <a:pt x="1" y="0"/>
                  </a:moveTo>
                  <a:lnTo>
                    <a:pt x="1" y="834"/>
                  </a:lnTo>
                  <a:lnTo>
                    <a:pt x="679" y="989"/>
                  </a:lnTo>
                  <a:lnTo>
                    <a:pt x="679" y="155"/>
                  </a:lnTo>
                  <a:lnTo>
                    <a:pt x="1" y="0"/>
                  </a:lnTo>
                  <a:close/>
                  <a:moveTo>
                    <a:pt x="1" y="1346"/>
                  </a:moveTo>
                  <a:lnTo>
                    <a:pt x="1" y="2179"/>
                  </a:lnTo>
                  <a:lnTo>
                    <a:pt x="679" y="2429"/>
                  </a:lnTo>
                  <a:lnTo>
                    <a:pt x="679" y="1596"/>
                  </a:lnTo>
                  <a:lnTo>
                    <a:pt x="1" y="1346"/>
                  </a:lnTo>
                  <a:close/>
                  <a:moveTo>
                    <a:pt x="1" y="2882"/>
                  </a:moveTo>
                  <a:lnTo>
                    <a:pt x="1" y="3715"/>
                  </a:lnTo>
                  <a:lnTo>
                    <a:pt x="679" y="3858"/>
                  </a:lnTo>
                  <a:lnTo>
                    <a:pt x="679" y="3025"/>
                  </a:lnTo>
                  <a:lnTo>
                    <a:pt x="1" y="288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6" name="Google Shape;1596;p53"/>
            <p:cNvSpPr/>
            <p:nvPr/>
          </p:nvSpPr>
          <p:spPr>
            <a:xfrm>
              <a:off x="4162143" y="3018293"/>
              <a:ext cx="29173" cy="20288"/>
            </a:xfrm>
            <a:custGeom>
              <a:avLst/>
              <a:gdLst/>
              <a:ahLst/>
              <a:cxnLst/>
              <a:rect l="l" t="t" r="r" b="b"/>
              <a:pathLst>
                <a:path w="1251" h="870" extrusionOk="0">
                  <a:moveTo>
                    <a:pt x="1" y="1"/>
                  </a:moveTo>
                  <a:lnTo>
                    <a:pt x="1" y="870"/>
                  </a:lnTo>
                  <a:lnTo>
                    <a:pt x="1025" y="870"/>
                  </a:lnTo>
                  <a:lnTo>
                    <a:pt x="1251" y="394"/>
                  </a:lnTo>
                  <a:lnTo>
                    <a:pt x="679" y="394"/>
                  </a:lnTo>
                  <a:lnTo>
                    <a:pt x="679" y="15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7" name="Google Shape;1597;p53"/>
            <p:cNvSpPr/>
            <p:nvPr/>
          </p:nvSpPr>
          <p:spPr>
            <a:xfrm>
              <a:off x="4203513" y="3027458"/>
              <a:ext cx="28077" cy="11124"/>
            </a:xfrm>
            <a:custGeom>
              <a:avLst/>
              <a:gdLst/>
              <a:ahLst/>
              <a:cxnLst/>
              <a:rect l="l" t="t" r="r" b="b"/>
              <a:pathLst>
                <a:path w="1204" h="477" extrusionOk="0">
                  <a:moveTo>
                    <a:pt x="227" y="1"/>
                  </a:moveTo>
                  <a:lnTo>
                    <a:pt x="1" y="477"/>
                  </a:lnTo>
                  <a:lnTo>
                    <a:pt x="977" y="477"/>
                  </a:lnTo>
                  <a:lnTo>
                    <a:pt x="1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8" name="Google Shape;1598;p53"/>
            <p:cNvSpPr/>
            <p:nvPr/>
          </p:nvSpPr>
          <p:spPr>
            <a:xfrm>
              <a:off x="3163987" y="3431542"/>
              <a:ext cx="587827" cy="565510"/>
            </a:xfrm>
            <a:custGeom>
              <a:avLst/>
              <a:gdLst/>
              <a:ahLst/>
              <a:cxnLst/>
              <a:rect l="l" t="t" r="r" b="b"/>
              <a:pathLst>
                <a:path w="25207" h="24250" extrusionOk="0">
                  <a:moveTo>
                    <a:pt x="13086" y="901"/>
                  </a:moveTo>
                  <a:cubicBezTo>
                    <a:pt x="19289" y="901"/>
                    <a:pt x="24313" y="5925"/>
                    <a:pt x="24313" y="12129"/>
                  </a:cubicBezTo>
                  <a:cubicBezTo>
                    <a:pt x="24313" y="16665"/>
                    <a:pt x="21575" y="20761"/>
                    <a:pt x="17384" y="22511"/>
                  </a:cubicBezTo>
                  <a:cubicBezTo>
                    <a:pt x="15994" y="23086"/>
                    <a:pt x="14536" y="23365"/>
                    <a:pt x="13091" y="23365"/>
                  </a:cubicBezTo>
                  <a:cubicBezTo>
                    <a:pt x="10167" y="23365"/>
                    <a:pt x="7296" y="22221"/>
                    <a:pt x="5144" y="20070"/>
                  </a:cubicBezTo>
                  <a:cubicBezTo>
                    <a:pt x="1930" y="16855"/>
                    <a:pt x="965" y="12033"/>
                    <a:pt x="2704" y="7830"/>
                  </a:cubicBezTo>
                  <a:cubicBezTo>
                    <a:pt x="4442" y="3627"/>
                    <a:pt x="8538" y="901"/>
                    <a:pt x="13086" y="901"/>
                  </a:cubicBezTo>
                  <a:close/>
                  <a:moveTo>
                    <a:pt x="13094" y="1"/>
                  </a:moveTo>
                  <a:cubicBezTo>
                    <a:pt x="9935" y="1"/>
                    <a:pt x="6832" y="1237"/>
                    <a:pt x="4513" y="3556"/>
                  </a:cubicBezTo>
                  <a:cubicBezTo>
                    <a:pt x="1049" y="7021"/>
                    <a:pt x="1" y="12236"/>
                    <a:pt x="1882" y="16772"/>
                  </a:cubicBezTo>
                  <a:cubicBezTo>
                    <a:pt x="3763" y="21296"/>
                    <a:pt x="8180" y="24249"/>
                    <a:pt x="13086" y="24249"/>
                  </a:cubicBezTo>
                  <a:cubicBezTo>
                    <a:pt x="19777" y="24249"/>
                    <a:pt x="25206" y="18820"/>
                    <a:pt x="25206" y="12129"/>
                  </a:cubicBezTo>
                  <a:cubicBezTo>
                    <a:pt x="25206" y="7223"/>
                    <a:pt x="22254" y="2806"/>
                    <a:pt x="17729" y="925"/>
                  </a:cubicBezTo>
                  <a:cubicBezTo>
                    <a:pt x="16229" y="303"/>
                    <a:pt x="14655" y="1"/>
                    <a:pt x="13094" y="1"/>
                  </a:cubicBez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9" name="Google Shape;1599;p53"/>
            <p:cNvSpPr/>
            <p:nvPr/>
          </p:nvSpPr>
          <p:spPr>
            <a:xfrm>
              <a:off x="3395832" y="3652543"/>
              <a:ext cx="119142" cy="102095"/>
            </a:xfrm>
            <a:custGeom>
              <a:avLst/>
              <a:gdLst/>
              <a:ahLst/>
              <a:cxnLst/>
              <a:rect l="l" t="t" r="r" b="b"/>
              <a:pathLst>
                <a:path w="5109" h="4378" extrusionOk="0">
                  <a:moveTo>
                    <a:pt x="2906" y="604"/>
                  </a:moveTo>
                  <a:cubicBezTo>
                    <a:pt x="3787" y="604"/>
                    <a:pt x="4501" y="1318"/>
                    <a:pt x="4513" y="2199"/>
                  </a:cubicBezTo>
                  <a:cubicBezTo>
                    <a:pt x="4505" y="3151"/>
                    <a:pt x="3721" y="3785"/>
                    <a:pt x="2906" y="3785"/>
                  </a:cubicBezTo>
                  <a:cubicBezTo>
                    <a:pt x="2517" y="3785"/>
                    <a:pt x="2121" y="3641"/>
                    <a:pt x="1798" y="3318"/>
                  </a:cubicBezTo>
                  <a:cubicBezTo>
                    <a:pt x="798" y="2318"/>
                    <a:pt x="1501" y="616"/>
                    <a:pt x="2906" y="604"/>
                  </a:cubicBezTo>
                  <a:close/>
                  <a:moveTo>
                    <a:pt x="2901" y="1"/>
                  </a:moveTo>
                  <a:cubicBezTo>
                    <a:pt x="2366" y="1"/>
                    <a:pt x="1823" y="198"/>
                    <a:pt x="1382" y="639"/>
                  </a:cubicBezTo>
                  <a:cubicBezTo>
                    <a:pt x="1" y="2021"/>
                    <a:pt x="965" y="4366"/>
                    <a:pt x="2906" y="4378"/>
                  </a:cubicBezTo>
                  <a:cubicBezTo>
                    <a:pt x="4120" y="4378"/>
                    <a:pt x="5096" y="3402"/>
                    <a:pt x="5108" y="2199"/>
                  </a:cubicBezTo>
                  <a:cubicBezTo>
                    <a:pt x="5108" y="876"/>
                    <a:pt x="4025" y="1"/>
                    <a:pt x="2901" y="1"/>
                  </a:cubicBez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0" name="Google Shape;1600;p53"/>
            <p:cNvSpPr/>
            <p:nvPr/>
          </p:nvSpPr>
          <p:spPr>
            <a:xfrm>
              <a:off x="3220630" y="3467571"/>
              <a:ext cx="478969" cy="460896"/>
            </a:xfrm>
            <a:custGeom>
              <a:avLst/>
              <a:gdLst/>
              <a:ahLst/>
              <a:cxnLst/>
              <a:rect l="l" t="t" r="r" b="b"/>
              <a:pathLst>
                <a:path w="20539" h="19764" extrusionOk="0">
                  <a:moveTo>
                    <a:pt x="10657" y="2082"/>
                  </a:moveTo>
                  <a:cubicBezTo>
                    <a:pt x="14955" y="2094"/>
                    <a:pt x="18443" y="5583"/>
                    <a:pt x="18455" y="9881"/>
                  </a:cubicBezTo>
                  <a:cubicBezTo>
                    <a:pt x="18455" y="13036"/>
                    <a:pt x="16550" y="15882"/>
                    <a:pt x="13633" y="17084"/>
                  </a:cubicBezTo>
                  <a:cubicBezTo>
                    <a:pt x="12673" y="17482"/>
                    <a:pt x="11662" y="17675"/>
                    <a:pt x="10660" y="17675"/>
                  </a:cubicBezTo>
                  <a:cubicBezTo>
                    <a:pt x="8631" y="17675"/>
                    <a:pt x="6634" y="16884"/>
                    <a:pt x="5144" y="15394"/>
                  </a:cubicBezTo>
                  <a:cubicBezTo>
                    <a:pt x="2918" y="13167"/>
                    <a:pt x="2251" y="9810"/>
                    <a:pt x="3453" y="6893"/>
                  </a:cubicBezTo>
                  <a:cubicBezTo>
                    <a:pt x="4656" y="3987"/>
                    <a:pt x="7502" y="2082"/>
                    <a:pt x="10657" y="2082"/>
                  </a:cubicBezTo>
                  <a:close/>
                  <a:moveTo>
                    <a:pt x="10660" y="0"/>
                  </a:moveTo>
                  <a:cubicBezTo>
                    <a:pt x="8091" y="0"/>
                    <a:pt x="5564" y="1003"/>
                    <a:pt x="3668" y="2892"/>
                  </a:cubicBezTo>
                  <a:cubicBezTo>
                    <a:pt x="846" y="5714"/>
                    <a:pt x="1" y="9964"/>
                    <a:pt x="1525" y="13655"/>
                  </a:cubicBezTo>
                  <a:cubicBezTo>
                    <a:pt x="3061" y="17346"/>
                    <a:pt x="6656" y="19763"/>
                    <a:pt x="10657" y="19763"/>
                  </a:cubicBezTo>
                  <a:cubicBezTo>
                    <a:pt x="16110" y="19751"/>
                    <a:pt x="20527" y="15334"/>
                    <a:pt x="20539" y="9881"/>
                  </a:cubicBezTo>
                  <a:cubicBezTo>
                    <a:pt x="20539" y="5881"/>
                    <a:pt x="18134" y="2285"/>
                    <a:pt x="14431" y="749"/>
                  </a:cubicBezTo>
                  <a:cubicBezTo>
                    <a:pt x="13211" y="245"/>
                    <a:pt x="11930" y="0"/>
                    <a:pt x="106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1" name="Google Shape;1601;p53"/>
            <p:cNvSpPr/>
            <p:nvPr/>
          </p:nvSpPr>
          <p:spPr>
            <a:xfrm>
              <a:off x="3653492" y="3925944"/>
              <a:ext cx="3358" cy="3078"/>
            </a:xfrm>
            <a:custGeom>
              <a:avLst/>
              <a:gdLst/>
              <a:ahLst/>
              <a:cxnLst/>
              <a:rect l="l" t="t" r="r" b="b"/>
              <a:pathLst>
                <a:path w="144" h="132" extrusionOk="0">
                  <a:moveTo>
                    <a:pt x="72" y="0"/>
                  </a:moveTo>
                  <a:cubicBezTo>
                    <a:pt x="36" y="0"/>
                    <a:pt x="1" y="36"/>
                    <a:pt x="1" y="72"/>
                  </a:cubicBezTo>
                  <a:cubicBezTo>
                    <a:pt x="1" y="107"/>
                    <a:pt x="36" y="131"/>
                    <a:pt x="72" y="131"/>
                  </a:cubicBezTo>
                  <a:cubicBezTo>
                    <a:pt x="108" y="131"/>
                    <a:pt x="143" y="107"/>
                    <a:pt x="143" y="72"/>
                  </a:cubicBezTo>
                  <a:cubicBezTo>
                    <a:pt x="143" y="36"/>
                    <a:pt x="108" y="0"/>
                    <a:pt x="72" y="0"/>
                  </a:cubicBezTo>
                  <a:close/>
                </a:path>
              </a:pathLst>
            </a:custGeom>
            <a:solidFill>
              <a:srgbClr val="47474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2" name="Google Shape;1602;p53"/>
            <p:cNvSpPr/>
            <p:nvPr/>
          </p:nvSpPr>
          <p:spPr>
            <a:xfrm>
              <a:off x="3042934" y="3808482"/>
              <a:ext cx="210486" cy="60282"/>
            </a:xfrm>
            <a:custGeom>
              <a:avLst/>
              <a:gdLst/>
              <a:ahLst/>
              <a:cxnLst/>
              <a:rect l="l" t="t" r="r" b="b"/>
              <a:pathLst>
                <a:path w="9026" h="2585" extrusionOk="0">
                  <a:moveTo>
                    <a:pt x="608" y="1"/>
                  </a:moveTo>
                  <a:lnTo>
                    <a:pt x="1" y="2584"/>
                  </a:lnTo>
                  <a:lnTo>
                    <a:pt x="9026" y="2584"/>
                  </a:lnTo>
                  <a:lnTo>
                    <a:pt x="8549" y="1"/>
                  </a:lnTo>
                  <a:close/>
                </a:path>
              </a:pathLst>
            </a:custGeom>
            <a:solidFill>
              <a:srgbClr val="51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3" name="Google Shape;1603;p53"/>
            <p:cNvSpPr/>
            <p:nvPr/>
          </p:nvSpPr>
          <p:spPr>
            <a:xfrm>
              <a:off x="3040998" y="3806827"/>
              <a:ext cx="214101" cy="63594"/>
            </a:xfrm>
            <a:custGeom>
              <a:avLst/>
              <a:gdLst/>
              <a:ahLst/>
              <a:cxnLst/>
              <a:rect l="l" t="t" r="r" b="b"/>
              <a:pathLst>
                <a:path w="9181" h="2727" extrusionOk="0">
                  <a:moveTo>
                    <a:pt x="8573" y="143"/>
                  </a:moveTo>
                  <a:lnTo>
                    <a:pt x="9025" y="2584"/>
                  </a:lnTo>
                  <a:lnTo>
                    <a:pt x="179" y="2584"/>
                  </a:lnTo>
                  <a:lnTo>
                    <a:pt x="750" y="143"/>
                  </a:lnTo>
                  <a:close/>
                  <a:moveTo>
                    <a:pt x="679" y="0"/>
                  </a:moveTo>
                  <a:cubicBezTo>
                    <a:pt x="643" y="0"/>
                    <a:pt x="619" y="24"/>
                    <a:pt x="608" y="48"/>
                  </a:cubicBezTo>
                  <a:lnTo>
                    <a:pt x="0" y="2643"/>
                  </a:lnTo>
                  <a:cubicBezTo>
                    <a:pt x="0" y="2667"/>
                    <a:pt x="0" y="2691"/>
                    <a:pt x="24" y="2703"/>
                  </a:cubicBezTo>
                  <a:cubicBezTo>
                    <a:pt x="36" y="2727"/>
                    <a:pt x="60" y="2727"/>
                    <a:pt x="84" y="2727"/>
                  </a:cubicBezTo>
                  <a:lnTo>
                    <a:pt x="9109" y="2727"/>
                  </a:lnTo>
                  <a:cubicBezTo>
                    <a:pt x="9132" y="2727"/>
                    <a:pt x="9144" y="2715"/>
                    <a:pt x="9168" y="2703"/>
                  </a:cubicBezTo>
                  <a:cubicBezTo>
                    <a:pt x="9180" y="2691"/>
                    <a:pt x="9180" y="2667"/>
                    <a:pt x="9180" y="2643"/>
                  </a:cubicBezTo>
                  <a:lnTo>
                    <a:pt x="8692" y="60"/>
                  </a:lnTo>
                  <a:cubicBezTo>
                    <a:pt x="8692" y="24"/>
                    <a:pt x="8656" y="0"/>
                    <a:pt x="86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4" name="Google Shape;1604;p53"/>
            <p:cNvSpPr/>
            <p:nvPr/>
          </p:nvSpPr>
          <p:spPr>
            <a:xfrm>
              <a:off x="3056552" y="3751559"/>
              <a:ext cx="157993" cy="60282"/>
            </a:xfrm>
            <a:custGeom>
              <a:avLst/>
              <a:gdLst/>
              <a:ahLst/>
              <a:cxnLst/>
              <a:rect l="l" t="t" r="r" b="b"/>
              <a:pathLst>
                <a:path w="6775" h="2585" extrusionOk="0">
                  <a:moveTo>
                    <a:pt x="607" y="1"/>
                  </a:moveTo>
                  <a:lnTo>
                    <a:pt x="0" y="2585"/>
                  </a:lnTo>
                  <a:lnTo>
                    <a:pt x="6775" y="2585"/>
                  </a:lnTo>
                  <a:lnTo>
                    <a:pt x="6298" y="1"/>
                  </a:lnTo>
                  <a:close/>
                </a:path>
              </a:pathLst>
            </a:custGeom>
            <a:solidFill>
              <a:srgbClr val="51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5" name="Google Shape;1605;p53"/>
            <p:cNvSpPr/>
            <p:nvPr/>
          </p:nvSpPr>
          <p:spPr>
            <a:xfrm>
              <a:off x="3054873" y="3749623"/>
              <a:ext cx="161631" cy="63897"/>
            </a:xfrm>
            <a:custGeom>
              <a:avLst/>
              <a:gdLst/>
              <a:ahLst/>
              <a:cxnLst/>
              <a:rect l="l" t="t" r="r" b="b"/>
              <a:pathLst>
                <a:path w="6931" h="2740" extrusionOk="0">
                  <a:moveTo>
                    <a:pt x="6311" y="155"/>
                  </a:moveTo>
                  <a:lnTo>
                    <a:pt x="6763" y="2596"/>
                  </a:lnTo>
                  <a:lnTo>
                    <a:pt x="167" y="2596"/>
                  </a:lnTo>
                  <a:lnTo>
                    <a:pt x="739" y="155"/>
                  </a:lnTo>
                  <a:close/>
                  <a:moveTo>
                    <a:pt x="679" y="1"/>
                  </a:moveTo>
                  <a:cubicBezTo>
                    <a:pt x="644" y="1"/>
                    <a:pt x="608" y="24"/>
                    <a:pt x="596" y="60"/>
                  </a:cubicBezTo>
                  <a:lnTo>
                    <a:pt x="1" y="2656"/>
                  </a:lnTo>
                  <a:cubicBezTo>
                    <a:pt x="1" y="2668"/>
                    <a:pt x="1" y="2691"/>
                    <a:pt x="24" y="2715"/>
                  </a:cubicBezTo>
                  <a:cubicBezTo>
                    <a:pt x="36" y="2727"/>
                    <a:pt x="60" y="2739"/>
                    <a:pt x="84" y="2739"/>
                  </a:cubicBezTo>
                  <a:lnTo>
                    <a:pt x="6847" y="2739"/>
                  </a:lnTo>
                  <a:cubicBezTo>
                    <a:pt x="6871" y="2739"/>
                    <a:pt x="6894" y="2727"/>
                    <a:pt x="6906" y="2715"/>
                  </a:cubicBezTo>
                  <a:cubicBezTo>
                    <a:pt x="6918" y="2691"/>
                    <a:pt x="6930" y="2680"/>
                    <a:pt x="6930" y="2656"/>
                  </a:cubicBezTo>
                  <a:lnTo>
                    <a:pt x="6442" y="72"/>
                  </a:lnTo>
                  <a:cubicBezTo>
                    <a:pt x="6442" y="36"/>
                    <a:pt x="6406" y="1"/>
                    <a:pt x="63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6" name="Google Shape;1606;p53"/>
            <p:cNvSpPr/>
            <p:nvPr/>
          </p:nvSpPr>
          <p:spPr>
            <a:xfrm>
              <a:off x="3042934" y="3905656"/>
              <a:ext cx="210486" cy="60562"/>
            </a:xfrm>
            <a:custGeom>
              <a:avLst/>
              <a:gdLst/>
              <a:ahLst/>
              <a:cxnLst/>
              <a:rect l="l" t="t" r="r" b="b"/>
              <a:pathLst>
                <a:path w="9026" h="2597" extrusionOk="0">
                  <a:moveTo>
                    <a:pt x="608" y="1"/>
                  </a:moveTo>
                  <a:lnTo>
                    <a:pt x="1" y="2596"/>
                  </a:lnTo>
                  <a:lnTo>
                    <a:pt x="9026" y="2596"/>
                  </a:lnTo>
                  <a:lnTo>
                    <a:pt x="8549" y="1"/>
                  </a:lnTo>
                  <a:close/>
                </a:path>
              </a:pathLst>
            </a:custGeom>
            <a:solidFill>
              <a:srgbClr val="515151"/>
            </a:solid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7" name="Google Shape;1607;p53"/>
            <p:cNvSpPr/>
            <p:nvPr/>
          </p:nvSpPr>
          <p:spPr>
            <a:xfrm>
              <a:off x="3056552" y="3848755"/>
              <a:ext cx="157993" cy="60259"/>
            </a:xfrm>
            <a:custGeom>
              <a:avLst/>
              <a:gdLst/>
              <a:ahLst/>
              <a:cxnLst/>
              <a:rect l="l" t="t" r="r" b="b"/>
              <a:pathLst>
                <a:path w="6775" h="2584" extrusionOk="0">
                  <a:moveTo>
                    <a:pt x="607" y="0"/>
                  </a:moveTo>
                  <a:lnTo>
                    <a:pt x="0" y="2584"/>
                  </a:lnTo>
                  <a:lnTo>
                    <a:pt x="6775" y="2584"/>
                  </a:lnTo>
                  <a:lnTo>
                    <a:pt x="6298" y="0"/>
                  </a:lnTo>
                  <a:close/>
                </a:path>
              </a:pathLst>
            </a:custGeom>
            <a:solidFill>
              <a:srgbClr val="51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8" name="Google Shape;1608;p53"/>
            <p:cNvSpPr/>
            <p:nvPr/>
          </p:nvSpPr>
          <p:spPr>
            <a:xfrm>
              <a:off x="3054873" y="3847076"/>
              <a:ext cx="161631" cy="63897"/>
            </a:xfrm>
            <a:custGeom>
              <a:avLst/>
              <a:gdLst/>
              <a:ahLst/>
              <a:cxnLst/>
              <a:rect l="l" t="t" r="r" b="b"/>
              <a:pathLst>
                <a:path w="6931" h="2740" extrusionOk="0">
                  <a:moveTo>
                    <a:pt x="6311" y="144"/>
                  </a:moveTo>
                  <a:lnTo>
                    <a:pt x="6763" y="2584"/>
                  </a:lnTo>
                  <a:lnTo>
                    <a:pt x="167" y="2584"/>
                  </a:lnTo>
                  <a:lnTo>
                    <a:pt x="739" y="144"/>
                  </a:lnTo>
                  <a:close/>
                  <a:moveTo>
                    <a:pt x="679" y="1"/>
                  </a:moveTo>
                  <a:cubicBezTo>
                    <a:pt x="644" y="1"/>
                    <a:pt x="608" y="25"/>
                    <a:pt x="596" y="60"/>
                  </a:cubicBezTo>
                  <a:lnTo>
                    <a:pt x="1" y="2644"/>
                  </a:lnTo>
                  <a:cubicBezTo>
                    <a:pt x="1" y="2668"/>
                    <a:pt x="1" y="2692"/>
                    <a:pt x="24" y="2703"/>
                  </a:cubicBezTo>
                  <a:cubicBezTo>
                    <a:pt x="36" y="2727"/>
                    <a:pt x="60" y="2739"/>
                    <a:pt x="84" y="2739"/>
                  </a:cubicBezTo>
                  <a:lnTo>
                    <a:pt x="6847" y="2739"/>
                  </a:lnTo>
                  <a:cubicBezTo>
                    <a:pt x="6871" y="2739"/>
                    <a:pt x="6894" y="2727"/>
                    <a:pt x="6906" y="2703"/>
                  </a:cubicBezTo>
                  <a:cubicBezTo>
                    <a:pt x="6918" y="2692"/>
                    <a:pt x="6930" y="2668"/>
                    <a:pt x="6930" y="2644"/>
                  </a:cubicBezTo>
                  <a:lnTo>
                    <a:pt x="6442" y="60"/>
                  </a:lnTo>
                  <a:cubicBezTo>
                    <a:pt x="6442" y="25"/>
                    <a:pt x="6406" y="1"/>
                    <a:pt x="63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9" name="Google Shape;1609;p53"/>
            <p:cNvSpPr/>
            <p:nvPr/>
          </p:nvSpPr>
          <p:spPr>
            <a:xfrm>
              <a:off x="5055081" y="3516683"/>
              <a:ext cx="300152" cy="79708"/>
            </a:xfrm>
            <a:custGeom>
              <a:avLst/>
              <a:gdLst/>
              <a:ahLst/>
              <a:cxnLst/>
              <a:rect l="l" t="t" r="r" b="b"/>
              <a:pathLst>
                <a:path w="12871" h="3418" extrusionOk="0">
                  <a:moveTo>
                    <a:pt x="0" y="0"/>
                  </a:moveTo>
                  <a:lnTo>
                    <a:pt x="0" y="3417"/>
                  </a:lnTo>
                  <a:lnTo>
                    <a:pt x="12871" y="3417"/>
                  </a:lnTo>
                  <a:lnTo>
                    <a:pt x="12871" y="0"/>
                  </a:lnTo>
                  <a:close/>
                </a:path>
              </a:pathLst>
            </a:custGeom>
            <a:solidFill>
              <a:srgbClr val="738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0" name="Google Shape;1610;p53"/>
            <p:cNvSpPr/>
            <p:nvPr/>
          </p:nvSpPr>
          <p:spPr>
            <a:xfrm>
              <a:off x="5054242" y="3515843"/>
              <a:ext cx="302111" cy="81387"/>
            </a:xfrm>
            <a:custGeom>
              <a:avLst/>
              <a:gdLst/>
              <a:ahLst/>
              <a:cxnLst/>
              <a:rect l="l" t="t" r="r" b="b"/>
              <a:pathLst>
                <a:path w="12955" h="3490" extrusionOk="0">
                  <a:moveTo>
                    <a:pt x="12883" y="72"/>
                  </a:moveTo>
                  <a:lnTo>
                    <a:pt x="12883" y="3418"/>
                  </a:lnTo>
                  <a:lnTo>
                    <a:pt x="84" y="3418"/>
                  </a:lnTo>
                  <a:lnTo>
                    <a:pt x="84" y="72"/>
                  </a:lnTo>
                  <a:close/>
                  <a:moveTo>
                    <a:pt x="36" y="1"/>
                  </a:moveTo>
                  <a:cubicBezTo>
                    <a:pt x="24" y="1"/>
                    <a:pt x="1" y="12"/>
                    <a:pt x="1" y="36"/>
                  </a:cubicBezTo>
                  <a:lnTo>
                    <a:pt x="1" y="3453"/>
                  </a:lnTo>
                  <a:cubicBezTo>
                    <a:pt x="1" y="3465"/>
                    <a:pt x="24" y="3489"/>
                    <a:pt x="36" y="3489"/>
                  </a:cubicBezTo>
                  <a:lnTo>
                    <a:pt x="12919" y="3489"/>
                  </a:lnTo>
                  <a:cubicBezTo>
                    <a:pt x="12931" y="3489"/>
                    <a:pt x="12955" y="3465"/>
                    <a:pt x="12955" y="3453"/>
                  </a:cubicBezTo>
                  <a:lnTo>
                    <a:pt x="12955" y="36"/>
                  </a:lnTo>
                  <a:cubicBezTo>
                    <a:pt x="12955" y="12"/>
                    <a:pt x="12931" y="1"/>
                    <a:pt x="12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1" name="Google Shape;1611;p53"/>
            <p:cNvSpPr/>
            <p:nvPr/>
          </p:nvSpPr>
          <p:spPr>
            <a:xfrm>
              <a:off x="4595005" y="3516683"/>
              <a:ext cx="248521" cy="79708"/>
            </a:xfrm>
            <a:custGeom>
              <a:avLst/>
              <a:gdLst/>
              <a:ahLst/>
              <a:cxnLst/>
              <a:rect l="l" t="t" r="r" b="b"/>
              <a:pathLst>
                <a:path w="10657" h="3418" extrusionOk="0">
                  <a:moveTo>
                    <a:pt x="1" y="0"/>
                  </a:moveTo>
                  <a:lnTo>
                    <a:pt x="1" y="3417"/>
                  </a:lnTo>
                  <a:lnTo>
                    <a:pt x="10657" y="3417"/>
                  </a:lnTo>
                  <a:lnTo>
                    <a:pt x="10657" y="0"/>
                  </a:lnTo>
                  <a:close/>
                </a:path>
              </a:pathLst>
            </a:custGeom>
            <a:solidFill>
              <a:srgbClr val="738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2" name="Google Shape;1612;p53"/>
            <p:cNvSpPr/>
            <p:nvPr/>
          </p:nvSpPr>
          <p:spPr>
            <a:xfrm>
              <a:off x="4593886" y="3515843"/>
              <a:ext cx="250480" cy="81387"/>
            </a:xfrm>
            <a:custGeom>
              <a:avLst/>
              <a:gdLst/>
              <a:ahLst/>
              <a:cxnLst/>
              <a:rect l="l" t="t" r="r" b="b"/>
              <a:pathLst>
                <a:path w="10741" h="3490" extrusionOk="0">
                  <a:moveTo>
                    <a:pt x="10669" y="72"/>
                  </a:moveTo>
                  <a:lnTo>
                    <a:pt x="10669" y="3418"/>
                  </a:lnTo>
                  <a:lnTo>
                    <a:pt x="84" y="3418"/>
                  </a:lnTo>
                  <a:lnTo>
                    <a:pt x="84" y="72"/>
                  </a:lnTo>
                  <a:close/>
                  <a:moveTo>
                    <a:pt x="49" y="1"/>
                  </a:moveTo>
                  <a:cubicBezTo>
                    <a:pt x="25" y="1"/>
                    <a:pt x="1" y="12"/>
                    <a:pt x="1" y="36"/>
                  </a:cubicBezTo>
                  <a:lnTo>
                    <a:pt x="1" y="3453"/>
                  </a:lnTo>
                  <a:cubicBezTo>
                    <a:pt x="1" y="3465"/>
                    <a:pt x="25" y="3489"/>
                    <a:pt x="49" y="3489"/>
                  </a:cubicBezTo>
                  <a:lnTo>
                    <a:pt x="10705" y="3489"/>
                  </a:lnTo>
                  <a:cubicBezTo>
                    <a:pt x="10729" y="3489"/>
                    <a:pt x="10740" y="3465"/>
                    <a:pt x="10740" y="3453"/>
                  </a:cubicBezTo>
                  <a:lnTo>
                    <a:pt x="10740" y="36"/>
                  </a:lnTo>
                  <a:cubicBezTo>
                    <a:pt x="10740" y="12"/>
                    <a:pt x="10729" y="1"/>
                    <a:pt x="107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3" name="Google Shape;1613;p53"/>
            <p:cNvSpPr/>
            <p:nvPr/>
          </p:nvSpPr>
          <p:spPr>
            <a:xfrm>
              <a:off x="4196866" y="3801276"/>
              <a:ext cx="99693" cy="66089"/>
            </a:xfrm>
            <a:custGeom>
              <a:avLst/>
              <a:gdLst/>
              <a:ahLst/>
              <a:cxnLst/>
              <a:rect l="l" t="t" r="r" b="b"/>
              <a:pathLst>
                <a:path w="4275" h="2834" extrusionOk="0">
                  <a:moveTo>
                    <a:pt x="0" y="0"/>
                  </a:moveTo>
                  <a:lnTo>
                    <a:pt x="0" y="2834"/>
                  </a:lnTo>
                  <a:lnTo>
                    <a:pt x="4274" y="2834"/>
                  </a:lnTo>
                  <a:lnTo>
                    <a:pt x="4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4" name="Google Shape;1614;p53"/>
            <p:cNvSpPr/>
            <p:nvPr/>
          </p:nvSpPr>
          <p:spPr>
            <a:xfrm>
              <a:off x="4196027" y="3800437"/>
              <a:ext cx="101372" cy="67768"/>
            </a:xfrm>
            <a:custGeom>
              <a:avLst/>
              <a:gdLst/>
              <a:ahLst/>
              <a:cxnLst/>
              <a:rect l="l" t="t" r="r" b="b"/>
              <a:pathLst>
                <a:path w="4347" h="2906" extrusionOk="0">
                  <a:moveTo>
                    <a:pt x="4275" y="84"/>
                  </a:moveTo>
                  <a:lnTo>
                    <a:pt x="4275" y="2834"/>
                  </a:lnTo>
                  <a:lnTo>
                    <a:pt x="72" y="2834"/>
                  </a:lnTo>
                  <a:lnTo>
                    <a:pt x="72" y="84"/>
                  </a:lnTo>
                  <a:close/>
                  <a:moveTo>
                    <a:pt x="36" y="0"/>
                  </a:moveTo>
                  <a:cubicBezTo>
                    <a:pt x="12" y="0"/>
                    <a:pt x="0" y="24"/>
                    <a:pt x="0" y="36"/>
                  </a:cubicBezTo>
                  <a:lnTo>
                    <a:pt x="0" y="2870"/>
                  </a:lnTo>
                  <a:cubicBezTo>
                    <a:pt x="0" y="2882"/>
                    <a:pt x="12" y="2906"/>
                    <a:pt x="36" y="2906"/>
                  </a:cubicBezTo>
                  <a:lnTo>
                    <a:pt x="4310" y="2906"/>
                  </a:lnTo>
                  <a:cubicBezTo>
                    <a:pt x="4322" y="2906"/>
                    <a:pt x="4346" y="2882"/>
                    <a:pt x="4346" y="2870"/>
                  </a:cubicBezTo>
                  <a:lnTo>
                    <a:pt x="4346" y="36"/>
                  </a:lnTo>
                  <a:cubicBezTo>
                    <a:pt x="4346" y="24"/>
                    <a:pt x="4322" y="0"/>
                    <a:pt x="43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5" name="Google Shape;1615;p53"/>
            <p:cNvSpPr/>
            <p:nvPr/>
          </p:nvSpPr>
          <p:spPr>
            <a:xfrm>
              <a:off x="4497552" y="3801276"/>
              <a:ext cx="99693" cy="66089"/>
            </a:xfrm>
            <a:custGeom>
              <a:avLst/>
              <a:gdLst/>
              <a:ahLst/>
              <a:cxnLst/>
              <a:rect l="l" t="t" r="r" b="b"/>
              <a:pathLst>
                <a:path w="4275" h="2834" extrusionOk="0">
                  <a:moveTo>
                    <a:pt x="1" y="0"/>
                  </a:moveTo>
                  <a:lnTo>
                    <a:pt x="1" y="2834"/>
                  </a:lnTo>
                  <a:lnTo>
                    <a:pt x="4275" y="2834"/>
                  </a:lnTo>
                  <a:lnTo>
                    <a:pt x="42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6" name="Google Shape;1616;p53"/>
            <p:cNvSpPr/>
            <p:nvPr/>
          </p:nvSpPr>
          <p:spPr>
            <a:xfrm>
              <a:off x="4496712" y="3800437"/>
              <a:ext cx="101372" cy="67768"/>
            </a:xfrm>
            <a:custGeom>
              <a:avLst/>
              <a:gdLst/>
              <a:ahLst/>
              <a:cxnLst/>
              <a:rect l="l" t="t" r="r" b="b"/>
              <a:pathLst>
                <a:path w="4347" h="2906" extrusionOk="0">
                  <a:moveTo>
                    <a:pt x="4275" y="84"/>
                  </a:moveTo>
                  <a:lnTo>
                    <a:pt x="4275" y="2834"/>
                  </a:lnTo>
                  <a:lnTo>
                    <a:pt x="72" y="2834"/>
                  </a:lnTo>
                  <a:lnTo>
                    <a:pt x="72" y="84"/>
                  </a:lnTo>
                  <a:close/>
                  <a:moveTo>
                    <a:pt x="37" y="0"/>
                  </a:moveTo>
                  <a:cubicBezTo>
                    <a:pt x="13" y="0"/>
                    <a:pt x="1" y="24"/>
                    <a:pt x="1" y="36"/>
                  </a:cubicBezTo>
                  <a:lnTo>
                    <a:pt x="1" y="2870"/>
                  </a:lnTo>
                  <a:cubicBezTo>
                    <a:pt x="1" y="2882"/>
                    <a:pt x="13" y="2906"/>
                    <a:pt x="37" y="2906"/>
                  </a:cubicBezTo>
                  <a:lnTo>
                    <a:pt x="4311" y="2906"/>
                  </a:lnTo>
                  <a:cubicBezTo>
                    <a:pt x="4335" y="2906"/>
                    <a:pt x="4347" y="2882"/>
                    <a:pt x="4347" y="2870"/>
                  </a:cubicBezTo>
                  <a:lnTo>
                    <a:pt x="4347" y="36"/>
                  </a:lnTo>
                  <a:cubicBezTo>
                    <a:pt x="4347" y="24"/>
                    <a:pt x="4335" y="0"/>
                    <a:pt x="43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7" name="Google Shape;1617;p53"/>
            <p:cNvSpPr/>
            <p:nvPr/>
          </p:nvSpPr>
          <p:spPr>
            <a:xfrm>
              <a:off x="4502006" y="2718705"/>
              <a:ext cx="416495" cy="59443"/>
            </a:xfrm>
            <a:custGeom>
              <a:avLst/>
              <a:gdLst/>
              <a:ahLst/>
              <a:cxnLst/>
              <a:rect l="l" t="t" r="r" b="b"/>
              <a:pathLst>
                <a:path w="17860" h="2549" extrusionOk="0">
                  <a:moveTo>
                    <a:pt x="0" y="1"/>
                  </a:moveTo>
                  <a:lnTo>
                    <a:pt x="0" y="2549"/>
                  </a:lnTo>
                  <a:lnTo>
                    <a:pt x="17859" y="2549"/>
                  </a:lnTo>
                  <a:lnTo>
                    <a:pt x="17859" y="1"/>
                  </a:lnTo>
                  <a:close/>
                </a:path>
              </a:pathLst>
            </a:custGeom>
            <a:solidFill>
              <a:srgbClr val="A3D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8" name="Google Shape;1618;p53"/>
            <p:cNvSpPr/>
            <p:nvPr/>
          </p:nvSpPr>
          <p:spPr>
            <a:xfrm>
              <a:off x="4501166" y="2717889"/>
              <a:ext cx="418174" cy="61098"/>
            </a:xfrm>
            <a:custGeom>
              <a:avLst/>
              <a:gdLst/>
              <a:ahLst/>
              <a:cxnLst/>
              <a:rect l="l" t="t" r="r" b="b"/>
              <a:pathLst>
                <a:path w="17932" h="2620" extrusionOk="0">
                  <a:moveTo>
                    <a:pt x="17860" y="72"/>
                  </a:moveTo>
                  <a:lnTo>
                    <a:pt x="17860" y="2536"/>
                  </a:lnTo>
                  <a:lnTo>
                    <a:pt x="72" y="2536"/>
                  </a:lnTo>
                  <a:lnTo>
                    <a:pt x="72" y="72"/>
                  </a:lnTo>
                  <a:close/>
                  <a:moveTo>
                    <a:pt x="36" y="0"/>
                  </a:moveTo>
                  <a:cubicBezTo>
                    <a:pt x="12" y="0"/>
                    <a:pt x="0" y="12"/>
                    <a:pt x="0" y="36"/>
                  </a:cubicBezTo>
                  <a:lnTo>
                    <a:pt x="0" y="2584"/>
                  </a:lnTo>
                  <a:cubicBezTo>
                    <a:pt x="0" y="2596"/>
                    <a:pt x="12" y="2619"/>
                    <a:pt x="36" y="2619"/>
                  </a:cubicBezTo>
                  <a:lnTo>
                    <a:pt x="17895" y="2619"/>
                  </a:lnTo>
                  <a:cubicBezTo>
                    <a:pt x="17919" y="2619"/>
                    <a:pt x="17931" y="2596"/>
                    <a:pt x="17931" y="2584"/>
                  </a:cubicBezTo>
                  <a:lnTo>
                    <a:pt x="17931" y="36"/>
                  </a:lnTo>
                  <a:cubicBezTo>
                    <a:pt x="17931" y="12"/>
                    <a:pt x="17919" y="0"/>
                    <a:pt x="178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9" name="Google Shape;1619;p53"/>
            <p:cNvSpPr/>
            <p:nvPr/>
          </p:nvSpPr>
          <p:spPr>
            <a:xfrm>
              <a:off x="4296535" y="2718705"/>
              <a:ext cx="205473" cy="59443"/>
            </a:xfrm>
            <a:custGeom>
              <a:avLst/>
              <a:gdLst/>
              <a:ahLst/>
              <a:cxnLst/>
              <a:rect l="l" t="t" r="r" b="b"/>
              <a:pathLst>
                <a:path w="8811" h="2549" extrusionOk="0">
                  <a:moveTo>
                    <a:pt x="0" y="1"/>
                  </a:moveTo>
                  <a:lnTo>
                    <a:pt x="0" y="2549"/>
                  </a:lnTo>
                  <a:lnTo>
                    <a:pt x="8811" y="2549"/>
                  </a:lnTo>
                  <a:lnTo>
                    <a:pt x="8811" y="1"/>
                  </a:lnTo>
                  <a:close/>
                </a:path>
              </a:pathLst>
            </a:custGeom>
            <a:solidFill>
              <a:srgbClr val="6B4C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0" name="Google Shape;1620;p53"/>
            <p:cNvSpPr/>
            <p:nvPr/>
          </p:nvSpPr>
          <p:spPr>
            <a:xfrm>
              <a:off x="4295696" y="2717889"/>
              <a:ext cx="207152" cy="61098"/>
            </a:xfrm>
            <a:custGeom>
              <a:avLst/>
              <a:gdLst/>
              <a:ahLst/>
              <a:cxnLst/>
              <a:rect l="l" t="t" r="r" b="b"/>
              <a:pathLst>
                <a:path w="8883" h="2620" extrusionOk="0">
                  <a:moveTo>
                    <a:pt x="8811" y="72"/>
                  </a:moveTo>
                  <a:lnTo>
                    <a:pt x="8811" y="2536"/>
                  </a:lnTo>
                  <a:lnTo>
                    <a:pt x="72" y="2536"/>
                  </a:lnTo>
                  <a:lnTo>
                    <a:pt x="72" y="72"/>
                  </a:lnTo>
                  <a:close/>
                  <a:moveTo>
                    <a:pt x="36" y="0"/>
                  </a:moveTo>
                  <a:cubicBezTo>
                    <a:pt x="13" y="0"/>
                    <a:pt x="1" y="12"/>
                    <a:pt x="1" y="36"/>
                  </a:cubicBezTo>
                  <a:lnTo>
                    <a:pt x="1" y="2584"/>
                  </a:lnTo>
                  <a:cubicBezTo>
                    <a:pt x="1" y="2596"/>
                    <a:pt x="13" y="2619"/>
                    <a:pt x="36" y="2619"/>
                  </a:cubicBezTo>
                  <a:lnTo>
                    <a:pt x="8847" y="2619"/>
                  </a:lnTo>
                  <a:cubicBezTo>
                    <a:pt x="8871" y="2619"/>
                    <a:pt x="8883" y="2596"/>
                    <a:pt x="8883" y="2584"/>
                  </a:cubicBezTo>
                  <a:lnTo>
                    <a:pt x="8883" y="36"/>
                  </a:lnTo>
                  <a:cubicBezTo>
                    <a:pt x="8883" y="12"/>
                    <a:pt x="8871" y="0"/>
                    <a:pt x="88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1" name="Google Shape;1621;p53"/>
            <p:cNvSpPr/>
            <p:nvPr/>
          </p:nvSpPr>
          <p:spPr>
            <a:xfrm>
              <a:off x="4723287" y="2886957"/>
              <a:ext cx="195212" cy="179121"/>
            </a:xfrm>
            <a:custGeom>
              <a:avLst/>
              <a:gdLst/>
              <a:ahLst/>
              <a:cxnLst/>
              <a:rect l="l" t="t" r="r" b="b"/>
              <a:pathLst>
                <a:path w="8371" h="7681" extrusionOk="0">
                  <a:moveTo>
                    <a:pt x="0" y="1"/>
                  </a:moveTo>
                  <a:lnTo>
                    <a:pt x="0" y="2751"/>
                  </a:lnTo>
                  <a:lnTo>
                    <a:pt x="5549" y="2751"/>
                  </a:lnTo>
                  <a:lnTo>
                    <a:pt x="5549" y="7681"/>
                  </a:lnTo>
                  <a:lnTo>
                    <a:pt x="8370" y="7681"/>
                  </a:lnTo>
                  <a:lnTo>
                    <a:pt x="8370" y="2442"/>
                  </a:lnTo>
                  <a:lnTo>
                    <a:pt x="8370" y="715"/>
                  </a:lnTo>
                  <a:lnTo>
                    <a:pt x="8370"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2" name="Google Shape;1622;p53"/>
            <p:cNvSpPr/>
            <p:nvPr/>
          </p:nvSpPr>
          <p:spPr>
            <a:xfrm>
              <a:off x="4722168" y="2886140"/>
              <a:ext cx="197171" cy="180777"/>
            </a:xfrm>
            <a:custGeom>
              <a:avLst/>
              <a:gdLst/>
              <a:ahLst/>
              <a:cxnLst/>
              <a:rect l="l" t="t" r="r" b="b"/>
              <a:pathLst>
                <a:path w="8455" h="7752" extrusionOk="0">
                  <a:moveTo>
                    <a:pt x="8383" y="72"/>
                  </a:moveTo>
                  <a:lnTo>
                    <a:pt x="8383" y="7680"/>
                  </a:lnTo>
                  <a:lnTo>
                    <a:pt x="5632" y="7680"/>
                  </a:lnTo>
                  <a:lnTo>
                    <a:pt x="5632" y="2786"/>
                  </a:lnTo>
                  <a:cubicBezTo>
                    <a:pt x="5632" y="2763"/>
                    <a:pt x="5620" y="2751"/>
                    <a:pt x="5597" y="2751"/>
                  </a:cubicBezTo>
                  <a:lnTo>
                    <a:pt x="84" y="2751"/>
                  </a:lnTo>
                  <a:lnTo>
                    <a:pt x="84" y="72"/>
                  </a:lnTo>
                  <a:close/>
                  <a:moveTo>
                    <a:pt x="48" y="0"/>
                  </a:moveTo>
                  <a:cubicBezTo>
                    <a:pt x="24" y="0"/>
                    <a:pt x="1" y="12"/>
                    <a:pt x="1" y="36"/>
                  </a:cubicBezTo>
                  <a:lnTo>
                    <a:pt x="1" y="2786"/>
                  </a:lnTo>
                  <a:cubicBezTo>
                    <a:pt x="1" y="2798"/>
                    <a:pt x="24" y="2822"/>
                    <a:pt x="48" y="2822"/>
                  </a:cubicBezTo>
                  <a:lnTo>
                    <a:pt x="5561" y="2822"/>
                  </a:lnTo>
                  <a:lnTo>
                    <a:pt x="5561" y="7716"/>
                  </a:lnTo>
                  <a:cubicBezTo>
                    <a:pt x="5561" y="7727"/>
                    <a:pt x="5573" y="7751"/>
                    <a:pt x="5597" y="7751"/>
                  </a:cubicBezTo>
                  <a:lnTo>
                    <a:pt x="8418" y="7751"/>
                  </a:lnTo>
                  <a:cubicBezTo>
                    <a:pt x="8442" y="7751"/>
                    <a:pt x="8454" y="7727"/>
                    <a:pt x="8454" y="7716"/>
                  </a:cubicBezTo>
                  <a:lnTo>
                    <a:pt x="8454" y="36"/>
                  </a:lnTo>
                  <a:cubicBezTo>
                    <a:pt x="8454" y="12"/>
                    <a:pt x="8442" y="0"/>
                    <a:pt x="84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3" name="Google Shape;1623;p53"/>
            <p:cNvSpPr/>
            <p:nvPr/>
          </p:nvSpPr>
          <p:spPr>
            <a:xfrm>
              <a:off x="4723287" y="2877535"/>
              <a:ext cx="195212" cy="180497"/>
            </a:xfrm>
            <a:custGeom>
              <a:avLst/>
              <a:gdLst/>
              <a:ahLst/>
              <a:cxnLst/>
              <a:rect l="l" t="t" r="r" b="b"/>
              <a:pathLst>
                <a:path w="8371" h="7740" extrusionOk="0">
                  <a:moveTo>
                    <a:pt x="0" y="0"/>
                  </a:moveTo>
                  <a:lnTo>
                    <a:pt x="0" y="2810"/>
                  </a:lnTo>
                  <a:lnTo>
                    <a:pt x="5549" y="2810"/>
                  </a:lnTo>
                  <a:lnTo>
                    <a:pt x="5549" y="7739"/>
                  </a:lnTo>
                  <a:lnTo>
                    <a:pt x="8370" y="7739"/>
                  </a:lnTo>
                  <a:lnTo>
                    <a:pt x="8370" y="2441"/>
                  </a:lnTo>
                  <a:lnTo>
                    <a:pt x="8370" y="703"/>
                  </a:lnTo>
                  <a:lnTo>
                    <a:pt x="837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4" name="Google Shape;1624;p53"/>
            <p:cNvSpPr/>
            <p:nvPr/>
          </p:nvSpPr>
          <p:spPr>
            <a:xfrm>
              <a:off x="4722168" y="2876416"/>
              <a:ext cx="197171" cy="182432"/>
            </a:xfrm>
            <a:custGeom>
              <a:avLst/>
              <a:gdLst/>
              <a:ahLst/>
              <a:cxnLst/>
              <a:rect l="l" t="t" r="r" b="b"/>
              <a:pathLst>
                <a:path w="8455" h="7823" extrusionOk="0">
                  <a:moveTo>
                    <a:pt x="8383" y="84"/>
                  </a:moveTo>
                  <a:lnTo>
                    <a:pt x="8383" y="7752"/>
                  </a:lnTo>
                  <a:lnTo>
                    <a:pt x="5632" y="7752"/>
                  </a:lnTo>
                  <a:lnTo>
                    <a:pt x="5632" y="2858"/>
                  </a:lnTo>
                  <a:cubicBezTo>
                    <a:pt x="5632" y="2834"/>
                    <a:pt x="5620" y="2822"/>
                    <a:pt x="5597" y="2822"/>
                  </a:cubicBezTo>
                  <a:lnTo>
                    <a:pt x="84" y="2822"/>
                  </a:lnTo>
                  <a:lnTo>
                    <a:pt x="84" y="84"/>
                  </a:lnTo>
                  <a:close/>
                  <a:moveTo>
                    <a:pt x="48" y="1"/>
                  </a:moveTo>
                  <a:cubicBezTo>
                    <a:pt x="24" y="1"/>
                    <a:pt x="1" y="24"/>
                    <a:pt x="1" y="48"/>
                  </a:cubicBezTo>
                  <a:lnTo>
                    <a:pt x="1" y="2858"/>
                  </a:lnTo>
                  <a:cubicBezTo>
                    <a:pt x="1" y="2882"/>
                    <a:pt x="24" y="2894"/>
                    <a:pt x="48" y="2894"/>
                  </a:cubicBezTo>
                  <a:lnTo>
                    <a:pt x="5561" y="2894"/>
                  </a:lnTo>
                  <a:lnTo>
                    <a:pt x="5561" y="7787"/>
                  </a:lnTo>
                  <a:cubicBezTo>
                    <a:pt x="5561" y="7811"/>
                    <a:pt x="5573" y="7823"/>
                    <a:pt x="5597" y="7823"/>
                  </a:cubicBezTo>
                  <a:lnTo>
                    <a:pt x="8418" y="7823"/>
                  </a:lnTo>
                  <a:cubicBezTo>
                    <a:pt x="8442" y="7823"/>
                    <a:pt x="8454" y="7799"/>
                    <a:pt x="8454" y="7787"/>
                  </a:cubicBezTo>
                  <a:lnTo>
                    <a:pt x="8454" y="48"/>
                  </a:lnTo>
                  <a:cubicBezTo>
                    <a:pt x="8454" y="24"/>
                    <a:pt x="8442" y="1"/>
                    <a:pt x="84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5" name="Google Shape;1625;p53"/>
            <p:cNvSpPr/>
            <p:nvPr/>
          </p:nvSpPr>
          <p:spPr>
            <a:xfrm>
              <a:off x="4576116" y="3050498"/>
              <a:ext cx="196891" cy="70543"/>
            </a:xfrm>
            <a:custGeom>
              <a:avLst/>
              <a:gdLst/>
              <a:ahLst/>
              <a:cxnLst/>
              <a:rect l="l" t="t" r="r" b="b"/>
              <a:pathLst>
                <a:path w="8443" h="3025" extrusionOk="0">
                  <a:moveTo>
                    <a:pt x="1" y="1"/>
                  </a:moveTo>
                  <a:lnTo>
                    <a:pt x="1" y="3025"/>
                  </a:lnTo>
                  <a:lnTo>
                    <a:pt x="8443" y="3025"/>
                  </a:lnTo>
                  <a:lnTo>
                    <a:pt x="8443"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6" name="Google Shape;1626;p53"/>
            <p:cNvSpPr/>
            <p:nvPr/>
          </p:nvSpPr>
          <p:spPr>
            <a:xfrm>
              <a:off x="4575300" y="3049682"/>
              <a:ext cx="198826" cy="72199"/>
            </a:xfrm>
            <a:custGeom>
              <a:avLst/>
              <a:gdLst/>
              <a:ahLst/>
              <a:cxnLst/>
              <a:rect l="l" t="t" r="r" b="b"/>
              <a:pathLst>
                <a:path w="8526" h="3096" extrusionOk="0">
                  <a:moveTo>
                    <a:pt x="8442" y="71"/>
                  </a:moveTo>
                  <a:lnTo>
                    <a:pt x="8442" y="3024"/>
                  </a:lnTo>
                  <a:lnTo>
                    <a:pt x="72" y="3024"/>
                  </a:lnTo>
                  <a:lnTo>
                    <a:pt x="72" y="71"/>
                  </a:lnTo>
                  <a:close/>
                  <a:moveTo>
                    <a:pt x="36" y="0"/>
                  </a:moveTo>
                  <a:cubicBezTo>
                    <a:pt x="12" y="0"/>
                    <a:pt x="0" y="12"/>
                    <a:pt x="0" y="36"/>
                  </a:cubicBezTo>
                  <a:lnTo>
                    <a:pt x="0" y="3060"/>
                  </a:lnTo>
                  <a:cubicBezTo>
                    <a:pt x="0" y="3084"/>
                    <a:pt x="12" y="3096"/>
                    <a:pt x="36" y="3096"/>
                  </a:cubicBezTo>
                  <a:lnTo>
                    <a:pt x="8478" y="3096"/>
                  </a:lnTo>
                  <a:cubicBezTo>
                    <a:pt x="8501" y="3096"/>
                    <a:pt x="8525" y="3084"/>
                    <a:pt x="8525" y="3060"/>
                  </a:cubicBezTo>
                  <a:lnTo>
                    <a:pt x="8525" y="36"/>
                  </a:lnTo>
                  <a:cubicBezTo>
                    <a:pt x="8525" y="12"/>
                    <a:pt x="8501" y="0"/>
                    <a:pt x="84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7" name="Google Shape;1627;p53"/>
            <p:cNvSpPr/>
            <p:nvPr/>
          </p:nvSpPr>
          <p:spPr>
            <a:xfrm>
              <a:off x="4575580" y="3109077"/>
              <a:ext cx="15275" cy="15298"/>
            </a:xfrm>
            <a:custGeom>
              <a:avLst/>
              <a:gdLst/>
              <a:ahLst/>
              <a:cxnLst/>
              <a:rect l="l" t="t" r="r" b="b"/>
              <a:pathLst>
                <a:path w="655" h="656" extrusionOk="0">
                  <a:moveTo>
                    <a:pt x="0" y="1"/>
                  </a:moveTo>
                  <a:lnTo>
                    <a:pt x="0" y="656"/>
                  </a:lnTo>
                  <a:lnTo>
                    <a:pt x="655" y="656"/>
                  </a:lnTo>
                  <a:lnTo>
                    <a:pt x="655"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8" name="Google Shape;1628;p53"/>
            <p:cNvSpPr/>
            <p:nvPr/>
          </p:nvSpPr>
          <p:spPr>
            <a:xfrm>
              <a:off x="4574740" y="3108261"/>
              <a:ext cx="16954" cy="16954"/>
            </a:xfrm>
            <a:custGeom>
              <a:avLst/>
              <a:gdLst/>
              <a:ahLst/>
              <a:cxnLst/>
              <a:rect l="l" t="t" r="r" b="b"/>
              <a:pathLst>
                <a:path w="727" h="727" extrusionOk="0">
                  <a:moveTo>
                    <a:pt x="655" y="72"/>
                  </a:moveTo>
                  <a:lnTo>
                    <a:pt x="655" y="655"/>
                  </a:lnTo>
                  <a:lnTo>
                    <a:pt x="84" y="655"/>
                  </a:lnTo>
                  <a:lnTo>
                    <a:pt x="84" y="72"/>
                  </a:lnTo>
                  <a:close/>
                  <a:moveTo>
                    <a:pt x="48" y="0"/>
                  </a:moveTo>
                  <a:cubicBezTo>
                    <a:pt x="24" y="0"/>
                    <a:pt x="0" y="24"/>
                    <a:pt x="0" y="36"/>
                  </a:cubicBezTo>
                  <a:lnTo>
                    <a:pt x="0" y="691"/>
                  </a:lnTo>
                  <a:cubicBezTo>
                    <a:pt x="0" y="715"/>
                    <a:pt x="24" y="727"/>
                    <a:pt x="48" y="727"/>
                  </a:cubicBezTo>
                  <a:lnTo>
                    <a:pt x="691" y="727"/>
                  </a:lnTo>
                  <a:cubicBezTo>
                    <a:pt x="715" y="727"/>
                    <a:pt x="727" y="715"/>
                    <a:pt x="727" y="691"/>
                  </a:cubicBezTo>
                  <a:lnTo>
                    <a:pt x="727" y="36"/>
                  </a:lnTo>
                  <a:cubicBezTo>
                    <a:pt x="727" y="24"/>
                    <a:pt x="715" y="0"/>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9" name="Google Shape;1629;p53"/>
            <p:cNvSpPr/>
            <p:nvPr/>
          </p:nvSpPr>
          <p:spPr>
            <a:xfrm>
              <a:off x="4723007" y="2943064"/>
              <a:ext cx="15298" cy="17233"/>
            </a:xfrm>
            <a:custGeom>
              <a:avLst/>
              <a:gdLst/>
              <a:ahLst/>
              <a:cxnLst/>
              <a:rect l="l" t="t" r="r" b="b"/>
              <a:pathLst>
                <a:path w="656" h="739" extrusionOk="0">
                  <a:moveTo>
                    <a:pt x="0" y="0"/>
                  </a:moveTo>
                  <a:lnTo>
                    <a:pt x="0" y="738"/>
                  </a:lnTo>
                  <a:lnTo>
                    <a:pt x="655" y="738"/>
                  </a:lnTo>
                  <a:lnTo>
                    <a:pt x="655"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0" name="Google Shape;1630;p53"/>
            <p:cNvSpPr/>
            <p:nvPr/>
          </p:nvSpPr>
          <p:spPr>
            <a:xfrm>
              <a:off x="4722168" y="2942224"/>
              <a:ext cx="16954" cy="19169"/>
            </a:xfrm>
            <a:custGeom>
              <a:avLst/>
              <a:gdLst/>
              <a:ahLst/>
              <a:cxnLst/>
              <a:rect l="l" t="t" r="r" b="b"/>
              <a:pathLst>
                <a:path w="727" h="822" extrusionOk="0">
                  <a:moveTo>
                    <a:pt x="656" y="72"/>
                  </a:moveTo>
                  <a:lnTo>
                    <a:pt x="656" y="739"/>
                  </a:lnTo>
                  <a:lnTo>
                    <a:pt x="84" y="739"/>
                  </a:lnTo>
                  <a:lnTo>
                    <a:pt x="84" y="72"/>
                  </a:lnTo>
                  <a:close/>
                  <a:moveTo>
                    <a:pt x="48" y="0"/>
                  </a:moveTo>
                  <a:cubicBezTo>
                    <a:pt x="24" y="0"/>
                    <a:pt x="1" y="12"/>
                    <a:pt x="1" y="36"/>
                  </a:cubicBezTo>
                  <a:lnTo>
                    <a:pt x="1" y="774"/>
                  </a:lnTo>
                  <a:cubicBezTo>
                    <a:pt x="1" y="798"/>
                    <a:pt x="24" y="822"/>
                    <a:pt x="48" y="822"/>
                  </a:cubicBezTo>
                  <a:lnTo>
                    <a:pt x="691" y="822"/>
                  </a:lnTo>
                  <a:cubicBezTo>
                    <a:pt x="715" y="822"/>
                    <a:pt x="727" y="798"/>
                    <a:pt x="727" y="774"/>
                  </a:cubicBezTo>
                  <a:lnTo>
                    <a:pt x="727" y="36"/>
                  </a:lnTo>
                  <a:cubicBezTo>
                    <a:pt x="727" y="12"/>
                    <a:pt x="715" y="0"/>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1" name="Google Shape;1631;p53"/>
            <p:cNvSpPr/>
            <p:nvPr/>
          </p:nvSpPr>
          <p:spPr>
            <a:xfrm>
              <a:off x="4852665" y="3058287"/>
              <a:ext cx="16137" cy="17233"/>
            </a:xfrm>
            <a:custGeom>
              <a:avLst/>
              <a:gdLst/>
              <a:ahLst/>
              <a:cxnLst/>
              <a:rect l="l" t="t" r="r" b="b"/>
              <a:pathLst>
                <a:path w="692" h="739" extrusionOk="0">
                  <a:moveTo>
                    <a:pt x="1" y="0"/>
                  </a:moveTo>
                  <a:lnTo>
                    <a:pt x="1" y="738"/>
                  </a:lnTo>
                  <a:lnTo>
                    <a:pt x="691" y="738"/>
                  </a:lnTo>
                  <a:lnTo>
                    <a:pt x="691"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2" name="Google Shape;1632;p53"/>
            <p:cNvSpPr/>
            <p:nvPr/>
          </p:nvSpPr>
          <p:spPr>
            <a:xfrm>
              <a:off x="4851826" y="3057167"/>
              <a:ext cx="17793" cy="19192"/>
            </a:xfrm>
            <a:custGeom>
              <a:avLst/>
              <a:gdLst/>
              <a:ahLst/>
              <a:cxnLst/>
              <a:rect l="l" t="t" r="r" b="b"/>
              <a:pathLst>
                <a:path w="763" h="823" extrusionOk="0">
                  <a:moveTo>
                    <a:pt x="691" y="84"/>
                  </a:moveTo>
                  <a:lnTo>
                    <a:pt x="691" y="751"/>
                  </a:lnTo>
                  <a:lnTo>
                    <a:pt x="72" y="751"/>
                  </a:lnTo>
                  <a:lnTo>
                    <a:pt x="72" y="84"/>
                  </a:lnTo>
                  <a:close/>
                  <a:moveTo>
                    <a:pt x="37" y="1"/>
                  </a:moveTo>
                  <a:cubicBezTo>
                    <a:pt x="13" y="1"/>
                    <a:pt x="1" y="24"/>
                    <a:pt x="1" y="48"/>
                  </a:cubicBezTo>
                  <a:lnTo>
                    <a:pt x="1" y="786"/>
                  </a:lnTo>
                  <a:cubicBezTo>
                    <a:pt x="1" y="810"/>
                    <a:pt x="13" y="822"/>
                    <a:pt x="37" y="822"/>
                  </a:cubicBezTo>
                  <a:lnTo>
                    <a:pt x="727" y="822"/>
                  </a:lnTo>
                  <a:cubicBezTo>
                    <a:pt x="751" y="822"/>
                    <a:pt x="763" y="810"/>
                    <a:pt x="763" y="786"/>
                  </a:cubicBezTo>
                  <a:lnTo>
                    <a:pt x="763" y="48"/>
                  </a:lnTo>
                  <a:cubicBezTo>
                    <a:pt x="763" y="24"/>
                    <a:pt x="751" y="1"/>
                    <a:pt x="7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3" name="Google Shape;1633;p53"/>
            <p:cNvSpPr/>
            <p:nvPr/>
          </p:nvSpPr>
          <p:spPr>
            <a:xfrm>
              <a:off x="4903199" y="3058287"/>
              <a:ext cx="15298" cy="17233"/>
            </a:xfrm>
            <a:custGeom>
              <a:avLst/>
              <a:gdLst/>
              <a:ahLst/>
              <a:cxnLst/>
              <a:rect l="l" t="t" r="r" b="b"/>
              <a:pathLst>
                <a:path w="656" h="739" extrusionOk="0">
                  <a:moveTo>
                    <a:pt x="1" y="0"/>
                  </a:moveTo>
                  <a:lnTo>
                    <a:pt x="1" y="738"/>
                  </a:lnTo>
                  <a:lnTo>
                    <a:pt x="655" y="738"/>
                  </a:lnTo>
                  <a:lnTo>
                    <a:pt x="655"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4" name="Google Shape;1634;p53"/>
            <p:cNvSpPr/>
            <p:nvPr/>
          </p:nvSpPr>
          <p:spPr>
            <a:xfrm>
              <a:off x="4902080" y="3057167"/>
              <a:ext cx="17257" cy="19192"/>
            </a:xfrm>
            <a:custGeom>
              <a:avLst/>
              <a:gdLst/>
              <a:ahLst/>
              <a:cxnLst/>
              <a:rect l="l" t="t" r="r" b="b"/>
              <a:pathLst>
                <a:path w="740" h="823" extrusionOk="0">
                  <a:moveTo>
                    <a:pt x="668" y="84"/>
                  </a:moveTo>
                  <a:lnTo>
                    <a:pt x="668" y="751"/>
                  </a:lnTo>
                  <a:lnTo>
                    <a:pt x="84" y="751"/>
                  </a:lnTo>
                  <a:lnTo>
                    <a:pt x="84" y="84"/>
                  </a:lnTo>
                  <a:close/>
                  <a:moveTo>
                    <a:pt x="49" y="1"/>
                  </a:moveTo>
                  <a:cubicBezTo>
                    <a:pt x="25" y="1"/>
                    <a:pt x="1" y="24"/>
                    <a:pt x="1" y="48"/>
                  </a:cubicBezTo>
                  <a:lnTo>
                    <a:pt x="1" y="786"/>
                  </a:lnTo>
                  <a:cubicBezTo>
                    <a:pt x="1" y="810"/>
                    <a:pt x="25" y="822"/>
                    <a:pt x="49" y="822"/>
                  </a:cubicBezTo>
                  <a:lnTo>
                    <a:pt x="703" y="822"/>
                  </a:lnTo>
                  <a:cubicBezTo>
                    <a:pt x="715" y="822"/>
                    <a:pt x="739" y="810"/>
                    <a:pt x="739" y="786"/>
                  </a:cubicBezTo>
                  <a:lnTo>
                    <a:pt x="739" y="48"/>
                  </a:lnTo>
                  <a:cubicBezTo>
                    <a:pt x="727" y="24"/>
                    <a:pt x="715" y="1"/>
                    <a:pt x="6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5" name="Google Shape;1635;p53"/>
            <p:cNvSpPr/>
            <p:nvPr/>
          </p:nvSpPr>
          <p:spPr>
            <a:xfrm>
              <a:off x="4757148" y="3109077"/>
              <a:ext cx="15298" cy="15298"/>
            </a:xfrm>
            <a:custGeom>
              <a:avLst/>
              <a:gdLst/>
              <a:ahLst/>
              <a:cxnLst/>
              <a:rect l="l" t="t" r="r" b="b"/>
              <a:pathLst>
                <a:path w="656" h="656" extrusionOk="0">
                  <a:moveTo>
                    <a:pt x="1" y="1"/>
                  </a:moveTo>
                  <a:lnTo>
                    <a:pt x="1" y="656"/>
                  </a:lnTo>
                  <a:lnTo>
                    <a:pt x="656" y="656"/>
                  </a:lnTo>
                  <a:lnTo>
                    <a:pt x="656"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6" name="Google Shape;1636;p53"/>
            <p:cNvSpPr/>
            <p:nvPr/>
          </p:nvSpPr>
          <p:spPr>
            <a:xfrm>
              <a:off x="4756331" y="3108261"/>
              <a:ext cx="17233" cy="16954"/>
            </a:xfrm>
            <a:custGeom>
              <a:avLst/>
              <a:gdLst/>
              <a:ahLst/>
              <a:cxnLst/>
              <a:rect l="l" t="t" r="r" b="b"/>
              <a:pathLst>
                <a:path w="739" h="727" extrusionOk="0">
                  <a:moveTo>
                    <a:pt x="655" y="72"/>
                  </a:moveTo>
                  <a:lnTo>
                    <a:pt x="655" y="655"/>
                  </a:lnTo>
                  <a:lnTo>
                    <a:pt x="72" y="655"/>
                  </a:lnTo>
                  <a:lnTo>
                    <a:pt x="72" y="72"/>
                  </a:lnTo>
                  <a:close/>
                  <a:moveTo>
                    <a:pt x="48" y="0"/>
                  </a:moveTo>
                  <a:cubicBezTo>
                    <a:pt x="24" y="0"/>
                    <a:pt x="0" y="24"/>
                    <a:pt x="0" y="36"/>
                  </a:cubicBezTo>
                  <a:lnTo>
                    <a:pt x="0" y="691"/>
                  </a:lnTo>
                  <a:cubicBezTo>
                    <a:pt x="0" y="715"/>
                    <a:pt x="24" y="727"/>
                    <a:pt x="48" y="727"/>
                  </a:cubicBezTo>
                  <a:lnTo>
                    <a:pt x="691" y="727"/>
                  </a:lnTo>
                  <a:cubicBezTo>
                    <a:pt x="715" y="727"/>
                    <a:pt x="738" y="715"/>
                    <a:pt x="738" y="691"/>
                  </a:cubicBezTo>
                  <a:lnTo>
                    <a:pt x="738" y="36"/>
                  </a:lnTo>
                  <a:cubicBezTo>
                    <a:pt x="738" y="24"/>
                    <a:pt x="715" y="0"/>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7" name="Google Shape;1637;p53"/>
            <p:cNvSpPr/>
            <p:nvPr/>
          </p:nvSpPr>
          <p:spPr>
            <a:xfrm>
              <a:off x="4576116" y="3043012"/>
              <a:ext cx="196891" cy="70543"/>
            </a:xfrm>
            <a:custGeom>
              <a:avLst/>
              <a:gdLst/>
              <a:ahLst/>
              <a:cxnLst/>
              <a:rect l="l" t="t" r="r" b="b"/>
              <a:pathLst>
                <a:path w="8443" h="3025" extrusionOk="0">
                  <a:moveTo>
                    <a:pt x="1" y="0"/>
                  </a:moveTo>
                  <a:lnTo>
                    <a:pt x="1" y="3024"/>
                  </a:lnTo>
                  <a:lnTo>
                    <a:pt x="8443" y="3024"/>
                  </a:lnTo>
                  <a:lnTo>
                    <a:pt x="844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8" name="Google Shape;1638;p53"/>
            <p:cNvSpPr/>
            <p:nvPr/>
          </p:nvSpPr>
          <p:spPr>
            <a:xfrm>
              <a:off x="4575300" y="3042173"/>
              <a:ext cx="198826" cy="72502"/>
            </a:xfrm>
            <a:custGeom>
              <a:avLst/>
              <a:gdLst/>
              <a:ahLst/>
              <a:cxnLst/>
              <a:rect l="l" t="t" r="r" b="b"/>
              <a:pathLst>
                <a:path w="8526" h="3109" extrusionOk="0">
                  <a:moveTo>
                    <a:pt x="8442" y="84"/>
                  </a:moveTo>
                  <a:lnTo>
                    <a:pt x="8442" y="3025"/>
                  </a:lnTo>
                  <a:lnTo>
                    <a:pt x="72" y="3025"/>
                  </a:lnTo>
                  <a:lnTo>
                    <a:pt x="72" y="84"/>
                  </a:lnTo>
                  <a:close/>
                  <a:moveTo>
                    <a:pt x="36" y="1"/>
                  </a:moveTo>
                  <a:cubicBezTo>
                    <a:pt x="12" y="1"/>
                    <a:pt x="0" y="12"/>
                    <a:pt x="0" y="36"/>
                  </a:cubicBezTo>
                  <a:lnTo>
                    <a:pt x="0" y="3060"/>
                  </a:lnTo>
                  <a:cubicBezTo>
                    <a:pt x="0" y="3084"/>
                    <a:pt x="12" y="3108"/>
                    <a:pt x="36" y="3108"/>
                  </a:cubicBezTo>
                  <a:lnTo>
                    <a:pt x="8478" y="3108"/>
                  </a:lnTo>
                  <a:cubicBezTo>
                    <a:pt x="8501" y="3108"/>
                    <a:pt x="8525" y="3084"/>
                    <a:pt x="8525" y="3060"/>
                  </a:cubicBezTo>
                  <a:lnTo>
                    <a:pt x="8525" y="36"/>
                  </a:lnTo>
                  <a:cubicBezTo>
                    <a:pt x="8525" y="12"/>
                    <a:pt x="8501" y="1"/>
                    <a:pt x="8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9" name="Google Shape;1639;p53"/>
            <p:cNvSpPr/>
            <p:nvPr/>
          </p:nvSpPr>
          <p:spPr>
            <a:xfrm>
              <a:off x="5530128" y="2153411"/>
              <a:ext cx="331820" cy="59443"/>
            </a:xfrm>
            <a:custGeom>
              <a:avLst/>
              <a:gdLst/>
              <a:ahLst/>
              <a:cxnLst/>
              <a:rect l="l" t="t" r="r" b="b"/>
              <a:pathLst>
                <a:path w="14229" h="2549" extrusionOk="0">
                  <a:moveTo>
                    <a:pt x="1" y="1"/>
                  </a:moveTo>
                  <a:lnTo>
                    <a:pt x="1" y="2549"/>
                  </a:lnTo>
                  <a:lnTo>
                    <a:pt x="14229" y="2549"/>
                  </a:lnTo>
                  <a:lnTo>
                    <a:pt x="14229" y="1"/>
                  </a:lnTo>
                  <a:close/>
                </a:path>
              </a:pathLst>
            </a:custGeom>
            <a:solidFill>
              <a:srgbClr val="7382A2"/>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0" name="Google Shape;1640;p53"/>
            <p:cNvSpPr/>
            <p:nvPr/>
          </p:nvSpPr>
          <p:spPr>
            <a:xfrm>
              <a:off x="5534582" y="2276423"/>
              <a:ext cx="283221" cy="277391"/>
            </a:xfrm>
            <a:custGeom>
              <a:avLst/>
              <a:gdLst/>
              <a:ahLst/>
              <a:cxnLst/>
              <a:rect l="l" t="t" r="r" b="b"/>
              <a:pathLst>
                <a:path w="12145" h="11895" extrusionOk="0">
                  <a:moveTo>
                    <a:pt x="4144" y="0"/>
                  </a:moveTo>
                  <a:lnTo>
                    <a:pt x="2060" y="2084"/>
                  </a:lnTo>
                  <a:lnTo>
                    <a:pt x="2060" y="3453"/>
                  </a:lnTo>
                  <a:lnTo>
                    <a:pt x="0" y="3453"/>
                  </a:lnTo>
                  <a:lnTo>
                    <a:pt x="0" y="8085"/>
                  </a:lnTo>
                  <a:lnTo>
                    <a:pt x="2120" y="8085"/>
                  </a:lnTo>
                  <a:lnTo>
                    <a:pt x="2120" y="9942"/>
                  </a:lnTo>
                  <a:lnTo>
                    <a:pt x="4084" y="11895"/>
                  </a:lnTo>
                  <a:lnTo>
                    <a:pt x="10085" y="11895"/>
                  </a:lnTo>
                  <a:lnTo>
                    <a:pt x="12145" y="9835"/>
                  </a:lnTo>
                  <a:lnTo>
                    <a:pt x="12145" y="2108"/>
                  </a:lnTo>
                  <a:lnTo>
                    <a:pt x="10037" y="0"/>
                  </a:lnTo>
                  <a:close/>
                </a:path>
              </a:pathLst>
            </a:custGeom>
            <a:solidFill>
              <a:srgbClr val="51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1" name="Google Shape;1641;p53"/>
            <p:cNvSpPr/>
            <p:nvPr/>
          </p:nvSpPr>
          <p:spPr>
            <a:xfrm>
              <a:off x="5533743" y="2275583"/>
              <a:ext cx="284900" cy="279070"/>
            </a:xfrm>
            <a:custGeom>
              <a:avLst/>
              <a:gdLst/>
              <a:ahLst/>
              <a:cxnLst/>
              <a:rect l="l" t="t" r="r" b="b"/>
              <a:pathLst>
                <a:path w="12217" h="11967" extrusionOk="0">
                  <a:moveTo>
                    <a:pt x="10061" y="72"/>
                  </a:moveTo>
                  <a:lnTo>
                    <a:pt x="12145" y="2156"/>
                  </a:lnTo>
                  <a:lnTo>
                    <a:pt x="12145" y="9847"/>
                  </a:lnTo>
                  <a:lnTo>
                    <a:pt x="10109" y="11895"/>
                  </a:lnTo>
                  <a:lnTo>
                    <a:pt x="4132" y="11895"/>
                  </a:lnTo>
                  <a:lnTo>
                    <a:pt x="2191" y="9966"/>
                  </a:lnTo>
                  <a:lnTo>
                    <a:pt x="2191" y="8121"/>
                  </a:lnTo>
                  <a:cubicBezTo>
                    <a:pt x="2191" y="8097"/>
                    <a:pt x="2168" y="8073"/>
                    <a:pt x="2144" y="8073"/>
                  </a:cubicBezTo>
                  <a:lnTo>
                    <a:pt x="60" y="8073"/>
                  </a:lnTo>
                  <a:lnTo>
                    <a:pt x="60" y="3525"/>
                  </a:lnTo>
                  <a:lnTo>
                    <a:pt x="2084" y="3525"/>
                  </a:lnTo>
                  <a:cubicBezTo>
                    <a:pt x="2108" y="3525"/>
                    <a:pt x="2132" y="3501"/>
                    <a:pt x="2132" y="3489"/>
                  </a:cubicBezTo>
                  <a:lnTo>
                    <a:pt x="2132" y="2132"/>
                  </a:lnTo>
                  <a:lnTo>
                    <a:pt x="4204" y="72"/>
                  </a:lnTo>
                  <a:close/>
                  <a:moveTo>
                    <a:pt x="4180" y="0"/>
                  </a:moveTo>
                  <a:cubicBezTo>
                    <a:pt x="4168" y="0"/>
                    <a:pt x="4156" y="0"/>
                    <a:pt x="4144" y="12"/>
                  </a:cubicBezTo>
                  <a:lnTo>
                    <a:pt x="2060" y="2096"/>
                  </a:lnTo>
                  <a:cubicBezTo>
                    <a:pt x="2060" y="2096"/>
                    <a:pt x="2060" y="2108"/>
                    <a:pt x="2060" y="2120"/>
                  </a:cubicBezTo>
                  <a:lnTo>
                    <a:pt x="2060" y="3441"/>
                  </a:lnTo>
                  <a:lnTo>
                    <a:pt x="36" y="3441"/>
                  </a:lnTo>
                  <a:cubicBezTo>
                    <a:pt x="13" y="3441"/>
                    <a:pt x="1" y="3465"/>
                    <a:pt x="1" y="3489"/>
                  </a:cubicBezTo>
                  <a:lnTo>
                    <a:pt x="1" y="8121"/>
                  </a:lnTo>
                  <a:cubicBezTo>
                    <a:pt x="1" y="8132"/>
                    <a:pt x="13" y="8156"/>
                    <a:pt x="36" y="8156"/>
                  </a:cubicBezTo>
                  <a:lnTo>
                    <a:pt x="2120" y="8156"/>
                  </a:lnTo>
                  <a:lnTo>
                    <a:pt x="2120" y="9978"/>
                  </a:lnTo>
                  <a:cubicBezTo>
                    <a:pt x="2120" y="9990"/>
                    <a:pt x="2120" y="9990"/>
                    <a:pt x="2132" y="10002"/>
                  </a:cubicBezTo>
                  <a:lnTo>
                    <a:pt x="4096" y="11954"/>
                  </a:lnTo>
                  <a:cubicBezTo>
                    <a:pt x="4096" y="11966"/>
                    <a:pt x="4108" y="11966"/>
                    <a:pt x="4120" y="11966"/>
                  </a:cubicBezTo>
                  <a:lnTo>
                    <a:pt x="10145" y="11966"/>
                  </a:lnTo>
                  <a:lnTo>
                    <a:pt x="12205" y="9906"/>
                  </a:lnTo>
                  <a:cubicBezTo>
                    <a:pt x="12216" y="9895"/>
                    <a:pt x="12216" y="9883"/>
                    <a:pt x="12216" y="9883"/>
                  </a:cubicBezTo>
                  <a:lnTo>
                    <a:pt x="12216" y="2144"/>
                  </a:lnTo>
                  <a:cubicBezTo>
                    <a:pt x="12216" y="2132"/>
                    <a:pt x="12216" y="2132"/>
                    <a:pt x="12205" y="2120"/>
                  </a:cubicBezTo>
                  <a:lnTo>
                    <a:pt x="10097" y="12"/>
                  </a:lnTo>
                  <a:cubicBezTo>
                    <a:pt x="10085" y="0"/>
                    <a:pt x="10085" y="0"/>
                    <a:pt x="10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2" name="Google Shape;1642;p53"/>
            <p:cNvSpPr/>
            <p:nvPr/>
          </p:nvSpPr>
          <p:spPr>
            <a:xfrm>
              <a:off x="5582621" y="2276423"/>
              <a:ext cx="235182" cy="63314"/>
            </a:xfrm>
            <a:custGeom>
              <a:avLst/>
              <a:gdLst/>
              <a:ahLst/>
              <a:cxnLst/>
              <a:rect l="l" t="t" r="r" b="b"/>
              <a:pathLst>
                <a:path w="10085" h="2715" extrusionOk="0">
                  <a:moveTo>
                    <a:pt x="2084" y="0"/>
                  </a:moveTo>
                  <a:lnTo>
                    <a:pt x="0" y="2084"/>
                  </a:lnTo>
                  <a:lnTo>
                    <a:pt x="0" y="2691"/>
                  </a:lnTo>
                  <a:lnTo>
                    <a:pt x="2084" y="607"/>
                  </a:lnTo>
                  <a:lnTo>
                    <a:pt x="7977" y="607"/>
                  </a:lnTo>
                  <a:lnTo>
                    <a:pt x="10085" y="2715"/>
                  </a:lnTo>
                  <a:lnTo>
                    <a:pt x="10085" y="2108"/>
                  </a:lnTo>
                  <a:lnTo>
                    <a:pt x="7977" y="0"/>
                  </a:lnTo>
                  <a:close/>
                </a:path>
              </a:pathLst>
            </a:custGeom>
            <a:solidFill>
              <a:srgbClr val="2A3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3" name="Google Shape;1643;p53"/>
            <p:cNvSpPr/>
            <p:nvPr/>
          </p:nvSpPr>
          <p:spPr>
            <a:xfrm>
              <a:off x="5581502" y="2275583"/>
              <a:ext cx="237141" cy="64993"/>
            </a:xfrm>
            <a:custGeom>
              <a:avLst/>
              <a:gdLst/>
              <a:ahLst/>
              <a:cxnLst/>
              <a:rect l="l" t="t" r="r" b="b"/>
              <a:pathLst>
                <a:path w="10169" h="2787" extrusionOk="0">
                  <a:moveTo>
                    <a:pt x="8013" y="72"/>
                  </a:moveTo>
                  <a:lnTo>
                    <a:pt x="10097" y="2156"/>
                  </a:lnTo>
                  <a:lnTo>
                    <a:pt x="10097" y="2656"/>
                  </a:lnTo>
                  <a:lnTo>
                    <a:pt x="8049" y="608"/>
                  </a:lnTo>
                  <a:cubicBezTo>
                    <a:pt x="8049" y="608"/>
                    <a:pt x="8037" y="596"/>
                    <a:pt x="8025" y="596"/>
                  </a:cubicBezTo>
                  <a:lnTo>
                    <a:pt x="2132" y="596"/>
                  </a:lnTo>
                  <a:cubicBezTo>
                    <a:pt x="2120" y="596"/>
                    <a:pt x="2108" y="608"/>
                    <a:pt x="2096" y="608"/>
                  </a:cubicBezTo>
                  <a:lnTo>
                    <a:pt x="84" y="2632"/>
                  </a:lnTo>
                  <a:lnTo>
                    <a:pt x="84" y="2132"/>
                  </a:lnTo>
                  <a:lnTo>
                    <a:pt x="2156" y="72"/>
                  </a:lnTo>
                  <a:close/>
                  <a:moveTo>
                    <a:pt x="2120" y="0"/>
                  </a:moveTo>
                  <a:cubicBezTo>
                    <a:pt x="2108" y="0"/>
                    <a:pt x="2108" y="0"/>
                    <a:pt x="2096" y="12"/>
                  </a:cubicBezTo>
                  <a:lnTo>
                    <a:pt x="12" y="2096"/>
                  </a:lnTo>
                  <a:cubicBezTo>
                    <a:pt x="1" y="2096"/>
                    <a:pt x="1" y="2108"/>
                    <a:pt x="1" y="2120"/>
                  </a:cubicBezTo>
                  <a:lnTo>
                    <a:pt x="1" y="2727"/>
                  </a:lnTo>
                  <a:cubicBezTo>
                    <a:pt x="1" y="2739"/>
                    <a:pt x="12" y="2751"/>
                    <a:pt x="24" y="2763"/>
                  </a:cubicBezTo>
                  <a:cubicBezTo>
                    <a:pt x="36" y="2763"/>
                    <a:pt x="60" y="2763"/>
                    <a:pt x="60" y="2751"/>
                  </a:cubicBezTo>
                  <a:lnTo>
                    <a:pt x="2144" y="679"/>
                  </a:lnTo>
                  <a:lnTo>
                    <a:pt x="8013" y="679"/>
                  </a:lnTo>
                  <a:lnTo>
                    <a:pt x="10109" y="2775"/>
                  </a:lnTo>
                  <a:cubicBezTo>
                    <a:pt x="10121" y="2775"/>
                    <a:pt x="10133" y="2787"/>
                    <a:pt x="10133" y="2787"/>
                  </a:cubicBezTo>
                  <a:lnTo>
                    <a:pt x="10145" y="2787"/>
                  </a:lnTo>
                  <a:cubicBezTo>
                    <a:pt x="10157" y="2775"/>
                    <a:pt x="10168" y="2763"/>
                    <a:pt x="10168" y="2751"/>
                  </a:cubicBezTo>
                  <a:lnTo>
                    <a:pt x="10168" y="2144"/>
                  </a:lnTo>
                  <a:cubicBezTo>
                    <a:pt x="10168" y="2132"/>
                    <a:pt x="10157" y="2132"/>
                    <a:pt x="10157" y="2120"/>
                  </a:cubicBezTo>
                  <a:lnTo>
                    <a:pt x="8037" y="12"/>
                  </a:lnTo>
                  <a:cubicBezTo>
                    <a:pt x="8037" y="0"/>
                    <a:pt x="8025" y="0"/>
                    <a:pt x="80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4" name="Google Shape;1644;p53"/>
            <p:cNvSpPr/>
            <p:nvPr/>
          </p:nvSpPr>
          <p:spPr>
            <a:xfrm>
              <a:off x="5616481" y="2327493"/>
              <a:ext cx="178841" cy="158016"/>
            </a:xfrm>
            <a:custGeom>
              <a:avLst/>
              <a:gdLst/>
              <a:ahLst/>
              <a:cxnLst/>
              <a:rect l="l" t="t" r="r" b="b"/>
              <a:pathLst>
                <a:path w="7669" h="6776" extrusionOk="0">
                  <a:moveTo>
                    <a:pt x="1691" y="1"/>
                  </a:moveTo>
                  <a:lnTo>
                    <a:pt x="1" y="1644"/>
                  </a:lnTo>
                  <a:lnTo>
                    <a:pt x="1" y="5299"/>
                  </a:lnTo>
                  <a:lnTo>
                    <a:pt x="1596" y="6776"/>
                  </a:lnTo>
                  <a:lnTo>
                    <a:pt x="6049" y="6776"/>
                  </a:lnTo>
                  <a:lnTo>
                    <a:pt x="7668" y="5228"/>
                  </a:lnTo>
                  <a:lnTo>
                    <a:pt x="7668" y="1525"/>
                  </a:lnTo>
                  <a:lnTo>
                    <a:pt x="599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5" name="Google Shape;1645;p53"/>
            <p:cNvSpPr/>
            <p:nvPr/>
          </p:nvSpPr>
          <p:spPr>
            <a:xfrm>
              <a:off x="5615642" y="2326677"/>
              <a:ext cx="180520" cy="159672"/>
            </a:xfrm>
            <a:custGeom>
              <a:avLst/>
              <a:gdLst/>
              <a:ahLst/>
              <a:cxnLst/>
              <a:rect l="l" t="t" r="r" b="b"/>
              <a:pathLst>
                <a:path w="7741" h="6847" extrusionOk="0">
                  <a:moveTo>
                    <a:pt x="6014" y="72"/>
                  </a:moveTo>
                  <a:lnTo>
                    <a:pt x="7669" y="1572"/>
                  </a:lnTo>
                  <a:lnTo>
                    <a:pt x="7669" y="5251"/>
                  </a:lnTo>
                  <a:lnTo>
                    <a:pt x="6073" y="6763"/>
                  </a:lnTo>
                  <a:lnTo>
                    <a:pt x="1644" y="6763"/>
                  </a:lnTo>
                  <a:lnTo>
                    <a:pt x="72" y="5310"/>
                  </a:lnTo>
                  <a:lnTo>
                    <a:pt x="72" y="1703"/>
                  </a:lnTo>
                  <a:lnTo>
                    <a:pt x="1739" y="72"/>
                  </a:lnTo>
                  <a:close/>
                  <a:moveTo>
                    <a:pt x="1727" y="0"/>
                  </a:moveTo>
                  <a:cubicBezTo>
                    <a:pt x="1715" y="0"/>
                    <a:pt x="1704" y="0"/>
                    <a:pt x="1704" y="12"/>
                  </a:cubicBezTo>
                  <a:lnTo>
                    <a:pt x="13" y="1655"/>
                  </a:lnTo>
                  <a:cubicBezTo>
                    <a:pt x="1" y="1667"/>
                    <a:pt x="1" y="1667"/>
                    <a:pt x="1" y="1679"/>
                  </a:cubicBezTo>
                  <a:lnTo>
                    <a:pt x="1" y="5334"/>
                  </a:lnTo>
                  <a:cubicBezTo>
                    <a:pt x="1" y="5334"/>
                    <a:pt x="1" y="5346"/>
                    <a:pt x="13" y="5358"/>
                  </a:cubicBezTo>
                  <a:lnTo>
                    <a:pt x="1608" y="6834"/>
                  </a:lnTo>
                  <a:cubicBezTo>
                    <a:pt x="1608" y="6834"/>
                    <a:pt x="1620" y="6846"/>
                    <a:pt x="1632" y="6846"/>
                  </a:cubicBezTo>
                  <a:lnTo>
                    <a:pt x="6085" y="6846"/>
                  </a:lnTo>
                  <a:cubicBezTo>
                    <a:pt x="6097" y="6846"/>
                    <a:pt x="6097" y="6834"/>
                    <a:pt x="6109" y="6834"/>
                  </a:cubicBezTo>
                  <a:lnTo>
                    <a:pt x="7728" y="5298"/>
                  </a:lnTo>
                  <a:cubicBezTo>
                    <a:pt x="7740" y="5287"/>
                    <a:pt x="7740" y="5275"/>
                    <a:pt x="7740" y="5263"/>
                  </a:cubicBezTo>
                  <a:lnTo>
                    <a:pt x="7740" y="1560"/>
                  </a:lnTo>
                  <a:cubicBezTo>
                    <a:pt x="7740" y="1548"/>
                    <a:pt x="7740" y="1536"/>
                    <a:pt x="7728" y="1536"/>
                  </a:cubicBezTo>
                  <a:lnTo>
                    <a:pt x="6049" y="12"/>
                  </a:lnTo>
                  <a:cubicBezTo>
                    <a:pt x="6049" y="0"/>
                    <a:pt x="6037" y="0"/>
                    <a:pt x="60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6" name="Google Shape;1646;p53"/>
            <p:cNvSpPr/>
            <p:nvPr/>
          </p:nvSpPr>
          <p:spPr>
            <a:xfrm>
              <a:off x="5691455" y="2468554"/>
              <a:ext cx="105523" cy="29453"/>
            </a:xfrm>
            <a:custGeom>
              <a:avLst/>
              <a:gdLst/>
              <a:ahLst/>
              <a:cxnLst/>
              <a:rect l="l" t="t" r="r" b="b"/>
              <a:pathLst>
                <a:path w="4525" h="1263" extrusionOk="0">
                  <a:moveTo>
                    <a:pt x="0" y="0"/>
                  </a:moveTo>
                  <a:lnTo>
                    <a:pt x="0" y="1262"/>
                  </a:lnTo>
                  <a:lnTo>
                    <a:pt x="4525" y="1262"/>
                  </a:lnTo>
                  <a:lnTo>
                    <a:pt x="452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7" name="Google Shape;1647;p53"/>
            <p:cNvSpPr/>
            <p:nvPr/>
          </p:nvSpPr>
          <p:spPr>
            <a:xfrm>
              <a:off x="5690615" y="2467715"/>
              <a:ext cx="107202" cy="31132"/>
            </a:xfrm>
            <a:custGeom>
              <a:avLst/>
              <a:gdLst/>
              <a:ahLst/>
              <a:cxnLst/>
              <a:rect l="l" t="t" r="r" b="b"/>
              <a:pathLst>
                <a:path w="4597" h="1335" extrusionOk="0">
                  <a:moveTo>
                    <a:pt x="4525" y="72"/>
                  </a:moveTo>
                  <a:lnTo>
                    <a:pt x="4525" y="1263"/>
                  </a:lnTo>
                  <a:lnTo>
                    <a:pt x="72" y="1263"/>
                  </a:lnTo>
                  <a:lnTo>
                    <a:pt x="72" y="72"/>
                  </a:lnTo>
                  <a:close/>
                  <a:moveTo>
                    <a:pt x="36" y="1"/>
                  </a:moveTo>
                  <a:cubicBezTo>
                    <a:pt x="13" y="1"/>
                    <a:pt x="1" y="12"/>
                    <a:pt x="1" y="36"/>
                  </a:cubicBezTo>
                  <a:lnTo>
                    <a:pt x="1" y="1298"/>
                  </a:lnTo>
                  <a:cubicBezTo>
                    <a:pt x="1" y="1322"/>
                    <a:pt x="13" y="1334"/>
                    <a:pt x="36" y="1334"/>
                  </a:cubicBezTo>
                  <a:lnTo>
                    <a:pt x="4561" y="1334"/>
                  </a:lnTo>
                  <a:cubicBezTo>
                    <a:pt x="4585" y="1334"/>
                    <a:pt x="4596" y="1322"/>
                    <a:pt x="4596" y="1298"/>
                  </a:cubicBezTo>
                  <a:lnTo>
                    <a:pt x="4596" y="36"/>
                  </a:lnTo>
                  <a:cubicBezTo>
                    <a:pt x="4596" y="12"/>
                    <a:pt x="4585" y="1"/>
                    <a:pt x="4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8" name="Google Shape;1648;p53"/>
            <p:cNvSpPr/>
            <p:nvPr/>
          </p:nvSpPr>
          <p:spPr>
            <a:xfrm>
              <a:off x="5691455" y="2498543"/>
              <a:ext cx="105523" cy="14738"/>
            </a:xfrm>
            <a:custGeom>
              <a:avLst/>
              <a:gdLst/>
              <a:ahLst/>
              <a:cxnLst/>
              <a:rect l="l" t="t" r="r" b="b"/>
              <a:pathLst>
                <a:path w="4525" h="632" extrusionOk="0">
                  <a:moveTo>
                    <a:pt x="0" y="0"/>
                  </a:moveTo>
                  <a:lnTo>
                    <a:pt x="0" y="631"/>
                  </a:lnTo>
                  <a:lnTo>
                    <a:pt x="4525" y="631"/>
                  </a:lnTo>
                  <a:lnTo>
                    <a:pt x="4525" y="0"/>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9" name="Google Shape;1649;p53"/>
            <p:cNvSpPr/>
            <p:nvPr/>
          </p:nvSpPr>
          <p:spPr>
            <a:xfrm>
              <a:off x="5690615" y="2497424"/>
              <a:ext cx="107202" cy="16674"/>
            </a:xfrm>
            <a:custGeom>
              <a:avLst/>
              <a:gdLst/>
              <a:ahLst/>
              <a:cxnLst/>
              <a:rect l="l" t="t" r="r" b="b"/>
              <a:pathLst>
                <a:path w="4597" h="715" extrusionOk="0">
                  <a:moveTo>
                    <a:pt x="4525" y="84"/>
                  </a:moveTo>
                  <a:lnTo>
                    <a:pt x="4525" y="643"/>
                  </a:lnTo>
                  <a:lnTo>
                    <a:pt x="72" y="643"/>
                  </a:lnTo>
                  <a:lnTo>
                    <a:pt x="72" y="84"/>
                  </a:lnTo>
                  <a:close/>
                  <a:moveTo>
                    <a:pt x="36" y="1"/>
                  </a:moveTo>
                  <a:cubicBezTo>
                    <a:pt x="13" y="1"/>
                    <a:pt x="1" y="24"/>
                    <a:pt x="1" y="48"/>
                  </a:cubicBezTo>
                  <a:lnTo>
                    <a:pt x="1" y="679"/>
                  </a:lnTo>
                  <a:cubicBezTo>
                    <a:pt x="1" y="691"/>
                    <a:pt x="13" y="715"/>
                    <a:pt x="36" y="715"/>
                  </a:cubicBezTo>
                  <a:lnTo>
                    <a:pt x="4561" y="715"/>
                  </a:lnTo>
                  <a:cubicBezTo>
                    <a:pt x="4585" y="715"/>
                    <a:pt x="4596" y="691"/>
                    <a:pt x="4596" y="679"/>
                  </a:cubicBezTo>
                  <a:lnTo>
                    <a:pt x="4596" y="48"/>
                  </a:lnTo>
                  <a:cubicBezTo>
                    <a:pt x="4596" y="24"/>
                    <a:pt x="4585" y="1"/>
                    <a:pt x="4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0" name="Google Shape;1650;p53"/>
            <p:cNvSpPr/>
            <p:nvPr/>
          </p:nvSpPr>
          <p:spPr>
            <a:xfrm>
              <a:off x="5670630" y="2181185"/>
              <a:ext cx="186047" cy="29453"/>
            </a:xfrm>
            <a:custGeom>
              <a:avLst/>
              <a:gdLst/>
              <a:ahLst/>
              <a:cxnLst/>
              <a:rect l="l" t="t" r="r" b="b"/>
              <a:pathLst>
                <a:path w="7978" h="1263" extrusionOk="0">
                  <a:moveTo>
                    <a:pt x="0" y="0"/>
                  </a:moveTo>
                  <a:lnTo>
                    <a:pt x="0" y="1262"/>
                  </a:lnTo>
                  <a:lnTo>
                    <a:pt x="7978" y="1262"/>
                  </a:lnTo>
                  <a:lnTo>
                    <a:pt x="7978" y="0"/>
                  </a:lnTo>
                  <a:close/>
                </a:path>
              </a:pathLst>
            </a:custGeom>
            <a:solidFill>
              <a:srgbClr val="999999"/>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1" name="Google Shape;1651;p53"/>
            <p:cNvSpPr/>
            <p:nvPr/>
          </p:nvSpPr>
          <p:spPr>
            <a:xfrm>
              <a:off x="5545683" y="2181185"/>
              <a:ext cx="61938" cy="44728"/>
            </a:xfrm>
            <a:custGeom>
              <a:avLst/>
              <a:gdLst/>
              <a:ahLst/>
              <a:cxnLst/>
              <a:rect l="l" t="t" r="r" b="b"/>
              <a:pathLst>
                <a:path w="2656" h="1918" extrusionOk="0">
                  <a:moveTo>
                    <a:pt x="1" y="0"/>
                  </a:moveTo>
                  <a:lnTo>
                    <a:pt x="1" y="1917"/>
                  </a:lnTo>
                  <a:lnTo>
                    <a:pt x="2656" y="1917"/>
                  </a:lnTo>
                  <a:lnTo>
                    <a:pt x="2656" y="0"/>
                  </a:lnTo>
                  <a:close/>
                </a:path>
              </a:pathLst>
            </a:custGeom>
            <a:solidFill>
              <a:srgbClr val="999999"/>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2" name="Google Shape;1652;p53"/>
            <p:cNvSpPr/>
            <p:nvPr/>
          </p:nvSpPr>
          <p:spPr>
            <a:xfrm>
              <a:off x="5670630" y="2211174"/>
              <a:ext cx="186327" cy="14738"/>
            </a:xfrm>
            <a:custGeom>
              <a:avLst/>
              <a:gdLst/>
              <a:ahLst/>
              <a:cxnLst/>
              <a:rect l="l" t="t" r="r" b="b"/>
              <a:pathLst>
                <a:path w="7990" h="632" extrusionOk="0">
                  <a:moveTo>
                    <a:pt x="0" y="0"/>
                  </a:moveTo>
                  <a:lnTo>
                    <a:pt x="0" y="631"/>
                  </a:lnTo>
                  <a:lnTo>
                    <a:pt x="7990" y="631"/>
                  </a:lnTo>
                  <a:lnTo>
                    <a:pt x="7990" y="0"/>
                  </a:lnTo>
                  <a:close/>
                </a:path>
              </a:pathLst>
            </a:custGeom>
            <a:solidFill>
              <a:srgbClr val="59595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3" name="Google Shape;1653;p53"/>
            <p:cNvSpPr/>
            <p:nvPr/>
          </p:nvSpPr>
          <p:spPr>
            <a:xfrm>
              <a:off x="5831397" y="2271129"/>
              <a:ext cx="29733" cy="30013"/>
            </a:xfrm>
            <a:custGeom>
              <a:avLst/>
              <a:gdLst/>
              <a:ahLst/>
              <a:cxnLst/>
              <a:rect l="l" t="t" r="r" b="b"/>
              <a:pathLst>
                <a:path w="1275" h="1287" extrusionOk="0">
                  <a:moveTo>
                    <a:pt x="1274" y="1"/>
                  </a:moveTo>
                  <a:lnTo>
                    <a:pt x="0" y="549"/>
                  </a:lnTo>
                  <a:lnTo>
                    <a:pt x="0" y="1287"/>
                  </a:lnTo>
                  <a:lnTo>
                    <a:pt x="1274" y="1287"/>
                  </a:lnTo>
                  <a:lnTo>
                    <a:pt x="1274" y="1"/>
                  </a:lnTo>
                  <a:close/>
                </a:path>
              </a:pathLst>
            </a:custGeom>
            <a:solidFill>
              <a:srgbClr val="59595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4" name="Google Shape;1654;p53"/>
            <p:cNvSpPr/>
            <p:nvPr/>
          </p:nvSpPr>
          <p:spPr>
            <a:xfrm>
              <a:off x="5831397" y="2198115"/>
              <a:ext cx="29733" cy="85818"/>
            </a:xfrm>
            <a:custGeom>
              <a:avLst/>
              <a:gdLst/>
              <a:ahLst/>
              <a:cxnLst/>
              <a:rect l="l" t="t" r="r" b="b"/>
              <a:pathLst>
                <a:path w="1275" h="3680" extrusionOk="0">
                  <a:moveTo>
                    <a:pt x="1274" y="1"/>
                  </a:moveTo>
                  <a:lnTo>
                    <a:pt x="0" y="560"/>
                  </a:lnTo>
                  <a:lnTo>
                    <a:pt x="0" y="3680"/>
                  </a:lnTo>
                  <a:lnTo>
                    <a:pt x="1274" y="3132"/>
                  </a:lnTo>
                  <a:lnTo>
                    <a:pt x="1274" y="1"/>
                  </a:lnTo>
                  <a:close/>
                </a:path>
              </a:pathLst>
            </a:custGeom>
            <a:solidFill>
              <a:srgbClr val="999999"/>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5" name="Google Shape;1655;p53"/>
            <p:cNvSpPr/>
            <p:nvPr/>
          </p:nvSpPr>
          <p:spPr>
            <a:xfrm>
              <a:off x="5839162" y="2209215"/>
              <a:ext cx="14179" cy="40577"/>
            </a:xfrm>
            <a:custGeom>
              <a:avLst/>
              <a:gdLst/>
              <a:ahLst/>
              <a:cxnLst/>
              <a:rect l="l" t="t" r="r" b="b"/>
              <a:pathLst>
                <a:path w="608" h="1740" extrusionOk="0">
                  <a:moveTo>
                    <a:pt x="608" y="1"/>
                  </a:moveTo>
                  <a:lnTo>
                    <a:pt x="1" y="263"/>
                  </a:lnTo>
                  <a:lnTo>
                    <a:pt x="1" y="1739"/>
                  </a:lnTo>
                  <a:lnTo>
                    <a:pt x="608" y="1489"/>
                  </a:lnTo>
                  <a:lnTo>
                    <a:pt x="608" y="1"/>
                  </a:lnTo>
                  <a:close/>
                </a:path>
              </a:pathLst>
            </a:custGeom>
            <a:solidFill>
              <a:srgbClr val="859CFF"/>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6" name="Google Shape;1656;p53"/>
            <p:cNvSpPr/>
            <p:nvPr/>
          </p:nvSpPr>
          <p:spPr>
            <a:xfrm>
              <a:off x="5728113" y="2296408"/>
              <a:ext cx="14738" cy="38898"/>
            </a:xfrm>
            <a:custGeom>
              <a:avLst/>
              <a:gdLst/>
              <a:ahLst/>
              <a:cxnLst/>
              <a:rect l="l" t="t" r="r" b="b"/>
              <a:pathLst>
                <a:path w="632" h="1668" extrusionOk="0">
                  <a:moveTo>
                    <a:pt x="0" y="0"/>
                  </a:moveTo>
                  <a:lnTo>
                    <a:pt x="0" y="1667"/>
                  </a:lnTo>
                  <a:lnTo>
                    <a:pt x="631" y="1667"/>
                  </a:lnTo>
                  <a:lnTo>
                    <a:pt x="631" y="0"/>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7" name="Google Shape;1657;p53"/>
            <p:cNvSpPr/>
            <p:nvPr/>
          </p:nvSpPr>
          <p:spPr>
            <a:xfrm>
              <a:off x="5727274" y="2295568"/>
              <a:ext cx="16674" cy="40577"/>
            </a:xfrm>
            <a:custGeom>
              <a:avLst/>
              <a:gdLst/>
              <a:ahLst/>
              <a:cxnLst/>
              <a:rect l="l" t="t" r="r" b="b"/>
              <a:pathLst>
                <a:path w="715" h="1740" extrusionOk="0">
                  <a:moveTo>
                    <a:pt x="631" y="72"/>
                  </a:moveTo>
                  <a:lnTo>
                    <a:pt x="631" y="1656"/>
                  </a:lnTo>
                  <a:lnTo>
                    <a:pt x="84" y="1656"/>
                  </a:lnTo>
                  <a:lnTo>
                    <a:pt x="84" y="72"/>
                  </a:lnTo>
                  <a:close/>
                  <a:moveTo>
                    <a:pt x="48" y="1"/>
                  </a:moveTo>
                  <a:cubicBezTo>
                    <a:pt x="24" y="1"/>
                    <a:pt x="0" y="25"/>
                    <a:pt x="0" y="36"/>
                  </a:cubicBezTo>
                  <a:lnTo>
                    <a:pt x="0" y="1691"/>
                  </a:lnTo>
                  <a:cubicBezTo>
                    <a:pt x="0" y="1715"/>
                    <a:pt x="24" y="1739"/>
                    <a:pt x="48" y="1739"/>
                  </a:cubicBezTo>
                  <a:lnTo>
                    <a:pt x="679" y="1739"/>
                  </a:lnTo>
                  <a:cubicBezTo>
                    <a:pt x="691" y="1739"/>
                    <a:pt x="703" y="1715"/>
                    <a:pt x="715" y="1703"/>
                  </a:cubicBezTo>
                  <a:lnTo>
                    <a:pt x="715" y="36"/>
                  </a:lnTo>
                  <a:cubicBezTo>
                    <a:pt x="715" y="25"/>
                    <a:pt x="691" y="1"/>
                    <a:pt x="6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8" name="Google Shape;1658;p53"/>
            <p:cNvSpPr/>
            <p:nvPr/>
          </p:nvSpPr>
          <p:spPr>
            <a:xfrm>
              <a:off x="5702835" y="2472985"/>
              <a:ext cx="29733" cy="20288"/>
            </a:xfrm>
            <a:custGeom>
              <a:avLst/>
              <a:gdLst/>
              <a:ahLst/>
              <a:cxnLst/>
              <a:rect l="l" t="t" r="r" b="b"/>
              <a:pathLst>
                <a:path w="1275" h="870" extrusionOk="0">
                  <a:moveTo>
                    <a:pt x="1" y="1"/>
                  </a:moveTo>
                  <a:lnTo>
                    <a:pt x="1" y="870"/>
                  </a:lnTo>
                  <a:lnTo>
                    <a:pt x="1275" y="870"/>
                  </a:lnTo>
                  <a:lnTo>
                    <a:pt x="1275" y="1"/>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9" name="Google Shape;1659;p53"/>
            <p:cNvSpPr/>
            <p:nvPr/>
          </p:nvSpPr>
          <p:spPr>
            <a:xfrm>
              <a:off x="5701995" y="2472169"/>
              <a:ext cx="31412" cy="22224"/>
            </a:xfrm>
            <a:custGeom>
              <a:avLst/>
              <a:gdLst/>
              <a:ahLst/>
              <a:cxnLst/>
              <a:rect l="l" t="t" r="r" b="b"/>
              <a:pathLst>
                <a:path w="1347" h="953" extrusionOk="0">
                  <a:moveTo>
                    <a:pt x="1275" y="72"/>
                  </a:moveTo>
                  <a:lnTo>
                    <a:pt x="1275" y="881"/>
                  </a:lnTo>
                  <a:lnTo>
                    <a:pt x="84" y="881"/>
                  </a:lnTo>
                  <a:lnTo>
                    <a:pt x="84" y="72"/>
                  </a:lnTo>
                  <a:close/>
                  <a:moveTo>
                    <a:pt x="37" y="0"/>
                  </a:moveTo>
                  <a:cubicBezTo>
                    <a:pt x="25" y="0"/>
                    <a:pt x="1" y="12"/>
                    <a:pt x="1" y="36"/>
                  </a:cubicBezTo>
                  <a:lnTo>
                    <a:pt x="1" y="917"/>
                  </a:lnTo>
                  <a:cubicBezTo>
                    <a:pt x="1" y="929"/>
                    <a:pt x="25" y="953"/>
                    <a:pt x="37" y="953"/>
                  </a:cubicBezTo>
                  <a:lnTo>
                    <a:pt x="1311" y="953"/>
                  </a:lnTo>
                  <a:cubicBezTo>
                    <a:pt x="1334" y="953"/>
                    <a:pt x="1346" y="929"/>
                    <a:pt x="1346" y="917"/>
                  </a:cubicBezTo>
                  <a:lnTo>
                    <a:pt x="1346" y="36"/>
                  </a:lnTo>
                  <a:cubicBezTo>
                    <a:pt x="1346" y="12"/>
                    <a:pt x="1334" y="0"/>
                    <a:pt x="13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0" name="Google Shape;1660;p53"/>
            <p:cNvSpPr/>
            <p:nvPr/>
          </p:nvSpPr>
          <p:spPr>
            <a:xfrm>
              <a:off x="5616481" y="2305293"/>
              <a:ext cx="178841" cy="158016"/>
            </a:xfrm>
            <a:custGeom>
              <a:avLst/>
              <a:gdLst/>
              <a:ahLst/>
              <a:cxnLst/>
              <a:rect l="l" t="t" r="r" b="b"/>
              <a:pathLst>
                <a:path w="7669" h="6776" extrusionOk="0">
                  <a:moveTo>
                    <a:pt x="1691" y="0"/>
                  </a:moveTo>
                  <a:lnTo>
                    <a:pt x="1" y="1644"/>
                  </a:lnTo>
                  <a:lnTo>
                    <a:pt x="1" y="5299"/>
                  </a:lnTo>
                  <a:lnTo>
                    <a:pt x="1596" y="6775"/>
                  </a:lnTo>
                  <a:lnTo>
                    <a:pt x="6049" y="6775"/>
                  </a:lnTo>
                  <a:lnTo>
                    <a:pt x="7668" y="5239"/>
                  </a:lnTo>
                  <a:lnTo>
                    <a:pt x="7668" y="1524"/>
                  </a:lnTo>
                  <a:lnTo>
                    <a:pt x="5990" y="0"/>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1" name="Google Shape;1661;p53"/>
            <p:cNvSpPr/>
            <p:nvPr/>
          </p:nvSpPr>
          <p:spPr>
            <a:xfrm>
              <a:off x="5615642" y="2304453"/>
              <a:ext cx="180520" cy="159672"/>
            </a:xfrm>
            <a:custGeom>
              <a:avLst/>
              <a:gdLst/>
              <a:ahLst/>
              <a:cxnLst/>
              <a:rect l="l" t="t" r="r" b="b"/>
              <a:pathLst>
                <a:path w="7741" h="6847" extrusionOk="0">
                  <a:moveTo>
                    <a:pt x="6014" y="72"/>
                  </a:moveTo>
                  <a:lnTo>
                    <a:pt x="7669" y="1584"/>
                  </a:lnTo>
                  <a:lnTo>
                    <a:pt x="7669" y="5251"/>
                  </a:lnTo>
                  <a:lnTo>
                    <a:pt x="6073" y="6775"/>
                  </a:lnTo>
                  <a:lnTo>
                    <a:pt x="1644" y="6775"/>
                  </a:lnTo>
                  <a:lnTo>
                    <a:pt x="72" y="5311"/>
                  </a:lnTo>
                  <a:lnTo>
                    <a:pt x="72" y="1703"/>
                  </a:lnTo>
                  <a:lnTo>
                    <a:pt x="1739" y="72"/>
                  </a:lnTo>
                  <a:close/>
                  <a:moveTo>
                    <a:pt x="1727" y="1"/>
                  </a:moveTo>
                  <a:cubicBezTo>
                    <a:pt x="1715" y="1"/>
                    <a:pt x="1704" y="1"/>
                    <a:pt x="1704" y="13"/>
                  </a:cubicBezTo>
                  <a:lnTo>
                    <a:pt x="13" y="1656"/>
                  </a:lnTo>
                  <a:cubicBezTo>
                    <a:pt x="1" y="1668"/>
                    <a:pt x="1" y="1680"/>
                    <a:pt x="1" y="1680"/>
                  </a:cubicBezTo>
                  <a:lnTo>
                    <a:pt x="1" y="5335"/>
                  </a:lnTo>
                  <a:cubicBezTo>
                    <a:pt x="1" y="5347"/>
                    <a:pt x="1" y="5347"/>
                    <a:pt x="13" y="5359"/>
                  </a:cubicBezTo>
                  <a:lnTo>
                    <a:pt x="1608" y="6835"/>
                  </a:lnTo>
                  <a:cubicBezTo>
                    <a:pt x="1608" y="6835"/>
                    <a:pt x="1620" y="6847"/>
                    <a:pt x="1632" y="6847"/>
                  </a:cubicBezTo>
                  <a:lnTo>
                    <a:pt x="6085" y="6847"/>
                  </a:lnTo>
                  <a:cubicBezTo>
                    <a:pt x="6097" y="6847"/>
                    <a:pt x="6097" y="6835"/>
                    <a:pt x="6109" y="6835"/>
                  </a:cubicBezTo>
                  <a:lnTo>
                    <a:pt x="7728" y="5299"/>
                  </a:lnTo>
                  <a:cubicBezTo>
                    <a:pt x="7740" y="5287"/>
                    <a:pt x="7740" y="5275"/>
                    <a:pt x="7740" y="5275"/>
                  </a:cubicBezTo>
                  <a:lnTo>
                    <a:pt x="7740" y="1560"/>
                  </a:lnTo>
                  <a:cubicBezTo>
                    <a:pt x="7740" y="1549"/>
                    <a:pt x="7740" y="1537"/>
                    <a:pt x="7728" y="1537"/>
                  </a:cubicBezTo>
                  <a:lnTo>
                    <a:pt x="6049" y="13"/>
                  </a:lnTo>
                  <a:cubicBezTo>
                    <a:pt x="6049" y="1"/>
                    <a:pt x="6037" y="1"/>
                    <a:pt x="6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2" name="Google Shape;1662;p53"/>
            <p:cNvSpPr/>
            <p:nvPr/>
          </p:nvSpPr>
          <p:spPr>
            <a:xfrm>
              <a:off x="5592882" y="2343607"/>
              <a:ext cx="23623" cy="103028"/>
            </a:xfrm>
            <a:custGeom>
              <a:avLst/>
              <a:gdLst/>
              <a:ahLst/>
              <a:cxnLst/>
              <a:rect l="l" t="t" r="r" b="b"/>
              <a:pathLst>
                <a:path w="1013" h="4418" extrusionOk="0">
                  <a:moveTo>
                    <a:pt x="1" y="1"/>
                  </a:moveTo>
                  <a:lnTo>
                    <a:pt x="1" y="4418"/>
                  </a:lnTo>
                  <a:lnTo>
                    <a:pt x="1013" y="4418"/>
                  </a:lnTo>
                  <a:lnTo>
                    <a:pt x="1013"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3" name="Google Shape;1663;p53"/>
            <p:cNvSpPr/>
            <p:nvPr/>
          </p:nvSpPr>
          <p:spPr>
            <a:xfrm>
              <a:off x="5592042" y="2342767"/>
              <a:ext cx="25302" cy="104987"/>
            </a:xfrm>
            <a:custGeom>
              <a:avLst/>
              <a:gdLst/>
              <a:ahLst/>
              <a:cxnLst/>
              <a:rect l="l" t="t" r="r" b="b"/>
              <a:pathLst>
                <a:path w="1085" h="4502" extrusionOk="0">
                  <a:moveTo>
                    <a:pt x="1013" y="84"/>
                  </a:moveTo>
                  <a:lnTo>
                    <a:pt x="1013" y="4418"/>
                  </a:lnTo>
                  <a:lnTo>
                    <a:pt x="72" y="4418"/>
                  </a:lnTo>
                  <a:lnTo>
                    <a:pt x="72" y="84"/>
                  </a:lnTo>
                  <a:close/>
                  <a:moveTo>
                    <a:pt x="37" y="1"/>
                  </a:moveTo>
                  <a:cubicBezTo>
                    <a:pt x="13" y="1"/>
                    <a:pt x="1" y="25"/>
                    <a:pt x="1" y="37"/>
                  </a:cubicBezTo>
                  <a:lnTo>
                    <a:pt x="1" y="4466"/>
                  </a:lnTo>
                  <a:cubicBezTo>
                    <a:pt x="1" y="4478"/>
                    <a:pt x="13" y="4501"/>
                    <a:pt x="37" y="4501"/>
                  </a:cubicBezTo>
                  <a:lnTo>
                    <a:pt x="1049" y="4501"/>
                  </a:lnTo>
                  <a:cubicBezTo>
                    <a:pt x="1073" y="4501"/>
                    <a:pt x="1084" y="4478"/>
                    <a:pt x="1084" y="4466"/>
                  </a:cubicBezTo>
                  <a:lnTo>
                    <a:pt x="1084" y="37"/>
                  </a:lnTo>
                  <a:cubicBezTo>
                    <a:pt x="1084" y="25"/>
                    <a:pt x="1073" y="1"/>
                    <a:pt x="10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4" name="Google Shape;1664;p53"/>
            <p:cNvSpPr/>
            <p:nvPr/>
          </p:nvSpPr>
          <p:spPr>
            <a:xfrm>
              <a:off x="4989273" y="2153411"/>
              <a:ext cx="335155" cy="59443"/>
            </a:xfrm>
            <a:custGeom>
              <a:avLst/>
              <a:gdLst/>
              <a:ahLst/>
              <a:cxnLst/>
              <a:rect l="l" t="t" r="r" b="b"/>
              <a:pathLst>
                <a:path w="14372" h="2549" extrusionOk="0">
                  <a:moveTo>
                    <a:pt x="0" y="1"/>
                  </a:moveTo>
                  <a:lnTo>
                    <a:pt x="0" y="2549"/>
                  </a:lnTo>
                  <a:lnTo>
                    <a:pt x="14371" y="2549"/>
                  </a:lnTo>
                  <a:lnTo>
                    <a:pt x="14371" y="1"/>
                  </a:lnTo>
                  <a:close/>
                </a:path>
              </a:pathLst>
            </a:custGeom>
            <a:solidFill>
              <a:srgbClr val="7382A2"/>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5" name="Google Shape;1665;p53"/>
            <p:cNvSpPr/>
            <p:nvPr/>
          </p:nvSpPr>
          <p:spPr>
            <a:xfrm>
              <a:off x="5618160" y="3659936"/>
              <a:ext cx="77213" cy="44448"/>
            </a:xfrm>
            <a:custGeom>
              <a:avLst/>
              <a:gdLst/>
              <a:ahLst/>
              <a:cxnLst/>
              <a:rect l="l" t="t" r="r" b="b"/>
              <a:pathLst>
                <a:path w="3311" h="1906" extrusionOk="0">
                  <a:moveTo>
                    <a:pt x="1334" y="1"/>
                  </a:moveTo>
                  <a:lnTo>
                    <a:pt x="0" y="930"/>
                  </a:lnTo>
                  <a:lnTo>
                    <a:pt x="2155" y="1906"/>
                  </a:lnTo>
                  <a:lnTo>
                    <a:pt x="3310" y="822"/>
                  </a:lnTo>
                  <a:lnTo>
                    <a:pt x="1334"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6" name="Google Shape;1666;p53"/>
            <p:cNvSpPr/>
            <p:nvPr/>
          </p:nvSpPr>
          <p:spPr>
            <a:xfrm>
              <a:off x="5617321" y="3659119"/>
              <a:ext cx="79148" cy="46104"/>
            </a:xfrm>
            <a:custGeom>
              <a:avLst/>
              <a:gdLst/>
              <a:ahLst/>
              <a:cxnLst/>
              <a:rect l="l" t="t" r="r" b="b"/>
              <a:pathLst>
                <a:path w="3394" h="1977" extrusionOk="0">
                  <a:moveTo>
                    <a:pt x="1370" y="72"/>
                  </a:moveTo>
                  <a:lnTo>
                    <a:pt x="3275" y="869"/>
                  </a:lnTo>
                  <a:lnTo>
                    <a:pt x="2179" y="1893"/>
                  </a:lnTo>
                  <a:lnTo>
                    <a:pt x="108" y="953"/>
                  </a:lnTo>
                  <a:lnTo>
                    <a:pt x="1370" y="72"/>
                  </a:lnTo>
                  <a:close/>
                  <a:moveTo>
                    <a:pt x="1358" y="0"/>
                  </a:moveTo>
                  <a:lnTo>
                    <a:pt x="24" y="929"/>
                  </a:lnTo>
                  <a:cubicBezTo>
                    <a:pt x="12" y="941"/>
                    <a:pt x="0" y="953"/>
                    <a:pt x="12" y="965"/>
                  </a:cubicBezTo>
                  <a:cubicBezTo>
                    <a:pt x="12" y="977"/>
                    <a:pt x="12" y="988"/>
                    <a:pt x="36" y="1000"/>
                  </a:cubicBezTo>
                  <a:lnTo>
                    <a:pt x="2179" y="1977"/>
                  </a:lnTo>
                  <a:lnTo>
                    <a:pt x="2191" y="1977"/>
                  </a:lnTo>
                  <a:cubicBezTo>
                    <a:pt x="2203" y="1977"/>
                    <a:pt x="2215" y="1977"/>
                    <a:pt x="2227" y="1965"/>
                  </a:cubicBezTo>
                  <a:lnTo>
                    <a:pt x="3382" y="881"/>
                  </a:lnTo>
                  <a:cubicBezTo>
                    <a:pt x="3394" y="869"/>
                    <a:pt x="3394" y="834"/>
                    <a:pt x="3370" y="822"/>
                  </a:cubicBezTo>
                  <a:lnTo>
                    <a:pt x="13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7" name="Google Shape;1667;p53"/>
            <p:cNvSpPr/>
            <p:nvPr/>
          </p:nvSpPr>
          <p:spPr>
            <a:xfrm>
              <a:off x="5618160" y="3681600"/>
              <a:ext cx="50278" cy="71662"/>
            </a:xfrm>
            <a:custGeom>
              <a:avLst/>
              <a:gdLst/>
              <a:ahLst/>
              <a:cxnLst/>
              <a:rect l="l" t="t" r="r" b="b"/>
              <a:pathLst>
                <a:path w="2156" h="3073" extrusionOk="0">
                  <a:moveTo>
                    <a:pt x="0" y="1"/>
                  </a:moveTo>
                  <a:lnTo>
                    <a:pt x="0" y="2072"/>
                  </a:lnTo>
                  <a:lnTo>
                    <a:pt x="2155" y="3072"/>
                  </a:lnTo>
                  <a:lnTo>
                    <a:pt x="2155" y="977"/>
                  </a:lnTo>
                  <a:lnTo>
                    <a:pt x="0"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8" name="Google Shape;1668;p53"/>
            <p:cNvSpPr/>
            <p:nvPr/>
          </p:nvSpPr>
          <p:spPr>
            <a:xfrm>
              <a:off x="5617601" y="3680760"/>
              <a:ext cx="51934" cy="73341"/>
            </a:xfrm>
            <a:custGeom>
              <a:avLst/>
              <a:gdLst/>
              <a:ahLst/>
              <a:cxnLst/>
              <a:rect l="l" t="t" r="r" b="b"/>
              <a:pathLst>
                <a:path w="2227" h="3145" extrusionOk="0">
                  <a:moveTo>
                    <a:pt x="60" y="96"/>
                  </a:moveTo>
                  <a:lnTo>
                    <a:pt x="2143" y="1037"/>
                  </a:lnTo>
                  <a:lnTo>
                    <a:pt x="2143" y="3049"/>
                  </a:lnTo>
                  <a:lnTo>
                    <a:pt x="60" y="2084"/>
                  </a:lnTo>
                  <a:lnTo>
                    <a:pt x="60" y="96"/>
                  </a:lnTo>
                  <a:close/>
                  <a:moveTo>
                    <a:pt x="12" y="1"/>
                  </a:moveTo>
                  <a:cubicBezTo>
                    <a:pt x="0" y="13"/>
                    <a:pt x="0" y="25"/>
                    <a:pt x="0" y="37"/>
                  </a:cubicBezTo>
                  <a:lnTo>
                    <a:pt x="0" y="2108"/>
                  </a:lnTo>
                  <a:cubicBezTo>
                    <a:pt x="0" y="2120"/>
                    <a:pt x="0" y="2132"/>
                    <a:pt x="24" y="2144"/>
                  </a:cubicBezTo>
                  <a:lnTo>
                    <a:pt x="2167" y="3144"/>
                  </a:lnTo>
                  <a:lnTo>
                    <a:pt x="2203" y="3144"/>
                  </a:lnTo>
                  <a:cubicBezTo>
                    <a:pt x="2215" y="3132"/>
                    <a:pt x="2227" y="3120"/>
                    <a:pt x="2227" y="3108"/>
                  </a:cubicBezTo>
                  <a:lnTo>
                    <a:pt x="2227" y="1013"/>
                  </a:lnTo>
                  <a:cubicBezTo>
                    <a:pt x="2227" y="1001"/>
                    <a:pt x="2215" y="977"/>
                    <a:pt x="2203" y="977"/>
                  </a:cubicBezTo>
                  <a:lnTo>
                    <a:pt x="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9" name="Google Shape;1669;p53"/>
            <p:cNvSpPr/>
            <p:nvPr/>
          </p:nvSpPr>
          <p:spPr>
            <a:xfrm>
              <a:off x="5668415" y="3679104"/>
              <a:ext cx="26958" cy="74158"/>
            </a:xfrm>
            <a:custGeom>
              <a:avLst/>
              <a:gdLst/>
              <a:ahLst/>
              <a:cxnLst/>
              <a:rect l="l" t="t" r="r" b="b"/>
              <a:pathLst>
                <a:path w="1156" h="3180" extrusionOk="0">
                  <a:moveTo>
                    <a:pt x="1155" y="0"/>
                  </a:moveTo>
                  <a:lnTo>
                    <a:pt x="0" y="1084"/>
                  </a:lnTo>
                  <a:lnTo>
                    <a:pt x="0" y="3179"/>
                  </a:lnTo>
                  <a:lnTo>
                    <a:pt x="1072" y="2013"/>
                  </a:lnTo>
                  <a:lnTo>
                    <a:pt x="115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0" name="Google Shape;1670;p53"/>
            <p:cNvSpPr/>
            <p:nvPr/>
          </p:nvSpPr>
          <p:spPr>
            <a:xfrm>
              <a:off x="5667575" y="3678265"/>
              <a:ext cx="28614" cy="75837"/>
            </a:xfrm>
            <a:custGeom>
              <a:avLst/>
              <a:gdLst/>
              <a:ahLst/>
              <a:cxnLst/>
              <a:rect l="l" t="t" r="r" b="b"/>
              <a:pathLst>
                <a:path w="1227" h="3252" extrusionOk="0">
                  <a:moveTo>
                    <a:pt x="1155" y="132"/>
                  </a:moveTo>
                  <a:lnTo>
                    <a:pt x="1072" y="2037"/>
                  </a:lnTo>
                  <a:lnTo>
                    <a:pt x="72" y="3120"/>
                  </a:lnTo>
                  <a:lnTo>
                    <a:pt x="72" y="1132"/>
                  </a:lnTo>
                  <a:lnTo>
                    <a:pt x="1155" y="132"/>
                  </a:lnTo>
                  <a:close/>
                  <a:moveTo>
                    <a:pt x="1203" y="1"/>
                  </a:moveTo>
                  <a:cubicBezTo>
                    <a:pt x="1191" y="1"/>
                    <a:pt x="1179" y="1"/>
                    <a:pt x="1167" y="13"/>
                  </a:cubicBezTo>
                  <a:lnTo>
                    <a:pt x="12" y="1084"/>
                  </a:lnTo>
                  <a:cubicBezTo>
                    <a:pt x="0" y="1096"/>
                    <a:pt x="0" y="1108"/>
                    <a:pt x="0" y="1120"/>
                  </a:cubicBezTo>
                  <a:lnTo>
                    <a:pt x="0" y="3215"/>
                  </a:lnTo>
                  <a:cubicBezTo>
                    <a:pt x="0" y="3227"/>
                    <a:pt x="12" y="3239"/>
                    <a:pt x="24" y="3251"/>
                  </a:cubicBezTo>
                  <a:lnTo>
                    <a:pt x="36" y="3251"/>
                  </a:lnTo>
                  <a:cubicBezTo>
                    <a:pt x="48" y="3251"/>
                    <a:pt x="60" y="3251"/>
                    <a:pt x="60" y="3239"/>
                  </a:cubicBezTo>
                  <a:lnTo>
                    <a:pt x="1132" y="2072"/>
                  </a:lnTo>
                  <a:cubicBezTo>
                    <a:pt x="1143" y="2072"/>
                    <a:pt x="1143" y="2061"/>
                    <a:pt x="1143" y="2049"/>
                  </a:cubicBezTo>
                  <a:lnTo>
                    <a:pt x="1227" y="36"/>
                  </a:lnTo>
                  <a:cubicBezTo>
                    <a:pt x="1227" y="25"/>
                    <a:pt x="1215" y="13"/>
                    <a:pt x="12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1" name="Google Shape;1671;p53"/>
            <p:cNvSpPr/>
            <p:nvPr/>
          </p:nvSpPr>
          <p:spPr>
            <a:xfrm>
              <a:off x="4859055" y="3006074"/>
              <a:ext cx="49159" cy="33627"/>
            </a:xfrm>
            <a:custGeom>
              <a:avLst/>
              <a:gdLst/>
              <a:ahLst/>
              <a:cxnLst/>
              <a:rect l="l" t="t" r="r" b="b"/>
              <a:pathLst>
                <a:path w="2108" h="1442" extrusionOk="0">
                  <a:moveTo>
                    <a:pt x="1334" y="1"/>
                  </a:moveTo>
                  <a:lnTo>
                    <a:pt x="0" y="644"/>
                  </a:lnTo>
                  <a:lnTo>
                    <a:pt x="786" y="1441"/>
                  </a:lnTo>
                  <a:lnTo>
                    <a:pt x="2108" y="644"/>
                  </a:lnTo>
                  <a:lnTo>
                    <a:pt x="1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2" name="Google Shape;1672;p53"/>
            <p:cNvSpPr/>
            <p:nvPr/>
          </p:nvSpPr>
          <p:spPr>
            <a:xfrm>
              <a:off x="4857399" y="3004231"/>
              <a:ext cx="53053" cy="37125"/>
            </a:xfrm>
            <a:custGeom>
              <a:avLst/>
              <a:gdLst/>
              <a:ahLst/>
              <a:cxnLst/>
              <a:rect l="l" t="t" r="r" b="b"/>
              <a:pathLst>
                <a:path w="2275" h="1592" extrusionOk="0">
                  <a:moveTo>
                    <a:pt x="1405" y="163"/>
                  </a:moveTo>
                  <a:lnTo>
                    <a:pt x="2060" y="711"/>
                  </a:lnTo>
                  <a:lnTo>
                    <a:pt x="869" y="1425"/>
                  </a:lnTo>
                  <a:lnTo>
                    <a:pt x="202" y="747"/>
                  </a:lnTo>
                  <a:lnTo>
                    <a:pt x="1405" y="163"/>
                  </a:lnTo>
                  <a:close/>
                  <a:moveTo>
                    <a:pt x="1415" y="1"/>
                  </a:moveTo>
                  <a:cubicBezTo>
                    <a:pt x="1403" y="1"/>
                    <a:pt x="1391" y="3"/>
                    <a:pt x="1381" y="8"/>
                  </a:cubicBezTo>
                  <a:lnTo>
                    <a:pt x="48" y="651"/>
                  </a:lnTo>
                  <a:cubicBezTo>
                    <a:pt x="24" y="663"/>
                    <a:pt x="12" y="687"/>
                    <a:pt x="0" y="711"/>
                  </a:cubicBezTo>
                  <a:cubicBezTo>
                    <a:pt x="0" y="735"/>
                    <a:pt x="12" y="758"/>
                    <a:pt x="24" y="770"/>
                  </a:cubicBezTo>
                  <a:lnTo>
                    <a:pt x="810" y="1568"/>
                  </a:lnTo>
                  <a:cubicBezTo>
                    <a:pt x="822" y="1580"/>
                    <a:pt x="845" y="1592"/>
                    <a:pt x="857" y="1592"/>
                  </a:cubicBezTo>
                  <a:cubicBezTo>
                    <a:pt x="881" y="1592"/>
                    <a:pt x="893" y="1592"/>
                    <a:pt x="905" y="1580"/>
                  </a:cubicBezTo>
                  <a:lnTo>
                    <a:pt x="2226" y="782"/>
                  </a:lnTo>
                  <a:cubicBezTo>
                    <a:pt x="2274" y="758"/>
                    <a:pt x="2274" y="699"/>
                    <a:pt x="2238" y="663"/>
                  </a:cubicBezTo>
                  <a:lnTo>
                    <a:pt x="1464" y="20"/>
                  </a:lnTo>
                  <a:cubicBezTo>
                    <a:pt x="1451" y="6"/>
                    <a:pt x="1432" y="1"/>
                    <a:pt x="1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3" name="Google Shape;1673;p53"/>
            <p:cNvSpPr/>
            <p:nvPr/>
          </p:nvSpPr>
          <p:spPr>
            <a:xfrm>
              <a:off x="5428524" y="3510293"/>
              <a:ext cx="292386" cy="87217"/>
            </a:xfrm>
            <a:custGeom>
              <a:avLst/>
              <a:gdLst/>
              <a:ahLst/>
              <a:cxnLst/>
              <a:rect l="l" t="t" r="r" b="b"/>
              <a:pathLst>
                <a:path w="12538" h="3740" extrusionOk="0">
                  <a:moveTo>
                    <a:pt x="0" y="0"/>
                  </a:moveTo>
                  <a:lnTo>
                    <a:pt x="0" y="3739"/>
                  </a:lnTo>
                  <a:lnTo>
                    <a:pt x="12537" y="3739"/>
                  </a:lnTo>
                  <a:lnTo>
                    <a:pt x="12537" y="0"/>
                  </a:lnTo>
                  <a:close/>
                </a:path>
              </a:pathLst>
            </a:custGeom>
            <a:solidFill>
              <a:srgbClr val="E5E1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4" name="Google Shape;1674;p53"/>
            <p:cNvSpPr/>
            <p:nvPr/>
          </p:nvSpPr>
          <p:spPr>
            <a:xfrm>
              <a:off x="5427405" y="3509453"/>
              <a:ext cx="294345" cy="88873"/>
            </a:xfrm>
            <a:custGeom>
              <a:avLst/>
              <a:gdLst/>
              <a:ahLst/>
              <a:cxnLst/>
              <a:rect l="l" t="t" r="r" b="b"/>
              <a:pathLst>
                <a:path w="12622" h="3811" extrusionOk="0">
                  <a:moveTo>
                    <a:pt x="12550" y="72"/>
                  </a:moveTo>
                  <a:lnTo>
                    <a:pt x="12550" y="3739"/>
                  </a:lnTo>
                  <a:lnTo>
                    <a:pt x="84" y="3739"/>
                  </a:lnTo>
                  <a:lnTo>
                    <a:pt x="84" y="72"/>
                  </a:lnTo>
                  <a:close/>
                  <a:moveTo>
                    <a:pt x="48" y="1"/>
                  </a:moveTo>
                  <a:cubicBezTo>
                    <a:pt x="24" y="1"/>
                    <a:pt x="1" y="13"/>
                    <a:pt x="1" y="36"/>
                  </a:cubicBezTo>
                  <a:lnTo>
                    <a:pt x="1" y="3775"/>
                  </a:lnTo>
                  <a:cubicBezTo>
                    <a:pt x="1" y="3799"/>
                    <a:pt x="24" y="3811"/>
                    <a:pt x="48" y="3811"/>
                  </a:cubicBezTo>
                  <a:lnTo>
                    <a:pt x="12585" y="3811"/>
                  </a:lnTo>
                  <a:cubicBezTo>
                    <a:pt x="12597" y="3811"/>
                    <a:pt x="12621" y="3799"/>
                    <a:pt x="12621" y="3775"/>
                  </a:cubicBezTo>
                  <a:lnTo>
                    <a:pt x="12621" y="36"/>
                  </a:lnTo>
                  <a:cubicBezTo>
                    <a:pt x="12621" y="13"/>
                    <a:pt x="12597" y="1"/>
                    <a:pt x="125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5" name="Google Shape;1675;p53"/>
            <p:cNvSpPr/>
            <p:nvPr/>
          </p:nvSpPr>
          <p:spPr>
            <a:xfrm>
              <a:off x="5053402" y="3846797"/>
              <a:ext cx="305445" cy="68048"/>
            </a:xfrm>
            <a:custGeom>
              <a:avLst/>
              <a:gdLst/>
              <a:ahLst/>
              <a:cxnLst/>
              <a:rect l="l" t="t" r="r" b="b"/>
              <a:pathLst>
                <a:path w="13098" h="2918" extrusionOk="0">
                  <a:moveTo>
                    <a:pt x="1" y="1"/>
                  </a:moveTo>
                  <a:lnTo>
                    <a:pt x="1" y="2918"/>
                  </a:lnTo>
                  <a:lnTo>
                    <a:pt x="13098" y="2918"/>
                  </a:lnTo>
                  <a:lnTo>
                    <a:pt x="13098" y="1"/>
                  </a:lnTo>
                  <a:close/>
                </a:path>
              </a:pathLst>
            </a:custGeom>
            <a:solidFill>
              <a:srgbClr val="B5D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6" name="Google Shape;1676;p53"/>
            <p:cNvSpPr/>
            <p:nvPr/>
          </p:nvSpPr>
          <p:spPr>
            <a:xfrm>
              <a:off x="5052586" y="3845980"/>
              <a:ext cx="307101" cy="69703"/>
            </a:xfrm>
            <a:custGeom>
              <a:avLst/>
              <a:gdLst/>
              <a:ahLst/>
              <a:cxnLst/>
              <a:rect l="l" t="t" r="r" b="b"/>
              <a:pathLst>
                <a:path w="13169" h="2989" extrusionOk="0">
                  <a:moveTo>
                    <a:pt x="13097" y="72"/>
                  </a:moveTo>
                  <a:lnTo>
                    <a:pt x="13097" y="2917"/>
                  </a:lnTo>
                  <a:lnTo>
                    <a:pt x="72" y="2917"/>
                  </a:lnTo>
                  <a:lnTo>
                    <a:pt x="72" y="72"/>
                  </a:lnTo>
                  <a:close/>
                  <a:moveTo>
                    <a:pt x="36" y="0"/>
                  </a:moveTo>
                  <a:cubicBezTo>
                    <a:pt x="12" y="0"/>
                    <a:pt x="0" y="12"/>
                    <a:pt x="0" y="36"/>
                  </a:cubicBezTo>
                  <a:lnTo>
                    <a:pt x="0" y="2953"/>
                  </a:lnTo>
                  <a:cubicBezTo>
                    <a:pt x="0" y="2977"/>
                    <a:pt x="12" y="2989"/>
                    <a:pt x="36" y="2989"/>
                  </a:cubicBezTo>
                  <a:lnTo>
                    <a:pt x="13133" y="2989"/>
                  </a:lnTo>
                  <a:cubicBezTo>
                    <a:pt x="13145" y="2989"/>
                    <a:pt x="13168" y="2977"/>
                    <a:pt x="13168" y="2953"/>
                  </a:cubicBezTo>
                  <a:lnTo>
                    <a:pt x="13168" y="36"/>
                  </a:lnTo>
                  <a:cubicBezTo>
                    <a:pt x="13168" y="12"/>
                    <a:pt x="13145" y="0"/>
                    <a:pt x="13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7" name="Google Shape;1677;p53"/>
            <p:cNvSpPr/>
            <p:nvPr/>
          </p:nvSpPr>
          <p:spPr>
            <a:xfrm>
              <a:off x="4191573" y="4046717"/>
              <a:ext cx="651957" cy="68048"/>
            </a:xfrm>
            <a:custGeom>
              <a:avLst/>
              <a:gdLst/>
              <a:ahLst/>
              <a:cxnLst/>
              <a:rect l="l" t="t" r="r" b="b"/>
              <a:pathLst>
                <a:path w="27957" h="2918" extrusionOk="0">
                  <a:moveTo>
                    <a:pt x="1" y="0"/>
                  </a:moveTo>
                  <a:lnTo>
                    <a:pt x="1" y="2917"/>
                  </a:lnTo>
                  <a:lnTo>
                    <a:pt x="27957" y="2917"/>
                  </a:lnTo>
                  <a:lnTo>
                    <a:pt x="27957" y="0"/>
                  </a:lnTo>
                  <a:close/>
                </a:path>
              </a:pathLst>
            </a:custGeom>
            <a:solidFill>
              <a:srgbClr val="B5D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8" name="Google Shape;1678;p53"/>
            <p:cNvSpPr/>
            <p:nvPr/>
          </p:nvSpPr>
          <p:spPr>
            <a:xfrm>
              <a:off x="4190757" y="4045877"/>
              <a:ext cx="653893" cy="69727"/>
            </a:xfrm>
            <a:custGeom>
              <a:avLst/>
              <a:gdLst/>
              <a:ahLst/>
              <a:cxnLst/>
              <a:rect l="l" t="t" r="r" b="b"/>
              <a:pathLst>
                <a:path w="28040" h="2990" extrusionOk="0">
                  <a:moveTo>
                    <a:pt x="27956" y="72"/>
                  </a:moveTo>
                  <a:lnTo>
                    <a:pt x="27956" y="2918"/>
                  </a:lnTo>
                  <a:lnTo>
                    <a:pt x="83" y="2918"/>
                  </a:lnTo>
                  <a:lnTo>
                    <a:pt x="83" y="72"/>
                  </a:lnTo>
                  <a:close/>
                  <a:moveTo>
                    <a:pt x="36" y="1"/>
                  </a:moveTo>
                  <a:cubicBezTo>
                    <a:pt x="12" y="1"/>
                    <a:pt x="0" y="12"/>
                    <a:pt x="0" y="36"/>
                  </a:cubicBezTo>
                  <a:lnTo>
                    <a:pt x="0" y="2953"/>
                  </a:lnTo>
                  <a:cubicBezTo>
                    <a:pt x="0" y="2965"/>
                    <a:pt x="12" y="2989"/>
                    <a:pt x="36" y="2989"/>
                  </a:cubicBezTo>
                  <a:lnTo>
                    <a:pt x="27992" y="2989"/>
                  </a:lnTo>
                  <a:cubicBezTo>
                    <a:pt x="28016" y="2989"/>
                    <a:pt x="28039" y="2965"/>
                    <a:pt x="28039" y="2953"/>
                  </a:cubicBezTo>
                  <a:lnTo>
                    <a:pt x="28039" y="36"/>
                  </a:lnTo>
                  <a:cubicBezTo>
                    <a:pt x="28039" y="12"/>
                    <a:pt x="28016" y="1"/>
                    <a:pt x="279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9" name="Google Shape;1679;p53"/>
            <p:cNvSpPr/>
            <p:nvPr/>
          </p:nvSpPr>
          <p:spPr>
            <a:xfrm>
              <a:off x="4845180" y="3312612"/>
              <a:ext cx="132458" cy="72479"/>
            </a:xfrm>
            <a:custGeom>
              <a:avLst/>
              <a:gdLst/>
              <a:ahLst/>
              <a:cxnLst/>
              <a:rect l="l" t="t" r="r" b="b"/>
              <a:pathLst>
                <a:path w="5680" h="3108" extrusionOk="0">
                  <a:moveTo>
                    <a:pt x="0" y="0"/>
                  </a:moveTo>
                  <a:lnTo>
                    <a:pt x="0" y="3108"/>
                  </a:lnTo>
                  <a:lnTo>
                    <a:pt x="5679" y="3108"/>
                  </a:lnTo>
                  <a:lnTo>
                    <a:pt x="5679" y="0"/>
                  </a:lnTo>
                  <a:close/>
                </a:path>
              </a:pathLst>
            </a:custGeom>
            <a:solidFill>
              <a:srgbClr val="CCC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0" name="Google Shape;1680;p53"/>
            <p:cNvSpPr/>
            <p:nvPr/>
          </p:nvSpPr>
          <p:spPr>
            <a:xfrm>
              <a:off x="4844340" y="3311772"/>
              <a:ext cx="134137" cy="74158"/>
            </a:xfrm>
            <a:custGeom>
              <a:avLst/>
              <a:gdLst/>
              <a:ahLst/>
              <a:cxnLst/>
              <a:rect l="l" t="t" r="r" b="b"/>
              <a:pathLst>
                <a:path w="5752" h="3180" extrusionOk="0">
                  <a:moveTo>
                    <a:pt x="5680" y="72"/>
                  </a:moveTo>
                  <a:lnTo>
                    <a:pt x="5680" y="3108"/>
                  </a:lnTo>
                  <a:lnTo>
                    <a:pt x="72" y="3108"/>
                  </a:lnTo>
                  <a:lnTo>
                    <a:pt x="72" y="72"/>
                  </a:lnTo>
                  <a:close/>
                  <a:moveTo>
                    <a:pt x="36" y="1"/>
                  </a:moveTo>
                  <a:cubicBezTo>
                    <a:pt x="12" y="1"/>
                    <a:pt x="0" y="12"/>
                    <a:pt x="0" y="36"/>
                  </a:cubicBezTo>
                  <a:lnTo>
                    <a:pt x="0" y="3144"/>
                  </a:lnTo>
                  <a:cubicBezTo>
                    <a:pt x="0" y="3156"/>
                    <a:pt x="12" y="3179"/>
                    <a:pt x="36" y="3179"/>
                  </a:cubicBezTo>
                  <a:lnTo>
                    <a:pt x="5715" y="3179"/>
                  </a:lnTo>
                  <a:cubicBezTo>
                    <a:pt x="5739" y="3179"/>
                    <a:pt x="5751" y="3156"/>
                    <a:pt x="5751" y="3144"/>
                  </a:cubicBezTo>
                  <a:lnTo>
                    <a:pt x="5751" y="36"/>
                  </a:lnTo>
                  <a:cubicBezTo>
                    <a:pt x="5751" y="12"/>
                    <a:pt x="5739" y="1"/>
                    <a:pt x="5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1" name="Google Shape;1681;p53"/>
            <p:cNvSpPr/>
            <p:nvPr/>
          </p:nvSpPr>
          <p:spPr>
            <a:xfrm>
              <a:off x="5859427" y="3312612"/>
              <a:ext cx="149131" cy="72479"/>
            </a:xfrm>
            <a:custGeom>
              <a:avLst/>
              <a:gdLst/>
              <a:ahLst/>
              <a:cxnLst/>
              <a:rect l="l" t="t" r="r" b="b"/>
              <a:pathLst>
                <a:path w="6395" h="3108" extrusionOk="0">
                  <a:moveTo>
                    <a:pt x="1" y="0"/>
                  </a:moveTo>
                  <a:lnTo>
                    <a:pt x="1" y="3108"/>
                  </a:lnTo>
                  <a:lnTo>
                    <a:pt x="6394" y="3108"/>
                  </a:lnTo>
                  <a:lnTo>
                    <a:pt x="6394" y="0"/>
                  </a:lnTo>
                  <a:close/>
                </a:path>
              </a:pathLst>
            </a:custGeom>
            <a:solidFill>
              <a:srgbClr val="CCC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2" name="Google Shape;1682;p53"/>
            <p:cNvSpPr/>
            <p:nvPr/>
          </p:nvSpPr>
          <p:spPr>
            <a:xfrm>
              <a:off x="5858331" y="3311772"/>
              <a:ext cx="151067" cy="74158"/>
            </a:xfrm>
            <a:custGeom>
              <a:avLst/>
              <a:gdLst/>
              <a:ahLst/>
              <a:cxnLst/>
              <a:rect l="l" t="t" r="r" b="b"/>
              <a:pathLst>
                <a:path w="6478" h="3180" extrusionOk="0">
                  <a:moveTo>
                    <a:pt x="6406" y="72"/>
                  </a:moveTo>
                  <a:lnTo>
                    <a:pt x="6406" y="3108"/>
                  </a:lnTo>
                  <a:lnTo>
                    <a:pt x="83" y="3108"/>
                  </a:lnTo>
                  <a:lnTo>
                    <a:pt x="83" y="72"/>
                  </a:lnTo>
                  <a:close/>
                  <a:moveTo>
                    <a:pt x="36" y="1"/>
                  </a:moveTo>
                  <a:cubicBezTo>
                    <a:pt x="12" y="1"/>
                    <a:pt x="0" y="12"/>
                    <a:pt x="0" y="36"/>
                  </a:cubicBezTo>
                  <a:lnTo>
                    <a:pt x="0" y="3144"/>
                  </a:lnTo>
                  <a:cubicBezTo>
                    <a:pt x="0" y="3156"/>
                    <a:pt x="12" y="3179"/>
                    <a:pt x="36" y="3179"/>
                  </a:cubicBezTo>
                  <a:lnTo>
                    <a:pt x="6441" y="3179"/>
                  </a:lnTo>
                  <a:cubicBezTo>
                    <a:pt x="6453" y="3179"/>
                    <a:pt x="6477" y="3156"/>
                    <a:pt x="6477" y="3144"/>
                  </a:cubicBezTo>
                  <a:lnTo>
                    <a:pt x="6477" y="36"/>
                  </a:lnTo>
                  <a:cubicBezTo>
                    <a:pt x="6477" y="12"/>
                    <a:pt x="6453" y="1"/>
                    <a:pt x="6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3" name="Google Shape;1683;p53"/>
            <p:cNvSpPr/>
            <p:nvPr/>
          </p:nvSpPr>
          <p:spPr>
            <a:xfrm>
              <a:off x="5720884" y="3510293"/>
              <a:ext cx="73038" cy="64433"/>
            </a:xfrm>
            <a:custGeom>
              <a:avLst/>
              <a:gdLst/>
              <a:ahLst/>
              <a:cxnLst/>
              <a:rect l="l" t="t" r="r" b="b"/>
              <a:pathLst>
                <a:path w="3132" h="2763" extrusionOk="0">
                  <a:moveTo>
                    <a:pt x="0" y="0"/>
                  </a:moveTo>
                  <a:lnTo>
                    <a:pt x="0" y="2763"/>
                  </a:lnTo>
                  <a:lnTo>
                    <a:pt x="3132" y="2763"/>
                  </a:lnTo>
                  <a:lnTo>
                    <a:pt x="31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4" name="Google Shape;1684;p53"/>
            <p:cNvSpPr/>
            <p:nvPr/>
          </p:nvSpPr>
          <p:spPr>
            <a:xfrm>
              <a:off x="5720045" y="3509453"/>
              <a:ext cx="74717" cy="66112"/>
            </a:xfrm>
            <a:custGeom>
              <a:avLst/>
              <a:gdLst/>
              <a:ahLst/>
              <a:cxnLst/>
              <a:rect l="l" t="t" r="r" b="b"/>
              <a:pathLst>
                <a:path w="3204" h="2835" extrusionOk="0">
                  <a:moveTo>
                    <a:pt x="3132" y="72"/>
                  </a:moveTo>
                  <a:lnTo>
                    <a:pt x="3132" y="2763"/>
                  </a:lnTo>
                  <a:lnTo>
                    <a:pt x="72" y="2763"/>
                  </a:lnTo>
                  <a:lnTo>
                    <a:pt x="72" y="72"/>
                  </a:lnTo>
                  <a:close/>
                  <a:moveTo>
                    <a:pt x="36" y="1"/>
                  </a:moveTo>
                  <a:cubicBezTo>
                    <a:pt x="25" y="1"/>
                    <a:pt x="1" y="13"/>
                    <a:pt x="1" y="36"/>
                  </a:cubicBezTo>
                  <a:lnTo>
                    <a:pt x="1" y="2799"/>
                  </a:lnTo>
                  <a:cubicBezTo>
                    <a:pt x="1" y="2823"/>
                    <a:pt x="25" y="2834"/>
                    <a:pt x="36" y="2834"/>
                  </a:cubicBezTo>
                  <a:lnTo>
                    <a:pt x="3168" y="2834"/>
                  </a:lnTo>
                  <a:cubicBezTo>
                    <a:pt x="3192" y="2834"/>
                    <a:pt x="3204" y="2823"/>
                    <a:pt x="3204" y="2799"/>
                  </a:cubicBezTo>
                  <a:lnTo>
                    <a:pt x="3204" y="36"/>
                  </a:lnTo>
                  <a:cubicBezTo>
                    <a:pt x="3204" y="13"/>
                    <a:pt x="3192" y="1"/>
                    <a:pt x="31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5" name="Google Shape;1685;p53"/>
            <p:cNvSpPr/>
            <p:nvPr/>
          </p:nvSpPr>
          <p:spPr>
            <a:xfrm>
              <a:off x="6005759" y="3510293"/>
              <a:ext cx="417055" cy="64433"/>
            </a:xfrm>
            <a:custGeom>
              <a:avLst/>
              <a:gdLst/>
              <a:ahLst/>
              <a:cxnLst/>
              <a:rect l="l" t="t" r="r" b="b"/>
              <a:pathLst>
                <a:path w="17884" h="2763" extrusionOk="0">
                  <a:moveTo>
                    <a:pt x="0" y="0"/>
                  </a:moveTo>
                  <a:lnTo>
                    <a:pt x="0" y="2763"/>
                  </a:lnTo>
                  <a:lnTo>
                    <a:pt x="17883" y="2763"/>
                  </a:lnTo>
                  <a:lnTo>
                    <a:pt x="1788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6" name="Google Shape;1686;p53"/>
            <p:cNvSpPr/>
            <p:nvPr/>
          </p:nvSpPr>
          <p:spPr>
            <a:xfrm>
              <a:off x="6004919" y="3509453"/>
              <a:ext cx="418734" cy="66112"/>
            </a:xfrm>
            <a:custGeom>
              <a:avLst/>
              <a:gdLst/>
              <a:ahLst/>
              <a:cxnLst/>
              <a:rect l="l" t="t" r="r" b="b"/>
              <a:pathLst>
                <a:path w="17956" h="2835" extrusionOk="0">
                  <a:moveTo>
                    <a:pt x="17884" y="72"/>
                  </a:moveTo>
                  <a:lnTo>
                    <a:pt x="17884" y="2763"/>
                  </a:lnTo>
                  <a:lnTo>
                    <a:pt x="84" y="2763"/>
                  </a:lnTo>
                  <a:lnTo>
                    <a:pt x="84" y="72"/>
                  </a:lnTo>
                  <a:close/>
                  <a:moveTo>
                    <a:pt x="36" y="1"/>
                  </a:moveTo>
                  <a:cubicBezTo>
                    <a:pt x="24" y="1"/>
                    <a:pt x="1" y="13"/>
                    <a:pt x="1" y="36"/>
                  </a:cubicBezTo>
                  <a:lnTo>
                    <a:pt x="1" y="2799"/>
                  </a:lnTo>
                  <a:cubicBezTo>
                    <a:pt x="1" y="2823"/>
                    <a:pt x="24" y="2834"/>
                    <a:pt x="36" y="2834"/>
                  </a:cubicBezTo>
                  <a:lnTo>
                    <a:pt x="17919" y="2834"/>
                  </a:lnTo>
                  <a:cubicBezTo>
                    <a:pt x="17931" y="2834"/>
                    <a:pt x="17955" y="2823"/>
                    <a:pt x="17955" y="2799"/>
                  </a:cubicBezTo>
                  <a:lnTo>
                    <a:pt x="17955" y="36"/>
                  </a:lnTo>
                  <a:cubicBezTo>
                    <a:pt x="17955" y="13"/>
                    <a:pt x="17931" y="1"/>
                    <a:pt x="17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7" name="Google Shape;1687;p53"/>
            <p:cNvSpPr/>
            <p:nvPr/>
          </p:nvSpPr>
          <p:spPr>
            <a:xfrm>
              <a:off x="5527633" y="3519178"/>
              <a:ext cx="37522" cy="26958"/>
            </a:xfrm>
            <a:custGeom>
              <a:avLst/>
              <a:gdLst/>
              <a:ahLst/>
              <a:cxnLst/>
              <a:rect l="l" t="t" r="r" b="b"/>
              <a:pathLst>
                <a:path w="1609" h="1156" extrusionOk="0">
                  <a:moveTo>
                    <a:pt x="1" y="0"/>
                  </a:moveTo>
                  <a:lnTo>
                    <a:pt x="1" y="1155"/>
                  </a:lnTo>
                  <a:lnTo>
                    <a:pt x="1608" y="1155"/>
                  </a:lnTo>
                  <a:lnTo>
                    <a:pt x="160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8" name="Google Shape;1688;p53"/>
            <p:cNvSpPr/>
            <p:nvPr/>
          </p:nvSpPr>
          <p:spPr>
            <a:xfrm>
              <a:off x="5526537" y="3518338"/>
              <a:ext cx="39434" cy="28893"/>
            </a:xfrm>
            <a:custGeom>
              <a:avLst/>
              <a:gdLst/>
              <a:ahLst/>
              <a:cxnLst/>
              <a:rect l="l" t="t" r="r" b="b"/>
              <a:pathLst>
                <a:path w="1691" h="1239" extrusionOk="0">
                  <a:moveTo>
                    <a:pt x="1619" y="72"/>
                  </a:moveTo>
                  <a:lnTo>
                    <a:pt x="1619" y="1168"/>
                  </a:lnTo>
                  <a:lnTo>
                    <a:pt x="83" y="1168"/>
                  </a:lnTo>
                  <a:lnTo>
                    <a:pt x="83" y="72"/>
                  </a:lnTo>
                  <a:close/>
                  <a:moveTo>
                    <a:pt x="48" y="1"/>
                  </a:moveTo>
                  <a:cubicBezTo>
                    <a:pt x="24" y="1"/>
                    <a:pt x="0" y="13"/>
                    <a:pt x="0" y="36"/>
                  </a:cubicBezTo>
                  <a:lnTo>
                    <a:pt x="0" y="1203"/>
                  </a:lnTo>
                  <a:cubicBezTo>
                    <a:pt x="0" y="1227"/>
                    <a:pt x="24" y="1239"/>
                    <a:pt x="48" y="1239"/>
                  </a:cubicBezTo>
                  <a:lnTo>
                    <a:pt x="1655" y="1239"/>
                  </a:lnTo>
                  <a:cubicBezTo>
                    <a:pt x="1667" y="1239"/>
                    <a:pt x="1691" y="1227"/>
                    <a:pt x="1691" y="1203"/>
                  </a:cubicBezTo>
                  <a:lnTo>
                    <a:pt x="1691" y="36"/>
                  </a:lnTo>
                  <a:cubicBezTo>
                    <a:pt x="1691" y="13"/>
                    <a:pt x="1667" y="1"/>
                    <a:pt x="16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9" name="Google Shape;1689;p53"/>
            <p:cNvSpPr/>
            <p:nvPr/>
          </p:nvSpPr>
          <p:spPr>
            <a:xfrm>
              <a:off x="5564292" y="3519178"/>
              <a:ext cx="87193" cy="26958"/>
            </a:xfrm>
            <a:custGeom>
              <a:avLst/>
              <a:gdLst/>
              <a:ahLst/>
              <a:cxnLst/>
              <a:rect l="l" t="t" r="r" b="b"/>
              <a:pathLst>
                <a:path w="3739" h="1156" extrusionOk="0">
                  <a:moveTo>
                    <a:pt x="0" y="0"/>
                  </a:moveTo>
                  <a:lnTo>
                    <a:pt x="0" y="1155"/>
                  </a:lnTo>
                  <a:lnTo>
                    <a:pt x="3739" y="1155"/>
                  </a:lnTo>
                  <a:lnTo>
                    <a:pt x="37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0" name="Google Shape;1690;p53"/>
            <p:cNvSpPr/>
            <p:nvPr/>
          </p:nvSpPr>
          <p:spPr>
            <a:xfrm>
              <a:off x="5563172" y="3518338"/>
              <a:ext cx="89152" cy="28893"/>
            </a:xfrm>
            <a:custGeom>
              <a:avLst/>
              <a:gdLst/>
              <a:ahLst/>
              <a:cxnLst/>
              <a:rect l="l" t="t" r="r" b="b"/>
              <a:pathLst>
                <a:path w="3823" h="1239" extrusionOk="0">
                  <a:moveTo>
                    <a:pt x="3751" y="72"/>
                  </a:moveTo>
                  <a:lnTo>
                    <a:pt x="3751" y="1168"/>
                  </a:lnTo>
                  <a:lnTo>
                    <a:pt x="84" y="1168"/>
                  </a:lnTo>
                  <a:lnTo>
                    <a:pt x="84" y="72"/>
                  </a:lnTo>
                  <a:close/>
                  <a:moveTo>
                    <a:pt x="48" y="1"/>
                  </a:moveTo>
                  <a:cubicBezTo>
                    <a:pt x="25" y="1"/>
                    <a:pt x="1" y="13"/>
                    <a:pt x="1" y="36"/>
                  </a:cubicBezTo>
                  <a:lnTo>
                    <a:pt x="1" y="1203"/>
                  </a:lnTo>
                  <a:cubicBezTo>
                    <a:pt x="1" y="1227"/>
                    <a:pt x="25" y="1239"/>
                    <a:pt x="48" y="1239"/>
                  </a:cubicBezTo>
                  <a:lnTo>
                    <a:pt x="3787" y="1239"/>
                  </a:lnTo>
                  <a:cubicBezTo>
                    <a:pt x="3799" y="1239"/>
                    <a:pt x="3823" y="1227"/>
                    <a:pt x="3823" y="1203"/>
                  </a:cubicBezTo>
                  <a:lnTo>
                    <a:pt x="3823" y="36"/>
                  </a:lnTo>
                  <a:cubicBezTo>
                    <a:pt x="3823" y="13"/>
                    <a:pt x="3799" y="1"/>
                    <a:pt x="3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1" name="Google Shape;1691;p53"/>
            <p:cNvSpPr/>
            <p:nvPr/>
          </p:nvSpPr>
          <p:spPr>
            <a:xfrm>
              <a:off x="5527633" y="3546112"/>
              <a:ext cx="37522" cy="27238"/>
            </a:xfrm>
            <a:custGeom>
              <a:avLst/>
              <a:gdLst/>
              <a:ahLst/>
              <a:cxnLst/>
              <a:rect l="l" t="t" r="r" b="b"/>
              <a:pathLst>
                <a:path w="1609" h="1168" extrusionOk="0">
                  <a:moveTo>
                    <a:pt x="1" y="0"/>
                  </a:moveTo>
                  <a:lnTo>
                    <a:pt x="1" y="1167"/>
                  </a:lnTo>
                  <a:lnTo>
                    <a:pt x="1608" y="1167"/>
                  </a:lnTo>
                  <a:lnTo>
                    <a:pt x="160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2" name="Google Shape;1692;p53"/>
            <p:cNvSpPr/>
            <p:nvPr/>
          </p:nvSpPr>
          <p:spPr>
            <a:xfrm>
              <a:off x="5526537" y="3545273"/>
              <a:ext cx="39434" cy="29173"/>
            </a:xfrm>
            <a:custGeom>
              <a:avLst/>
              <a:gdLst/>
              <a:ahLst/>
              <a:cxnLst/>
              <a:rect l="l" t="t" r="r" b="b"/>
              <a:pathLst>
                <a:path w="1691" h="1251" extrusionOk="0">
                  <a:moveTo>
                    <a:pt x="1619" y="84"/>
                  </a:moveTo>
                  <a:lnTo>
                    <a:pt x="1619" y="1167"/>
                  </a:lnTo>
                  <a:lnTo>
                    <a:pt x="83" y="1167"/>
                  </a:lnTo>
                  <a:lnTo>
                    <a:pt x="83" y="84"/>
                  </a:lnTo>
                  <a:close/>
                  <a:moveTo>
                    <a:pt x="48" y="1"/>
                  </a:moveTo>
                  <a:cubicBezTo>
                    <a:pt x="24" y="1"/>
                    <a:pt x="0" y="24"/>
                    <a:pt x="0" y="36"/>
                  </a:cubicBezTo>
                  <a:lnTo>
                    <a:pt x="0" y="1203"/>
                  </a:lnTo>
                  <a:cubicBezTo>
                    <a:pt x="0" y="1227"/>
                    <a:pt x="24" y="1251"/>
                    <a:pt x="48" y="1251"/>
                  </a:cubicBezTo>
                  <a:lnTo>
                    <a:pt x="1655" y="1251"/>
                  </a:lnTo>
                  <a:cubicBezTo>
                    <a:pt x="1667" y="1239"/>
                    <a:pt x="1691" y="1227"/>
                    <a:pt x="1691" y="1203"/>
                  </a:cubicBezTo>
                  <a:lnTo>
                    <a:pt x="1691" y="36"/>
                  </a:lnTo>
                  <a:cubicBezTo>
                    <a:pt x="1691" y="24"/>
                    <a:pt x="1667" y="1"/>
                    <a:pt x="16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3" name="Google Shape;1693;p53"/>
            <p:cNvSpPr/>
            <p:nvPr/>
          </p:nvSpPr>
          <p:spPr>
            <a:xfrm>
              <a:off x="5564292" y="3546112"/>
              <a:ext cx="87193" cy="27238"/>
            </a:xfrm>
            <a:custGeom>
              <a:avLst/>
              <a:gdLst/>
              <a:ahLst/>
              <a:cxnLst/>
              <a:rect l="l" t="t" r="r" b="b"/>
              <a:pathLst>
                <a:path w="3739" h="1168" extrusionOk="0">
                  <a:moveTo>
                    <a:pt x="0" y="0"/>
                  </a:moveTo>
                  <a:lnTo>
                    <a:pt x="0" y="1167"/>
                  </a:lnTo>
                  <a:lnTo>
                    <a:pt x="3739" y="1167"/>
                  </a:lnTo>
                  <a:lnTo>
                    <a:pt x="37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4" name="Google Shape;1694;p53"/>
            <p:cNvSpPr/>
            <p:nvPr/>
          </p:nvSpPr>
          <p:spPr>
            <a:xfrm>
              <a:off x="5563172" y="3545273"/>
              <a:ext cx="89152" cy="29173"/>
            </a:xfrm>
            <a:custGeom>
              <a:avLst/>
              <a:gdLst/>
              <a:ahLst/>
              <a:cxnLst/>
              <a:rect l="l" t="t" r="r" b="b"/>
              <a:pathLst>
                <a:path w="3823" h="1251" extrusionOk="0">
                  <a:moveTo>
                    <a:pt x="3751" y="84"/>
                  </a:moveTo>
                  <a:lnTo>
                    <a:pt x="3751" y="1167"/>
                  </a:lnTo>
                  <a:lnTo>
                    <a:pt x="84" y="1167"/>
                  </a:lnTo>
                  <a:lnTo>
                    <a:pt x="84" y="84"/>
                  </a:lnTo>
                  <a:close/>
                  <a:moveTo>
                    <a:pt x="48" y="1"/>
                  </a:moveTo>
                  <a:cubicBezTo>
                    <a:pt x="25" y="1"/>
                    <a:pt x="1" y="24"/>
                    <a:pt x="1" y="36"/>
                  </a:cubicBezTo>
                  <a:lnTo>
                    <a:pt x="1" y="1203"/>
                  </a:lnTo>
                  <a:cubicBezTo>
                    <a:pt x="1" y="1227"/>
                    <a:pt x="25" y="1251"/>
                    <a:pt x="48" y="1251"/>
                  </a:cubicBezTo>
                  <a:lnTo>
                    <a:pt x="3787" y="1251"/>
                  </a:lnTo>
                  <a:cubicBezTo>
                    <a:pt x="3799" y="1251"/>
                    <a:pt x="3823" y="1227"/>
                    <a:pt x="3823" y="1203"/>
                  </a:cubicBezTo>
                  <a:lnTo>
                    <a:pt x="3823" y="36"/>
                  </a:lnTo>
                  <a:cubicBezTo>
                    <a:pt x="3823" y="24"/>
                    <a:pt x="3799" y="1"/>
                    <a:pt x="3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5" name="Google Shape;1695;p53"/>
            <p:cNvSpPr/>
            <p:nvPr/>
          </p:nvSpPr>
          <p:spPr>
            <a:xfrm>
              <a:off x="5527633" y="3573326"/>
              <a:ext cx="37522" cy="24183"/>
            </a:xfrm>
            <a:custGeom>
              <a:avLst/>
              <a:gdLst/>
              <a:ahLst/>
              <a:cxnLst/>
              <a:rect l="l" t="t" r="r" b="b"/>
              <a:pathLst>
                <a:path w="1609" h="1037" extrusionOk="0">
                  <a:moveTo>
                    <a:pt x="1" y="0"/>
                  </a:moveTo>
                  <a:lnTo>
                    <a:pt x="1" y="1036"/>
                  </a:lnTo>
                  <a:lnTo>
                    <a:pt x="1608" y="1036"/>
                  </a:lnTo>
                  <a:lnTo>
                    <a:pt x="160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6" name="Google Shape;1696;p53"/>
            <p:cNvSpPr/>
            <p:nvPr/>
          </p:nvSpPr>
          <p:spPr>
            <a:xfrm>
              <a:off x="5526537" y="3572487"/>
              <a:ext cx="39434" cy="25839"/>
            </a:xfrm>
            <a:custGeom>
              <a:avLst/>
              <a:gdLst/>
              <a:ahLst/>
              <a:cxnLst/>
              <a:rect l="l" t="t" r="r" b="b"/>
              <a:pathLst>
                <a:path w="1691" h="1108" extrusionOk="0">
                  <a:moveTo>
                    <a:pt x="1619" y="84"/>
                  </a:moveTo>
                  <a:lnTo>
                    <a:pt x="1619" y="1036"/>
                  </a:lnTo>
                  <a:lnTo>
                    <a:pt x="83" y="1036"/>
                  </a:lnTo>
                  <a:lnTo>
                    <a:pt x="83" y="84"/>
                  </a:lnTo>
                  <a:close/>
                  <a:moveTo>
                    <a:pt x="48" y="0"/>
                  </a:moveTo>
                  <a:cubicBezTo>
                    <a:pt x="24" y="0"/>
                    <a:pt x="0" y="24"/>
                    <a:pt x="0" y="36"/>
                  </a:cubicBezTo>
                  <a:lnTo>
                    <a:pt x="0" y="1072"/>
                  </a:lnTo>
                  <a:cubicBezTo>
                    <a:pt x="0" y="1096"/>
                    <a:pt x="24" y="1108"/>
                    <a:pt x="48" y="1108"/>
                  </a:cubicBezTo>
                  <a:lnTo>
                    <a:pt x="1655" y="1108"/>
                  </a:lnTo>
                  <a:cubicBezTo>
                    <a:pt x="1667" y="1108"/>
                    <a:pt x="1691" y="1096"/>
                    <a:pt x="1691" y="1072"/>
                  </a:cubicBezTo>
                  <a:lnTo>
                    <a:pt x="1691" y="36"/>
                  </a:lnTo>
                  <a:cubicBezTo>
                    <a:pt x="1691" y="24"/>
                    <a:pt x="1667" y="0"/>
                    <a:pt x="1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7" name="Google Shape;1697;p53"/>
            <p:cNvSpPr/>
            <p:nvPr/>
          </p:nvSpPr>
          <p:spPr>
            <a:xfrm>
              <a:off x="5564292" y="3573326"/>
              <a:ext cx="87193" cy="24183"/>
            </a:xfrm>
            <a:custGeom>
              <a:avLst/>
              <a:gdLst/>
              <a:ahLst/>
              <a:cxnLst/>
              <a:rect l="l" t="t" r="r" b="b"/>
              <a:pathLst>
                <a:path w="3739" h="1037" extrusionOk="0">
                  <a:moveTo>
                    <a:pt x="0" y="0"/>
                  </a:moveTo>
                  <a:lnTo>
                    <a:pt x="0" y="1036"/>
                  </a:lnTo>
                  <a:lnTo>
                    <a:pt x="3739" y="1036"/>
                  </a:lnTo>
                  <a:lnTo>
                    <a:pt x="37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8" name="Google Shape;1698;p53"/>
            <p:cNvSpPr/>
            <p:nvPr/>
          </p:nvSpPr>
          <p:spPr>
            <a:xfrm>
              <a:off x="5563172" y="3572487"/>
              <a:ext cx="89152" cy="25839"/>
            </a:xfrm>
            <a:custGeom>
              <a:avLst/>
              <a:gdLst/>
              <a:ahLst/>
              <a:cxnLst/>
              <a:rect l="l" t="t" r="r" b="b"/>
              <a:pathLst>
                <a:path w="3823" h="1108" extrusionOk="0">
                  <a:moveTo>
                    <a:pt x="3751" y="84"/>
                  </a:moveTo>
                  <a:lnTo>
                    <a:pt x="3751" y="1036"/>
                  </a:lnTo>
                  <a:lnTo>
                    <a:pt x="84" y="1036"/>
                  </a:lnTo>
                  <a:lnTo>
                    <a:pt x="84" y="84"/>
                  </a:lnTo>
                  <a:close/>
                  <a:moveTo>
                    <a:pt x="48" y="0"/>
                  </a:moveTo>
                  <a:cubicBezTo>
                    <a:pt x="25" y="0"/>
                    <a:pt x="1" y="24"/>
                    <a:pt x="1" y="36"/>
                  </a:cubicBezTo>
                  <a:lnTo>
                    <a:pt x="1" y="1072"/>
                  </a:lnTo>
                  <a:cubicBezTo>
                    <a:pt x="1" y="1096"/>
                    <a:pt x="25" y="1108"/>
                    <a:pt x="48" y="1108"/>
                  </a:cubicBezTo>
                  <a:lnTo>
                    <a:pt x="3787" y="1108"/>
                  </a:lnTo>
                  <a:cubicBezTo>
                    <a:pt x="3799" y="1108"/>
                    <a:pt x="3823" y="1096"/>
                    <a:pt x="3823" y="1072"/>
                  </a:cubicBezTo>
                  <a:lnTo>
                    <a:pt x="3823" y="36"/>
                  </a:lnTo>
                  <a:cubicBezTo>
                    <a:pt x="3823" y="24"/>
                    <a:pt x="3799" y="0"/>
                    <a:pt x="37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9" name="Google Shape;1699;p53"/>
            <p:cNvSpPr/>
            <p:nvPr/>
          </p:nvSpPr>
          <p:spPr>
            <a:xfrm>
              <a:off x="5532903" y="3741858"/>
              <a:ext cx="37522" cy="26958"/>
            </a:xfrm>
            <a:custGeom>
              <a:avLst/>
              <a:gdLst/>
              <a:ahLst/>
              <a:cxnLst/>
              <a:rect l="l" t="t" r="r" b="b"/>
              <a:pathLst>
                <a:path w="1609" h="1156" extrusionOk="0">
                  <a:moveTo>
                    <a:pt x="1" y="0"/>
                  </a:moveTo>
                  <a:lnTo>
                    <a:pt x="1" y="1155"/>
                  </a:lnTo>
                  <a:lnTo>
                    <a:pt x="1608" y="1155"/>
                  </a:lnTo>
                  <a:lnTo>
                    <a:pt x="160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0" name="Google Shape;1700;p53"/>
            <p:cNvSpPr/>
            <p:nvPr/>
          </p:nvSpPr>
          <p:spPr>
            <a:xfrm>
              <a:off x="5532087" y="3741018"/>
              <a:ext cx="39154" cy="28893"/>
            </a:xfrm>
            <a:custGeom>
              <a:avLst/>
              <a:gdLst/>
              <a:ahLst/>
              <a:cxnLst/>
              <a:rect l="l" t="t" r="r" b="b"/>
              <a:pathLst>
                <a:path w="1679" h="1239" extrusionOk="0">
                  <a:moveTo>
                    <a:pt x="1608" y="72"/>
                  </a:moveTo>
                  <a:lnTo>
                    <a:pt x="1608" y="1155"/>
                  </a:lnTo>
                  <a:lnTo>
                    <a:pt x="72" y="1155"/>
                  </a:lnTo>
                  <a:lnTo>
                    <a:pt x="72" y="72"/>
                  </a:lnTo>
                  <a:close/>
                  <a:moveTo>
                    <a:pt x="36" y="1"/>
                  </a:moveTo>
                  <a:cubicBezTo>
                    <a:pt x="12" y="1"/>
                    <a:pt x="0" y="12"/>
                    <a:pt x="0" y="36"/>
                  </a:cubicBezTo>
                  <a:lnTo>
                    <a:pt x="0" y="1203"/>
                  </a:lnTo>
                  <a:cubicBezTo>
                    <a:pt x="0" y="1215"/>
                    <a:pt x="12" y="1239"/>
                    <a:pt x="36" y="1239"/>
                  </a:cubicBezTo>
                  <a:lnTo>
                    <a:pt x="1643" y="1239"/>
                  </a:lnTo>
                  <a:cubicBezTo>
                    <a:pt x="1667" y="1239"/>
                    <a:pt x="1679" y="1215"/>
                    <a:pt x="1679" y="1203"/>
                  </a:cubicBezTo>
                  <a:lnTo>
                    <a:pt x="1679" y="36"/>
                  </a:lnTo>
                  <a:cubicBezTo>
                    <a:pt x="1679" y="12"/>
                    <a:pt x="1667" y="1"/>
                    <a:pt x="16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1" name="Google Shape;1701;p53"/>
            <p:cNvSpPr/>
            <p:nvPr/>
          </p:nvSpPr>
          <p:spPr>
            <a:xfrm>
              <a:off x="5532903" y="3721593"/>
              <a:ext cx="170236" cy="20288"/>
            </a:xfrm>
            <a:custGeom>
              <a:avLst/>
              <a:gdLst/>
              <a:ahLst/>
              <a:cxnLst/>
              <a:rect l="l" t="t" r="r" b="b"/>
              <a:pathLst>
                <a:path w="7300" h="870" extrusionOk="0">
                  <a:moveTo>
                    <a:pt x="1" y="0"/>
                  </a:moveTo>
                  <a:lnTo>
                    <a:pt x="1" y="869"/>
                  </a:lnTo>
                  <a:lnTo>
                    <a:pt x="7299" y="869"/>
                  </a:lnTo>
                  <a:lnTo>
                    <a:pt x="729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2" name="Google Shape;1702;p53"/>
            <p:cNvSpPr/>
            <p:nvPr/>
          </p:nvSpPr>
          <p:spPr>
            <a:xfrm>
              <a:off x="5532087" y="3720753"/>
              <a:ext cx="171892" cy="21944"/>
            </a:xfrm>
            <a:custGeom>
              <a:avLst/>
              <a:gdLst/>
              <a:ahLst/>
              <a:cxnLst/>
              <a:rect l="l" t="t" r="r" b="b"/>
              <a:pathLst>
                <a:path w="7371" h="941" extrusionOk="0">
                  <a:moveTo>
                    <a:pt x="7299" y="72"/>
                  </a:moveTo>
                  <a:lnTo>
                    <a:pt x="7299" y="870"/>
                  </a:lnTo>
                  <a:lnTo>
                    <a:pt x="72" y="870"/>
                  </a:lnTo>
                  <a:lnTo>
                    <a:pt x="72" y="72"/>
                  </a:lnTo>
                  <a:close/>
                  <a:moveTo>
                    <a:pt x="36" y="0"/>
                  </a:moveTo>
                  <a:cubicBezTo>
                    <a:pt x="12" y="0"/>
                    <a:pt x="0" y="12"/>
                    <a:pt x="0" y="36"/>
                  </a:cubicBezTo>
                  <a:lnTo>
                    <a:pt x="0" y="905"/>
                  </a:lnTo>
                  <a:cubicBezTo>
                    <a:pt x="0" y="917"/>
                    <a:pt x="12" y="941"/>
                    <a:pt x="36" y="941"/>
                  </a:cubicBezTo>
                  <a:lnTo>
                    <a:pt x="7334" y="941"/>
                  </a:lnTo>
                  <a:cubicBezTo>
                    <a:pt x="7358" y="941"/>
                    <a:pt x="7370" y="917"/>
                    <a:pt x="7370" y="905"/>
                  </a:cubicBezTo>
                  <a:lnTo>
                    <a:pt x="7370" y="36"/>
                  </a:lnTo>
                  <a:cubicBezTo>
                    <a:pt x="7370" y="12"/>
                    <a:pt x="7358" y="0"/>
                    <a:pt x="7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3" name="Google Shape;1703;p53"/>
            <p:cNvSpPr/>
            <p:nvPr/>
          </p:nvSpPr>
          <p:spPr>
            <a:xfrm>
              <a:off x="5569562" y="3741858"/>
              <a:ext cx="87217" cy="26958"/>
            </a:xfrm>
            <a:custGeom>
              <a:avLst/>
              <a:gdLst/>
              <a:ahLst/>
              <a:cxnLst/>
              <a:rect l="l" t="t" r="r" b="b"/>
              <a:pathLst>
                <a:path w="3740" h="1156" extrusionOk="0">
                  <a:moveTo>
                    <a:pt x="1" y="0"/>
                  </a:moveTo>
                  <a:lnTo>
                    <a:pt x="1" y="1155"/>
                  </a:lnTo>
                  <a:lnTo>
                    <a:pt x="3739" y="1155"/>
                  </a:lnTo>
                  <a:lnTo>
                    <a:pt x="37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4" name="Google Shape;1704;p53"/>
            <p:cNvSpPr/>
            <p:nvPr/>
          </p:nvSpPr>
          <p:spPr>
            <a:xfrm>
              <a:off x="5568443" y="3741018"/>
              <a:ext cx="89152" cy="28893"/>
            </a:xfrm>
            <a:custGeom>
              <a:avLst/>
              <a:gdLst/>
              <a:ahLst/>
              <a:cxnLst/>
              <a:rect l="l" t="t" r="r" b="b"/>
              <a:pathLst>
                <a:path w="3823" h="1239" extrusionOk="0">
                  <a:moveTo>
                    <a:pt x="3751" y="72"/>
                  </a:moveTo>
                  <a:lnTo>
                    <a:pt x="3751" y="1155"/>
                  </a:lnTo>
                  <a:lnTo>
                    <a:pt x="84" y="1155"/>
                  </a:lnTo>
                  <a:lnTo>
                    <a:pt x="84" y="72"/>
                  </a:lnTo>
                  <a:close/>
                  <a:moveTo>
                    <a:pt x="49" y="1"/>
                  </a:moveTo>
                  <a:cubicBezTo>
                    <a:pt x="25" y="1"/>
                    <a:pt x="1" y="12"/>
                    <a:pt x="1" y="36"/>
                  </a:cubicBezTo>
                  <a:lnTo>
                    <a:pt x="1" y="1203"/>
                  </a:lnTo>
                  <a:cubicBezTo>
                    <a:pt x="1" y="1215"/>
                    <a:pt x="25" y="1239"/>
                    <a:pt x="49" y="1239"/>
                  </a:cubicBezTo>
                  <a:lnTo>
                    <a:pt x="3787" y="1239"/>
                  </a:lnTo>
                  <a:cubicBezTo>
                    <a:pt x="3811" y="1227"/>
                    <a:pt x="3823" y="1215"/>
                    <a:pt x="3823" y="1203"/>
                  </a:cubicBezTo>
                  <a:lnTo>
                    <a:pt x="3823" y="36"/>
                  </a:lnTo>
                  <a:cubicBezTo>
                    <a:pt x="3823" y="12"/>
                    <a:pt x="3799" y="1"/>
                    <a:pt x="3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5" name="Google Shape;1705;p53"/>
            <p:cNvSpPr/>
            <p:nvPr/>
          </p:nvSpPr>
          <p:spPr>
            <a:xfrm>
              <a:off x="5532903" y="3769072"/>
              <a:ext cx="37522" cy="26935"/>
            </a:xfrm>
            <a:custGeom>
              <a:avLst/>
              <a:gdLst/>
              <a:ahLst/>
              <a:cxnLst/>
              <a:rect l="l" t="t" r="r" b="b"/>
              <a:pathLst>
                <a:path w="1609" h="1155" extrusionOk="0">
                  <a:moveTo>
                    <a:pt x="1" y="0"/>
                  </a:moveTo>
                  <a:lnTo>
                    <a:pt x="1" y="1155"/>
                  </a:lnTo>
                  <a:lnTo>
                    <a:pt x="1608" y="1155"/>
                  </a:lnTo>
                  <a:lnTo>
                    <a:pt x="160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6" name="Google Shape;1706;p53"/>
            <p:cNvSpPr/>
            <p:nvPr/>
          </p:nvSpPr>
          <p:spPr>
            <a:xfrm>
              <a:off x="5532087" y="3768232"/>
              <a:ext cx="39154" cy="28893"/>
            </a:xfrm>
            <a:custGeom>
              <a:avLst/>
              <a:gdLst/>
              <a:ahLst/>
              <a:cxnLst/>
              <a:rect l="l" t="t" r="r" b="b"/>
              <a:pathLst>
                <a:path w="1679" h="1239" extrusionOk="0">
                  <a:moveTo>
                    <a:pt x="1608" y="72"/>
                  </a:moveTo>
                  <a:lnTo>
                    <a:pt x="1608" y="1167"/>
                  </a:lnTo>
                  <a:lnTo>
                    <a:pt x="72" y="1167"/>
                  </a:lnTo>
                  <a:lnTo>
                    <a:pt x="72" y="72"/>
                  </a:lnTo>
                  <a:close/>
                  <a:moveTo>
                    <a:pt x="36" y="0"/>
                  </a:moveTo>
                  <a:cubicBezTo>
                    <a:pt x="12" y="0"/>
                    <a:pt x="0" y="12"/>
                    <a:pt x="0" y="36"/>
                  </a:cubicBezTo>
                  <a:lnTo>
                    <a:pt x="0" y="1203"/>
                  </a:lnTo>
                  <a:cubicBezTo>
                    <a:pt x="0" y="1227"/>
                    <a:pt x="12" y="1239"/>
                    <a:pt x="36" y="1239"/>
                  </a:cubicBezTo>
                  <a:lnTo>
                    <a:pt x="1643" y="1239"/>
                  </a:lnTo>
                  <a:cubicBezTo>
                    <a:pt x="1667" y="1239"/>
                    <a:pt x="1679" y="1227"/>
                    <a:pt x="1679" y="1203"/>
                  </a:cubicBezTo>
                  <a:lnTo>
                    <a:pt x="1679" y="36"/>
                  </a:lnTo>
                  <a:cubicBezTo>
                    <a:pt x="1679" y="12"/>
                    <a:pt x="1667" y="0"/>
                    <a:pt x="16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7" name="Google Shape;1707;p53"/>
            <p:cNvSpPr/>
            <p:nvPr/>
          </p:nvSpPr>
          <p:spPr>
            <a:xfrm>
              <a:off x="5569562" y="3769072"/>
              <a:ext cx="87217" cy="26935"/>
            </a:xfrm>
            <a:custGeom>
              <a:avLst/>
              <a:gdLst/>
              <a:ahLst/>
              <a:cxnLst/>
              <a:rect l="l" t="t" r="r" b="b"/>
              <a:pathLst>
                <a:path w="3740" h="1155" extrusionOk="0">
                  <a:moveTo>
                    <a:pt x="1" y="0"/>
                  </a:moveTo>
                  <a:lnTo>
                    <a:pt x="1" y="1155"/>
                  </a:lnTo>
                  <a:lnTo>
                    <a:pt x="3739" y="1155"/>
                  </a:lnTo>
                  <a:lnTo>
                    <a:pt x="37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8" name="Google Shape;1708;p53"/>
            <p:cNvSpPr/>
            <p:nvPr/>
          </p:nvSpPr>
          <p:spPr>
            <a:xfrm>
              <a:off x="5568443" y="3768232"/>
              <a:ext cx="89152" cy="28893"/>
            </a:xfrm>
            <a:custGeom>
              <a:avLst/>
              <a:gdLst/>
              <a:ahLst/>
              <a:cxnLst/>
              <a:rect l="l" t="t" r="r" b="b"/>
              <a:pathLst>
                <a:path w="3823" h="1239" extrusionOk="0">
                  <a:moveTo>
                    <a:pt x="3751" y="72"/>
                  </a:moveTo>
                  <a:lnTo>
                    <a:pt x="3751" y="1167"/>
                  </a:lnTo>
                  <a:lnTo>
                    <a:pt x="84" y="1167"/>
                  </a:lnTo>
                  <a:lnTo>
                    <a:pt x="84" y="72"/>
                  </a:lnTo>
                  <a:close/>
                  <a:moveTo>
                    <a:pt x="49" y="0"/>
                  </a:moveTo>
                  <a:cubicBezTo>
                    <a:pt x="25" y="0"/>
                    <a:pt x="1" y="12"/>
                    <a:pt x="1" y="36"/>
                  </a:cubicBezTo>
                  <a:lnTo>
                    <a:pt x="1" y="1203"/>
                  </a:lnTo>
                  <a:cubicBezTo>
                    <a:pt x="1" y="1227"/>
                    <a:pt x="25" y="1239"/>
                    <a:pt x="49" y="1239"/>
                  </a:cubicBezTo>
                  <a:lnTo>
                    <a:pt x="3787" y="1239"/>
                  </a:lnTo>
                  <a:cubicBezTo>
                    <a:pt x="3811" y="1239"/>
                    <a:pt x="3823" y="1227"/>
                    <a:pt x="3823" y="1203"/>
                  </a:cubicBezTo>
                  <a:lnTo>
                    <a:pt x="3823" y="36"/>
                  </a:lnTo>
                  <a:cubicBezTo>
                    <a:pt x="3823" y="12"/>
                    <a:pt x="3799" y="0"/>
                    <a:pt x="37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9" name="Google Shape;1709;p53"/>
            <p:cNvSpPr/>
            <p:nvPr/>
          </p:nvSpPr>
          <p:spPr>
            <a:xfrm>
              <a:off x="5532903" y="3795983"/>
              <a:ext cx="37522" cy="24183"/>
            </a:xfrm>
            <a:custGeom>
              <a:avLst/>
              <a:gdLst/>
              <a:ahLst/>
              <a:cxnLst/>
              <a:rect l="l" t="t" r="r" b="b"/>
              <a:pathLst>
                <a:path w="1609" h="1037" extrusionOk="0">
                  <a:moveTo>
                    <a:pt x="1" y="1"/>
                  </a:moveTo>
                  <a:lnTo>
                    <a:pt x="1" y="1037"/>
                  </a:lnTo>
                  <a:lnTo>
                    <a:pt x="1608" y="1037"/>
                  </a:lnTo>
                  <a:lnTo>
                    <a:pt x="160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0" name="Google Shape;1710;p53"/>
            <p:cNvSpPr/>
            <p:nvPr/>
          </p:nvSpPr>
          <p:spPr>
            <a:xfrm>
              <a:off x="5532087" y="3795167"/>
              <a:ext cx="39154" cy="25839"/>
            </a:xfrm>
            <a:custGeom>
              <a:avLst/>
              <a:gdLst/>
              <a:ahLst/>
              <a:cxnLst/>
              <a:rect l="l" t="t" r="r" b="b"/>
              <a:pathLst>
                <a:path w="1679" h="1108" extrusionOk="0">
                  <a:moveTo>
                    <a:pt x="1608" y="84"/>
                  </a:moveTo>
                  <a:lnTo>
                    <a:pt x="1608" y="1036"/>
                  </a:lnTo>
                  <a:lnTo>
                    <a:pt x="72" y="1036"/>
                  </a:lnTo>
                  <a:lnTo>
                    <a:pt x="72" y="84"/>
                  </a:lnTo>
                  <a:close/>
                  <a:moveTo>
                    <a:pt x="36" y="0"/>
                  </a:moveTo>
                  <a:cubicBezTo>
                    <a:pt x="12" y="0"/>
                    <a:pt x="0" y="24"/>
                    <a:pt x="0" y="36"/>
                  </a:cubicBezTo>
                  <a:lnTo>
                    <a:pt x="0" y="1072"/>
                  </a:lnTo>
                  <a:cubicBezTo>
                    <a:pt x="0" y="1096"/>
                    <a:pt x="12" y="1108"/>
                    <a:pt x="36" y="1108"/>
                  </a:cubicBezTo>
                  <a:lnTo>
                    <a:pt x="1643" y="1108"/>
                  </a:lnTo>
                  <a:cubicBezTo>
                    <a:pt x="1667" y="1108"/>
                    <a:pt x="1679" y="1096"/>
                    <a:pt x="1679" y="1072"/>
                  </a:cubicBezTo>
                  <a:lnTo>
                    <a:pt x="1679" y="36"/>
                  </a:lnTo>
                  <a:cubicBezTo>
                    <a:pt x="1679" y="24"/>
                    <a:pt x="1667" y="0"/>
                    <a:pt x="16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1" name="Google Shape;1711;p53"/>
            <p:cNvSpPr/>
            <p:nvPr/>
          </p:nvSpPr>
          <p:spPr>
            <a:xfrm>
              <a:off x="5657571" y="3741858"/>
              <a:ext cx="45567" cy="26958"/>
            </a:xfrm>
            <a:custGeom>
              <a:avLst/>
              <a:gdLst/>
              <a:ahLst/>
              <a:cxnLst/>
              <a:rect l="l" t="t" r="r" b="b"/>
              <a:pathLst>
                <a:path w="1954" h="1156" extrusionOk="0">
                  <a:moveTo>
                    <a:pt x="1" y="0"/>
                  </a:moveTo>
                  <a:lnTo>
                    <a:pt x="1" y="1155"/>
                  </a:lnTo>
                  <a:lnTo>
                    <a:pt x="1953" y="1155"/>
                  </a:lnTo>
                  <a:lnTo>
                    <a:pt x="195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2" name="Google Shape;1712;p53"/>
            <p:cNvSpPr/>
            <p:nvPr/>
          </p:nvSpPr>
          <p:spPr>
            <a:xfrm>
              <a:off x="5656755" y="3741018"/>
              <a:ext cx="47223" cy="28893"/>
            </a:xfrm>
            <a:custGeom>
              <a:avLst/>
              <a:gdLst/>
              <a:ahLst/>
              <a:cxnLst/>
              <a:rect l="l" t="t" r="r" b="b"/>
              <a:pathLst>
                <a:path w="2025" h="1239" extrusionOk="0">
                  <a:moveTo>
                    <a:pt x="1953" y="72"/>
                  </a:moveTo>
                  <a:lnTo>
                    <a:pt x="1953" y="1155"/>
                  </a:lnTo>
                  <a:lnTo>
                    <a:pt x="83" y="1155"/>
                  </a:lnTo>
                  <a:lnTo>
                    <a:pt x="83" y="72"/>
                  </a:lnTo>
                  <a:close/>
                  <a:moveTo>
                    <a:pt x="48" y="1"/>
                  </a:moveTo>
                  <a:cubicBezTo>
                    <a:pt x="24" y="1"/>
                    <a:pt x="0" y="12"/>
                    <a:pt x="0" y="36"/>
                  </a:cubicBezTo>
                  <a:lnTo>
                    <a:pt x="0" y="1203"/>
                  </a:lnTo>
                  <a:cubicBezTo>
                    <a:pt x="0" y="1215"/>
                    <a:pt x="24" y="1239"/>
                    <a:pt x="48" y="1239"/>
                  </a:cubicBezTo>
                  <a:lnTo>
                    <a:pt x="1988" y="1239"/>
                  </a:lnTo>
                  <a:cubicBezTo>
                    <a:pt x="2012" y="1239"/>
                    <a:pt x="2024" y="1215"/>
                    <a:pt x="2024" y="1203"/>
                  </a:cubicBezTo>
                  <a:lnTo>
                    <a:pt x="2024" y="36"/>
                  </a:lnTo>
                  <a:cubicBezTo>
                    <a:pt x="2024" y="12"/>
                    <a:pt x="2012" y="1"/>
                    <a:pt x="1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3" name="Google Shape;1713;p53"/>
            <p:cNvSpPr/>
            <p:nvPr/>
          </p:nvSpPr>
          <p:spPr>
            <a:xfrm>
              <a:off x="5657571" y="3769072"/>
              <a:ext cx="45567" cy="26935"/>
            </a:xfrm>
            <a:custGeom>
              <a:avLst/>
              <a:gdLst/>
              <a:ahLst/>
              <a:cxnLst/>
              <a:rect l="l" t="t" r="r" b="b"/>
              <a:pathLst>
                <a:path w="1954" h="1155" extrusionOk="0">
                  <a:moveTo>
                    <a:pt x="1" y="0"/>
                  </a:moveTo>
                  <a:lnTo>
                    <a:pt x="1" y="1155"/>
                  </a:lnTo>
                  <a:lnTo>
                    <a:pt x="1953" y="1155"/>
                  </a:lnTo>
                  <a:lnTo>
                    <a:pt x="195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4" name="Google Shape;1714;p53"/>
            <p:cNvSpPr/>
            <p:nvPr/>
          </p:nvSpPr>
          <p:spPr>
            <a:xfrm>
              <a:off x="5656755" y="3768232"/>
              <a:ext cx="47223" cy="28893"/>
            </a:xfrm>
            <a:custGeom>
              <a:avLst/>
              <a:gdLst/>
              <a:ahLst/>
              <a:cxnLst/>
              <a:rect l="l" t="t" r="r" b="b"/>
              <a:pathLst>
                <a:path w="2025" h="1239" extrusionOk="0">
                  <a:moveTo>
                    <a:pt x="1953" y="72"/>
                  </a:moveTo>
                  <a:lnTo>
                    <a:pt x="1953" y="1167"/>
                  </a:lnTo>
                  <a:lnTo>
                    <a:pt x="83" y="1167"/>
                  </a:lnTo>
                  <a:lnTo>
                    <a:pt x="83" y="72"/>
                  </a:lnTo>
                  <a:close/>
                  <a:moveTo>
                    <a:pt x="48" y="0"/>
                  </a:moveTo>
                  <a:cubicBezTo>
                    <a:pt x="24" y="0"/>
                    <a:pt x="0" y="12"/>
                    <a:pt x="0" y="36"/>
                  </a:cubicBezTo>
                  <a:lnTo>
                    <a:pt x="0" y="1203"/>
                  </a:lnTo>
                  <a:cubicBezTo>
                    <a:pt x="0" y="1227"/>
                    <a:pt x="24" y="1239"/>
                    <a:pt x="48" y="1239"/>
                  </a:cubicBezTo>
                  <a:lnTo>
                    <a:pt x="1988" y="1239"/>
                  </a:lnTo>
                  <a:cubicBezTo>
                    <a:pt x="2012" y="1239"/>
                    <a:pt x="2024" y="1227"/>
                    <a:pt x="2024" y="1203"/>
                  </a:cubicBezTo>
                  <a:lnTo>
                    <a:pt x="2024" y="36"/>
                  </a:lnTo>
                  <a:cubicBezTo>
                    <a:pt x="2024" y="12"/>
                    <a:pt x="2012" y="0"/>
                    <a:pt x="1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5" name="Google Shape;1715;p53"/>
            <p:cNvSpPr/>
            <p:nvPr/>
          </p:nvSpPr>
          <p:spPr>
            <a:xfrm>
              <a:off x="5657571" y="3795983"/>
              <a:ext cx="45567" cy="24183"/>
            </a:xfrm>
            <a:custGeom>
              <a:avLst/>
              <a:gdLst/>
              <a:ahLst/>
              <a:cxnLst/>
              <a:rect l="l" t="t" r="r" b="b"/>
              <a:pathLst>
                <a:path w="1954" h="1037" extrusionOk="0">
                  <a:moveTo>
                    <a:pt x="1" y="1"/>
                  </a:moveTo>
                  <a:lnTo>
                    <a:pt x="1" y="1037"/>
                  </a:lnTo>
                  <a:lnTo>
                    <a:pt x="1953" y="1037"/>
                  </a:lnTo>
                  <a:lnTo>
                    <a:pt x="1953"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6" name="Google Shape;1716;p53"/>
            <p:cNvSpPr/>
            <p:nvPr/>
          </p:nvSpPr>
          <p:spPr>
            <a:xfrm>
              <a:off x="5656755" y="3795167"/>
              <a:ext cx="47223" cy="25839"/>
            </a:xfrm>
            <a:custGeom>
              <a:avLst/>
              <a:gdLst/>
              <a:ahLst/>
              <a:cxnLst/>
              <a:rect l="l" t="t" r="r" b="b"/>
              <a:pathLst>
                <a:path w="2025" h="1108" extrusionOk="0">
                  <a:moveTo>
                    <a:pt x="1953" y="84"/>
                  </a:moveTo>
                  <a:lnTo>
                    <a:pt x="1953" y="1036"/>
                  </a:lnTo>
                  <a:lnTo>
                    <a:pt x="83" y="1036"/>
                  </a:lnTo>
                  <a:lnTo>
                    <a:pt x="83" y="84"/>
                  </a:lnTo>
                  <a:close/>
                  <a:moveTo>
                    <a:pt x="48" y="0"/>
                  </a:moveTo>
                  <a:cubicBezTo>
                    <a:pt x="24" y="0"/>
                    <a:pt x="0" y="24"/>
                    <a:pt x="0" y="36"/>
                  </a:cubicBezTo>
                  <a:lnTo>
                    <a:pt x="0" y="1072"/>
                  </a:lnTo>
                  <a:cubicBezTo>
                    <a:pt x="0" y="1096"/>
                    <a:pt x="24" y="1108"/>
                    <a:pt x="48" y="1108"/>
                  </a:cubicBezTo>
                  <a:lnTo>
                    <a:pt x="1988" y="1108"/>
                  </a:lnTo>
                  <a:cubicBezTo>
                    <a:pt x="2012" y="1108"/>
                    <a:pt x="2024" y="1096"/>
                    <a:pt x="2024" y="1072"/>
                  </a:cubicBezTo>
                  <a:lnTo>
                    <a:pt x="2024" y="36"/>
                  </a:lnTo>
                  <a:cubicBezTo>
                    <a:pt x="2024" y="24"/>
                    <a:pt x="2012" y="0"/>
                    <a:pt x="1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7" name="Google Shape;1717;p53"/>
            <p:cNvSpPr/>
            <p:nvPr/>
          </p:nvSpPr>
          <p:spPr>
            <a:xfrm>
              <a:off x="5569562" y="3795983"/>
              <a:ext cx="87217" cy="24183"/>
            </a:xfrm>
            <a:custGeom>
              <a:avLst/>
              <a:gdLst/>
              <a:ahLst/>
              <a:cxnLst/>
              <a:rect l="l" t="t" r="r" b="b"/>
              <a:pathLst>
                <a:path w="3740" h="1037" extrusionOk="0">
                  <a:moveTo>
                    <a:pt x="1" y="1"/>
                  </a:moveTo>
                  <a:lnTo>
                    <a:pt x="1" y="1037"/>
                  </a:lnTo>
                  <a:lnTo>
                    <a:pt x="3739" y="1037"/>
                  </a:lnTo>
                  <a:lnTo>
                    <a:pt x="373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8" name="Google Shape;1718;p53"/>
            <p:cNvSpPr/>
            <p:nvPr/>
          </p:nvSpPr>
          <p:spPr>
            <a:xfrm>
              <a:off x="5568443" y="3795167"/>
              <a:ext cx="89152" cy="25839"/>
            </a:xfrm>
            <a:custGeom>
              <a:avLst/>
              <a:gdLst/>
              <a:ahLst/>
              <a:cxnLst/>
              <a:rect l="l" t="t" r="r" b="b"/>
              <a:pathLst>
                <a:path w="3823" h="1108" extrusionOk="0">
                  <a:moveTo>
                    <a:pt x="3751" y="84"/>
                  </a:moveTo>
                  <a:lnTo>
                    <a:pt x="3751" y="1036"/>
                  </a:lnTo>
                  <a:lnTo>
                    <a:pt x="84" y="1036"/>
                  </a:lnTo>
                  <a:lnTo>
                    <a:pt x="84" y="84"/>
                  </a:lnTo>
                  <a:close/>
                  <a:moveTo>
                    <a:pt x="49" y="0"/>
                  </a:moveTo>
                  <a:cubicBezTo>
                    <a:pt x="25" y="0"/>
                    <a:pt x="1" y="24"/>
                    <a:pt x="1" y="36"/>
                  </a:cubicBezTo>
                  <a:lnTo>
                    <a:pt x="1" y="1072"/>
                  </a:lnTo>
                  <a:cubicBezTo>
                    <a:pt x="1" y="1096"/>
                    <a:pt x="25" y="1108"/>
                    <a:pt x="49" y="1108"/>
                  </a:cubicBezTo>
                  <a:lnTo>
                    <a:pt x="3787" y="1108"/>
                  </a:lnTo>
                  <a:cubicBezTo>
                    <a:pt x="3811" y="1108"/>
                    <a:pt x="3823" y="1096"/>
                    <a:pt x="3823" y="1072"/>
                  </a:cubicBezTo>
                  <a:lnTo>
                    <a:pt x="3823" y="36"/>
                  </a:lnTo>
                  <a:cubicBezTo>
                    <a:pt x="3823" y="24"/>
                    <a:pt x="3799" y="0"/>
                    <a:pt x="37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9" name="Google Shape;1719;p53"/>
            <p:cNvSpPr/>
            <p:nvPr/>
          </p:nvSpPr>
          <p:spPr>
            <a:xfrm>
              <a:off x="5461825" y="3549167"/>
              <a:ext cx="75277" cy="43329"/>
            </a:xfrm>
            <a:custGeom>
              <a:avLst/>
              <a:gdLst/>
              <a:ahLst/>
              <a:cxnLst/>
              <a:rect l="l" t="t" r="r" b="b"/>
              <a:pathLst>
                <a:path w="3228" h="1858" extrusionOk="0">
                  <a:moveTo>
                    <a:pt x="1299" y="0"/>
                  </a:moveTo>
                  <a:lnTo>
                    <a:pt x="1" y="905"/>
                  </a:lnTo>
                  <a:lnTo>
                    <a:pt x="2108" y="1858"/>
                  </a:lnTo>
                  <a:lnTo>
                    <a:pt x="3228" y="798"/>
                  </a:lnTo>
                  <a:lnTo>
                    <a:pt x="1299"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0" name="Google Shape;1720;p53"/>
            <p:cNvSpPr/>
            <p:nvPr/>
          </p:nvSpPr>
          <p:spPr>
            <a:xfrm>
              <a:off x="5461008" y="3548327"/>
              <a:ext cx="77492" cy="45008"/>
            </a:xfrm>
            <a:custGeom>
              <a:avLst/>
              <a:gdLst/>
              <a:ahLst/>
              <a:cxnLst/>
              <a:rect l="l" t="t" r="r" b="b"/>
              <a:pathLst>
                <a:path w="3323" h="1930" extrusionOk="0">
                  <a:moveTo>
                    <a:pt x="1346" y="72"/>
                  </a:moveTo>
                  <a:lnTo>
                    <a:pt x="3203" y="846"/>
                  </a:lnTo>
                  <a:lnTo>
                    <a:pt x="2131" y="1846"/>
                  </a:lnTo>
                  <a:lnTo>
                    <a:pt x="119" y="929"/>
                  </a:lnTo>
                  <a:lnTo>
                    <a:pt x="1346" y="72"/>
                  </a:lnTo>
                  <a:close/>
                  <a:moveTo>
                    <a:pt x="1322" y="1"/>
                  </a:moveTo>
                  <a:lnTo>
                    <a:pt x="24" y="905"/>
                  </a:lnTo>
                  <a:cubicBezTo>
                    <a:pt x="12" y="917"/>
                    <a:pt x="0" y="929"/>
                    <a:pt x="0" y="941"/>
                  </a:cubicBezTo>
                  <a:cubicBezTo>
                    <a:pt x="0" y="953"/>
                    <a:pt x="12" y="965"/>
                    <a:pt x="24" y="977"/>
                  </a:cubicBezTo>
                  <a:lnTo>
                    <a:pt x="2120" y="1929"/>
                  </a:lnTo>
                  <a:lnTo>
                    <a:pt x="2143" y="1929"/>
                  </a:lnTo>
                  <a:cubicBezTo>
                    <a:pt x="2155" y="1929"/>
                    <a:pt x="2167" y="1929"/>
                    <a:pt x="2167" y="1918"/>
                  </a:cubicBezTo>
                  <a:lnTo>
                    <a:pt x="3298" y="870"/>
                  </a:lnTo>
                  <a:cubicBezTo>
                    <a:pt x="3322" y="858"/>
                    <a:pt x="3310" y="822"/>
                    <a:pt x="3286" y="810"/>
                  </a:cubicBezTo>
                  <a:lnTo>
                    <a:pt x="13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1" name="Google Shape;1721;p53"/>
            <p:cNvSpPr/>
            <p:nvPr/>
          </p:nvSpPr>
          <p:spPr>
            <a:xfrm>
              <a:off x="5461825" y="3570271"/>
              <a:ext cx="49182" cy="69703"/>
            </a:xfrm>
            <a:custGeom>
              <a:avLst/>
              <a:gdLst/>
              <a:ahLst/>
              <a:cxnLst/>
              <a:rect l="l" t="t" r="r" b="b"/>
              <a:pathLst>
                <a:path w="2109" h="2989" extrusionOk="0">
                  <a:moveTo>
                    <a:pt x="1" y="0"/>
                  </a:moveTo>
                  <a:lnTo>
                    <a:pt x="1" y="2012"/>
                  </a:lnTo>
                  <a:lnTo>
                    <a:pt x="2108" y="2989"/>
                  </a:lnTo>
                  <a:lnTo>
                    <a:pt x="2108" y="953"/>
                  </a:lnTo>
                  <a:lnTo>
                    <a:pt x="1"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2" name="Google Shape;1722;p53"/>
            <p:cNvSpPr/>
            <p:nvPr/>
          </p:nvSpPr>
          <p:spPr>
            <a:xfrm>
              <a:off x="5461008" y="3569432"/>
              <a:ext cx="50838" cy="71662"/>
            </a:xfrm>
            <a:custGeom>
              <a:avLst/>
              <a:gdLst/>
              <a:ahLst/>
              <a:cxnLst/>
              <a:rect l="l" t="t" r="r" b="b"/>
              <a:pathLst>
                <a:path w="2180" h="3073" extrusionOk="0">
                  <a:moveTo>
                    <a:pt x="72" y="96"/>
                  </a:moveTo>
                  <a:lnTo>
                    <a:pt x="2108" y="1013"/>
                  </a:lnTo>
                  <a:lnTo>
                    <a:pt x="2108" y="2965"/>
                  </a:lnTo>
                  <a:lnTo>
                    <a:pt x="72" y="2025"/>
                  </a:lnTo>
                  <a:lnTo>
                    <a:pt x="72" y="96"/>
                  </a:lnTo>
                  <a:close/>
                  <a:moveTo>
                    <a:pt x="24" y="0"/>
                  </a:moveTo>
                  <a:cubicBezTo>
                    <a:pt x="12" y="0"/>
                    <a:pt x="0" y="24"/>
                    <a:pt x="0" y="36"/>
                  </a:cubicBezTo>
                  <a:lnTo>
                    <a:pt x="0" y="2060"/>
                  </a:lnTo>
                  <a:cubicBezTo>
                    <a:pt x="0" y="2072"/>
                    <a:pt x="12" y="2084"/>
                    <a:pt x="24" y="2096"/>
                  </a:cubicBezTo>
                  <a:lnTo>
                    <a:pt x="2120" y="3072"/>
                  </a:lnTo>
                  <a:lnTo>
                    <a:pt x="2143" y="3072"/>
                  </a:lnTo>
                  <a:cubicBezTo>
                    <a:pt x="2143" y="3072"/>
                    <a:pt x="2155" y="3060"/>
                    <a:pt x="2155" y="3060"/>
                  </a:cubicBezTo>
                  <a:cubicBezTo>
                    <a:pt x="2167" y="3060"/>
                    <a:pt x="2179" y="3048"/>
                    <a:pt x="2179" y="3037"/>
                  </a:cubicBezTo>
                  <a:lnTo>
                    <a:pt x="2179" y="989"/>
                  </a:lnTo>
                  <a:cubicBezTo>
                    <a:pt x="2179" y="977"/>
                    <a:pt x="2167" y="953"/>
                    <a:pt x="2155" y="953"/>
                  </a:cubicBezTo>
                  <a:lnTo>
                    <a:pt x="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3" name="Google Shape;1723;p53"/>
            <p:cNvSpPr/>
            <p:nvPr/>
          </p:nvSpPr>
          <p:spPr>
            <a:xfrm>
              <a:off x="5510983" y="3567776"/>
              <a:ext cx="26118" cy="72199"/>
            </a:xfrm>
            <a:custGeom>
              <a:avLst/>
              <a:gdLst/>
              <a:ahLst/>
              <a:cxnLst/>
              <a:rect l="l" t="t" r="r" b="b"/>
              <a:pathLst>
                <a:path w="1120" h="3096" extrusionOk="0">
                  <a:moveTo>
                    <a:pt x="1120" y="0"/>
                  </a:moveTo>
                  <a:lnTo>
                    <a:pt x="0" y="1060"/>
                  </a:lnTo>
                  <a:lnTo>
                    <a:pt x="0" y="3096"/>
                  </a:lnTo>
                  <a:lnTo>
                    <a:pt x="1048" y="1965"/>
                  </a:lnTo>
                  <a:lnTo>
                    <a:pt x="1120"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4" name="Google Shape;1724;p53"/>
            <p:cNvSpPr/>
            <p:nvPr/>
          </p:nvSpPr>
          <p:spPr>
            <a:xfrm>
              <a:off x="5510143" y="3567006"/>
              <a:ext cx="27797" cy="74088"/>
            </a:xfrm>
            <a:custGeom>
              <a:avLst/>
              <a:gdLst/>
              <a:ahLst/>
              <a:cxnLst/>
              <a:rect l="l" t="t" r="r" b="b"/>
              <a:pathLst>
                <a:path w="1192" h="3177" extrusionOk="0">
                  <a:moveTo>
                    <a:pt x="1120" y="128"/>
                  </a:moveTo>
                  <a:lnTo>
                    <a:pt x="1048" y="1986"/>
                  </a:lnTo>
                  <a:lnTo>
                    <a:pt x="72" y="3033"/>
                  </a:lnTo>
                  <a:lnTo>
                    <a:pt x="72" y="1105"/>
                  </a:lnTo>
                  <a:lnTo>
                    <a:pt x="1120" y="128"/>
                  </a:lnTo>
                  <a:close/>
                  <a:moveTo>
                    <a:pt x="1151" y="0"/>
                  </a:moveTo>
                  <a:cubicBezTo>
                    <a:pt x="1144" y="0"/>
                    <a:pt x="1138" y="3"/>
                    <a:pt x="1132" y="9"/>
                  </a:cubicBezTo>
                  <a:lnTo>
                    <a:pt x="13" y="1057"/>
                  </a:lnTo>
                  <a:cubicBezTo>
                    <a:pt x="1" y="1069"/>
                    <a:pt x="1" y="1081"/>
                    <a:pt x="1" y="1093"/>
                  </a:cubicBezTo>
                  <a:lnTo>
                    <a:pt x="1" y="3141"/>
                  </a:lnTo>
                  <a:cubicBezTo>
                    <a:pt x="1" y="3152"/>
                    <a:pt x="1" y="3164"/>
                    <a:pt x="24" y="3176"/>
                  </a:cubicBezTo>
                  <a:lnTo>
                    <a:pt x="36" y="3176"/>
                  </a:lnTo>
                  <a:cubicBezTo>
                    <a:pt x="48" y="3176"/>
                    <a:pt x="60" y="3176"/>
                    <a:pt x="60" y="3164"/>
                  </a:cubicBezTo>
                  <a:lnTo>
                    <a:pt x="1108" y="2033"/>
                  </a:lnTo>
                  <a:cubicBezTo>
                    <a:pt x="1108" y="2021"/>
                    <a:pt x="1120" y="2009"/>
                    <a:pt x="1120" y="2009"/>
                  </a:cubicBezTo>
                  <a:lnTo>
                    <a:pt x="1191" y="45"/>
                  </a:lnTo>
                  <a:cubicBezTo>
                    <a:pt x="1191" y="33"/>
                    <a:pt x="1191" y="9"/>
                    <a:pt x="1179" y="9"/>
                  </a:cubicBezTo>
                  <a:cubicBezTo>
                    <a:pt x="1167" y="3"/>
                    <a:pt x="1158" y="0"/>
                    <a:pt x="1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5" name="Google Shape;1725;p53"/>
            <p:cNvSpPr/>
            <p:nvPr/>
          </p:nvSpPr>
          <p:spPr>
            <a:xfrm>
              <a:off x="5645351" y="3567776"/>
              <a:ext cx="62218" cy="35820"/>
            </a:xfrm>
            <a:custGeom>
              <a:avLst/>
              <a:gdLst/>
              <a:ahLst/>
              <a:cxnLst/>
              <a:rect l="l" t="t" r="r" b="b"/>
              <a:pathLst>
                <a:path w="2668" h="1536" extrusionOk="0">
                  <a:moveTo>
                    <a:pt x="1073" y="0"/>
                  </a:moveTo>
                  <a:lnTo>
                    <a:pt x="1" y="750"/>
                  </a:lnTo>
                  <a:lnTo>
                    <a:pt x="1739" y="1536"/>
                  </a:lnTo>
                  <a:lnTo>
                    <a:pt x="2668" y="667"/>
                  </a:lnTo>
                  <a:lnTo>
                    <a:pt x="1073"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6" name="Google Shape;1726;p53"/>
            <p:cNvSpPr/>
            <p:nvPr/>
          </p:nvSpPr>
          <p:spPr>
            <a:xfrm>
              <a:off x="5644535" y="3567216"/>
              <a:ext cx="64153" cy="37429"/>
            </a:xfrm>
            <a:custGeom>
              <a:avLst/>
              <a:gdLst/>
              <a:ahLst/>
              <a:cxnLst/>
              <a:rect l="l" t="t" r="r" b="b"/>
              <a:pathLst>
                <a:path w="2751" h="1605" extrusionOk="0">
                  <a:moveTo>
                    <a:pt x="1119" y="60"/>
                  </a:moveTo>
                  <a:lnTo>
                    <a:pt x="2632" y="703"/>
                  </a:lnTo>
                  <a:lnTo>
                    <a:pt x="1762" y="1512"/>
                  </a:lnTo>
                  <a:lnTo>
                    <a:pt x="107" y="762"/>
                  </a:lnTo>
                  <a:lnTo>
                    <a:pt x="1119" y="60"/>
                  </a:lnTo>
                  <a:close/>
                  <a:moveTo>
                    <a:pt x="1096" y="0"/>
                  </a:moveTo>
                  <a:lnTo>
                    <a:pt x="24" y="750"/>
                  </a:lnTo>
                  <a:cubicBezTo>
                    <a:pt x="0" y="762"/>
                    <a:pt x="0" y="798"/>
                    <a:pt x="24" y="810"/>
                  </a:cubicBezTo>
                  <a:lnTo>
                    <a:pt x="1762" y="1596"/>
                  </a:lnTo>
                  <a:lnTo>
                    <a:pt x="1774" y="1596"/>
                  </a:lnTo>
                  <a:cubicBezTo>
                    <a:pt x="1780" y="1602"/>
                    <a:pt x="1786" y="1605"/>
                    <a:pt x="1792" y="1605"/>
                  </a:cubicBezTo>
                  <a:cubicBezTo>
                    <a:pt x="1798" y="1605"/>
                    <a:pt x="1804" y="1602"/>
                    <a:pt x="1810" y="1596"/>
                  </a:cubicBezTo>
                  <a:lnTo>
                    <a:pt x="2739" y="727"/>
                  </a:lnTo>
                  <a:cubicBezTo>
                    <a:pt x="2739" y="715"/>
                    <a:pt x="2751" y="703"/>
                    <a:pt x="2751" y="691"/>
                  </a:cubicBezTo>
                  <a:cubicBezTo>
                    <a:pt x="2739" y="679"/>
                    <a:pt x="2739" y="667"/>
                    <a:pt x="2727" y="667"/>
                  </a:cubicBezTo>
                  <a:lnTo>
                    <a:pt x="1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7" name="Google Shape;1727;p53"/>
            <p:cNvSpPr/>
            <p:nvPr/>
          </p:nvSpPr>
          <p:spPr>
            <a:xfrm>
              <a:off x="5645351" y="3585266"/>
              <a:ext cx="40577" cy="57764"/>
            </a:xfrm>
            <a:custGeom>
              <a:avLst/>
              <a:gdLst/>
              <a:ahLst/>
              <a:cxnLst/>
              <a:rect l="l" t="t" r="r" b="b"/>
              <a:pathLst>
                <a:path w="1740" h="2477" extrusionOk="0">
                  <a:moveTo>
                    <a:pt x="1" y="0"/>
                  </a:moveTo>
                  <a:lnTo>
                    <a:pt x="1" y="1667"/>
                  </a:lnTo>
                  <a:lnTo>
                    <a:pt x="1739" y="2477"/>
                  </a:lnTo>
                  <a:lnTo>
                    <a:pt x="1739" y="786"/>
                  </a:lnTo>
                  <a:lnTo>
                    <a:pt x="1"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8" name="Google Shape;1728;p53"/>
            <p:cNvSpPr/>
            <p:nvPr/>
          </p:nvSpPr>
          <p:spPr>
            <a:xfrm>
              <a:off x="5644535" y="3584496"/>
              <a:ext cx="42209" cy="59373"/>
            </a:xfrm>
            <a:custGeom>
              <a:avLst/>
              <a:gdLst/>
              <a:ahLst/>
              <a:cxnLst/>
              <a:rect l="l" t="t" r="r" b="b"/>
              <a:pathLst>
                <a:path w="1810" h="2546" extrusionOk="0">
                  <a:moveTo>
                    <a:pt x="72" y="105"/>
                  </a:moveTo>
                  <a:lnTo>
                    <a:pt x="1739" y="843"/>
                  </a:lnTo>
                  <a:lnTo>
                    <a:pt x="1739" y="2450"/>
                  </a:lnTo>
                  <a:lnTo>
                    <a:pt x="72" y="1676"/>
                  </a:lnTo>
                  <a:lnTo>
                    <a:pt x="72" y="105"/>
                  </a:lnTo>
                  <a:close/>
                  <a:moveTo>
                    <a:pt x="30" y="0"/>
                  </a:moveTo>
                  <a:cubicBezTo>
                    <a:pt x="24" y="0"/>
                    <a:pt x="18" y="3"/>
                    <a:pt x="12" y="9"/>
                  </a:cubicBezTo>
                  <a:cubicBezTo>
                    <a:pt x="0" y="9"/>
                    <a:pt x="0" y="21"/>
                    <a:pt x="0" y="45"/>
                  </a:cubicBezTo>
                  <a:lnTo>
                    <a:pt x="0" y="1712"/>
                  </a:lnTo>
                  <a:cubicBezTo>
                    <a:pt x="0" y="1724"/>
                    <a:pt x="12" y="1736"/>
                    <a:pt x="24" y="1748"/>
                  </a:cubicBezTo>
                  <a:lnTo>
                    <a:pt x="1762" y="2545"/>
                  </a:lnTo>
                  <a:lnTo>
                    <a:pt x="1798" y="2545"/>
                  </a:lnTo>
                  <a:cubicBezTo>
                    <a:pt x="1810" y="2533"/>
                    <a:pt x="1810" y="2522"/>
                    <a:pt x="1810" y="2510"/>
                  </a:cubicBezTo>
                  <a:lnTo>
                    <a:pt x="1810" y="831"/>
                  </a:lnTo>
                  <a:cubicBezTo>
                    <a:pt x="1810" y="819"/>
                    <a:pt x="1798" y="795"/>
                    <a:pt x="1786" y="795"/>
                  </a:cubicBezTo>
                  <a:lnTo>
                    <a:pt x="48" y="9"/>
                  </a:lnTo>
                  <a:cubicBezTo>
                    <a:pt x="42" y="3"/>
                    <a:pt x="36" y="0"/>
                    <a:pt x="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9" name="Google Shape;1729;p53"/>
            <p:cNvSpPr/>
            <p:nvPr/>
          </p:nvSpPr>
          <p:spPr>
            <a:xfrm>
              <a:off x="5685904" y="3583307"/>
              <a:ext cx="21664" cy="59723"/>
            </a:xfrm>
            <a:custGeom>
              <a:avLst/>
              <a:gdLst/>
              <a:ahLst/>
              <a:cxnLst/>
              <a:rect l="l" t="t" r="r" b="b"/>
              <a:pathLst>
                <a:path w="929" h="2561" extrusionOk="0">
                  <a:moveTo>
                    <a:pt x="929" y="1"/>
                  </a:moveTo>
                  <a:lnTo>
                    <a:pt x="0" y="870"/>
                  </a:lnTo>
                  <a:lnTo>
                    <a:pt x="0" y="2561"/>
                  </a:lnTo>
                  <a:lnTo>
                    <a:pt x="869" y="1620"/>
                  </a:lnTo>
                  <a:lnTo>
                    <a:pt x="929"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0" name="Google Shape;1730;p53"/>
            <p:cNvSpPr/>
            <p:nvPr/>
          </p:nvSpPr>
          <p:spPr>
            <a:xfrm>
              <a:off x="5685065" y="3582561"/>
              <a:ext cx="23343" cy="61308"/>
            </a:xfrm>
            <a:custGeom>
              <a:avLst/>
              <a:gdLst/>
              <a:ahLst/>
              <a:cxnLst/>
              <a:rect l="l" t="t" r="r" b="b"/>
              <a:pathLst>
                <a:path w="1001" h="2629" extrusionOk="0">
                  <a:moveTo>
                    <a:pt x="929" y="128"/>
                  </a:moveTo>
                  <a:lnTo>
                    <a:pt x="858" y="1652"/>
                  </a:lnTo>
                  <a:lnTo>
                    <a:pt x="72" y="2509"/>
                  </a:lnTo>
                  <a:lnTo>
                    <a:pt x="72" y="914"/>
                  </a:lnTo>
                  <a:lnTo>
                    <a:pt x="929" y="128"/>
                  </a:lnTo>
                  <a:close/>
                  <a:moveTo>
                    <a:pt x="959" y="0"/>
                  </a:moveTo>
                  <a:cubicBezTo>
                    <a:pt x="953" y="0"/>
                    <a:pt x="947" y="3"/>
                    <a:pt x="941" y="9"/>
                  </a:cubicBezTo>
                  <a:lnTo>
                    <a:pt x="12" y="878"/>
                  </a:lnTo>
                  <a:cubicBezTo>
                    <a:pt x="1" y="878"/>
                    <a:pt x="1" y="890"/>
                    <a:pt x="1" y="902"/>
                  </a:cubicBezTo>
                  <a:lnTo>
                    <a:pt x="1" y="2593"/>
                  </a:lnTo>
                  <a:cubicBezTo>
                    <a:pt x="1" y="2605"/>
                    <a:pt x="12" y="2628"/>
                    <a:pt x="24" y="2628"/>
                  </a:cubicBezTo>
                  <a:lnTo>
                    <a:pt x="60" y="2628"/>
                  </a:lnTo>
                  <a:lnTo>
                    <a:pt x="929" y="1688"/>
                  </a:lnTo>
                  <a:cubicBezTo>
                    <a:pt x="929" y="1676"/>
                    <a:pt x="941" y="1676"/>
                    <a:pt x="941" y="1664"/>
                  </a:cubicBezTo>
                  <a:lnTo>
                    <a:pt x="1001" y="45"/>
                  </a:lnTo>
                  <a:cubicBezTo>
                    <a:pt x="1001" y="21"/>
                    <a:pt x="1001" y="9"/>
                    <a:pt x="977" y="9"/>
                  </a:cubicBezTo>
                  <a:cubicBezTo>
                    <a:pt x="971" y="3"/>
                    <a:pt x="965" y="0"/>
                    <a:pt x="9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1" name="Google Shape;1731;p53"/>
            <p:cNvSpPr/>
            <p:nvPr/>
          </p:nvSpPr>
          <p:spPr>
            <a:xfrm>
              <a:off x="5665640" y="3546672"/>
              <a:ext cx="37499" cy="21664"/>
            </a:xfrm>
            <a:custGeom>
              <a:avLst/>
              <a:gdLst/>
              <a:ahLst/>
              <a:cxnLst/>
              <a:rect l="l" t="t" r="r" b="b"/>
              <a:pathLst>
                <a:path w="1608" h="929" extrusionOk="0">
                  <a:moveTo>
                    <a:pt x="643" y="0"/>
                  </a:moveTo>
                  <a:lnTo>
                    <a:pt x="0" y="453"/>
                  </a:lnTo>
                  <a:lnTo>
                    <a:pt x="1048" y="929"/>
                  </a:lnTo>
                  <a:lnTo>
                    <a:pt x="1607" y="405"/>
                  </a:lnTo>
                  <a:lnTo>
                    <a:pt x="643"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2" name="Google Shape;1732;p53"/>
            <p:cNvSpPr/>
            <p:nvPr/>
          </p:nvSpPr>
          <p:spPr>
            <a:xfrm>
              <a:off x="5664800" y="3546112"/>
              <a:ext cx="39457" cy="23343"/>
            </a:xfrm>
            <a:custGeom>
              <a:avLst/>
              <a:gdLst/>
              <a:ahLst/>
              <a:cxnLst/>
              <a:rect l="l" t="t" r="r" b="b"/>
              <a:pathLst>
                <a:path w="1692" h="1001" extrusionOk="0">
                  <a:moveTo>
                    <a:pt x="691" y="72"/>
                  </a:moveTo>
                  <a:lnTo>
                    <a:pt x="1584" y="441"/>
                  </a:lnTo>
                  <a:lnTo>
                    <a:pt x="1084" y="905"/>
                  </a:lnTo>
                  <a:lnTo>
                    <a:pt x="108" y="477"/>
                  </a:lnTo>
                  <a:lnTo>
                    <a:pt x="691" y="72"/>
                  </a:lnTo>
                  <a:close/>
                  <a:moveTo>
                    <a:pt x="667" y="0"/>
                  </a:moveTo>
                  <a:lnTo>
                    <a:pt x="24" y="453"/>
                  </a:lnTo>
                  <a:cubicBezTo>
                    <a:pt x="12" y="465"/>
                    <a:pt x="0" y="477"/>
                    <a:pt x="0" y="489"/>
                  </a:cubicBezTo>
                  <a:cubicBezTo>
                    <a:pt x="12" y="500"/>
                    <a:pt x="12" y="512"/>
                    <a:pt x="24" y="512"/>
                  </a:cubicBezTo>
                  <a:lnTo>
                    <a:pt x="1072" y="989"/>
                  </a:lnTo>
                  <a:lnTo>
                    <a:pt x="1084" y="989"/>
                  </a:lnTo>
                  <a:cubicBezTo>
                    <a:pt x="1096" y="1000"/>
                    <a:pt x="1108" y="1000"/>
                    <a:pt x="1120" y="1000"/>
                  </a:cubicBezTo>
                  <a:lnTo>
                    <a:pt x="1679" y="477"/>
                  </a:lnTo>
                  <a:cubicBezTo>
                    <a:pt x="1691" y="465"/>
                    <a:pt x="1691" y="453"/>
                    <a:pt x="1691" y="441"/>
                  </a:cubicBezTo>
                  <a:cubicBezTo>
                    <a:pt x="1691" y="429"/>
                    <a:pt x="1679" y="417"/>
                    <a:pt x="1667" y="405"/>
                  </a:cubicBezTo>
                  <a:lnTo>
                    <a:pt x="7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3" name="Google Shape;1733;p53"/>
            <p:cNvSpPr/>
            <p:nvPr/>
          </p:nvSpPr>
          <p:spPr>
            <a:xfrm>
              <a:off x="5665640" y="3557212"/>
              <a:ext cx="24439" cy="35003"/>
            </a:xfrm>
            <a:custGeom>
              <a:avLst/>
              <a:gdLst/>
              <a:ahLst/>
              <a:cxnLst/>
              <a:rect l="l" t="t" r="r" b="b"/>
              <a:pathLst>
                <a:path w="1048" h="1501" extrusionOk="0">
                  <a:moveTo>
                    <a:pt x="0" y="1"/>
                  </a:moveTo>
                  <a:lnTo>
                    <a:pt x="0" y="1013"/>
                  </a:lnTo>
                  <a:lnTo>
                    <a:pt x="1048" y="1501"/>
                  </a:lnTo>
                  <a:lnTo>
                    <a:pt x="1048" y="477"/>
                  </a:lnTo>
                  <a:lnTo>
                    <a:pt x="0"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4" name="Google Shape;1734;p53"/>
            <p:cNvSpPr/>
            <p:nvPr/>
          </p:nvSpPr>
          <p:spPr>
            <a:xfrm>
              <a:off x="5664800" y="3556443"/>
              <a:ext cx="26118" cy="36612"/>
            </a:xfrm>
            <a:custGeom>
              <a:avLst/>
              <a:gdLst/>
              <a:ahLst/>
              <a:cxnLst/>
              <a:rect l="l" t="t" r="r" b="b"/>
              <a:pathLst>
                <a:path w="1120" h="1570" extrusionOk="0">
                  <a:moveTo>
                    <a:pt x="72" y="81"/>
                  </a:moveTo>
                  <a:lnTo>
                    <a:pt x="1048" y="534"/>
                  </a:lnTo>
                  <a:lnTo>
                    <a:pt x="1048" y="1474"/>
                  </a:lnTo>
                  <a:lnTo>
                    <a:pt x="72" y="1022"/>
                  </a:lnTo>
                  <a:lnTo>
                    <a:pt x="72" y="81"/>
                  </a:lnTo>
                  <a:close/>
                  <a:moveTo>
                    <a:pt x="42" y="1"/>
                  </a:moveTo>
                  <a:cubicBezTo>
                    <a:pt x="36" y="1"/>
                    <a:pt x="30" y="4"/>
                    <a:pt x="24" y="10"/>
                  </a:cubicBezTo>
                  <a:cubicBezTo>
                    <a:pt x="12" y="10"/>
                    <a:pt x="0" y="22"/>
                    <a:pt x="0" y="34"/>
                  </a:cubicBezTo>
                  <a:lnTo>
                    <a:pt x="0" y="1046"/>
                  </a:lnTo>
                  <a:cubicBezTo>
                    <a:pt x="0" y="1058"/>
                    <a:pt x="12" y="1081"/>
                    <a:pt x="24" y="1081"/>
                  </a:cubicBezTo>
                  <a:lnTo>
                    <a:pt x="1072" y="1570"/>
                  </a:lnTo>
                  <a:lnTo>
                    <a:pt x="1108" y="1570"/>
                  </a:lnTo>
                  <a:cubicBezTo>
                    <a:pt x="1120" y="1570"/>
                    <a:pt x="1120" y="1558"/>
                    <a:pt x="1120" y="1546"/>
                  </a:cubicBezTo>
                  <a:lnTo>
                    <a:pt x="1120" y="510"/>
                  </a:lnTo>
                  <a:cubicBezTo>
                    <a:pt x="1120" y="498"/>
                    <a:pt x="1108" y="486"/>
                    <a:pt x="1096" y="486"/>
                  </a:cubicBezTo>
                  <a:lnTo>
                    <a:pt x="60" y="10"/>
                  </a:lnTo>
                  <a:cubicBezTo>
                    <a:pt x="54" y="4"/>
                    <a:pt x="48" y="1"/>
                    <a:pt x="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5" name="Google Shape;1735;p53"/>
            <p:cNvSpPr/>
            <p:nvPr/>
          </p:nvSpPr>
          <p:spPr>
            <a:xfrm>
              <a:off x="5690055" y="3556093"/>
              <a:ext cx="13083" cy="36123"/>
            </a:xfrm>
            <a:custGeom>
              <a:avLst/>
              <a:gdLst/>
              <a:ahLst/>
              <a:cxnLst/>
              <a:rect l="l" t="t" r="r" b="b"/>
              <a:pathLst>
                <a:path w="561" h="1549" extrusionOk="0">
                  <a:moveTo>
                    <a:pt x="560" y="1"/>
                  </a:moveTo>
                  <a:lnTo>
                    <a:pt x="1" y="525"/>
                  </a:lnTo>
                  <a:lnTo>
                    <a:pt x="1" y="1549"/>
                  </a:lnTo>
                  <a:lnTo>
                    <a:pt x="525" y="977"/>
                  </a:lnTo>
                  <a:lnTo>
                    <a:pt x="560"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6" name="Google Shape;1736;p53"/>
            <p:cNvSpPr/>
            <p:nvPr/>
          </p:nvSpPr>
          <p:spPr>
            <a:xfrm>
              <a:off x="5689239" y="3555347"/>
              <a:ext cx="14738" cy="37708"/>
            </a:xfrm>
            <a:custGeom>
              <a:avLst/>
              <a:gdLst/>
              <a:ahLst/>
              <a:cxnLst/>
              <a:rect l="l" t="t" r="r" b="b"/>
              <a:pathLst>
                <a:path w="632" h="1617" extrusionOk="0">
                  <a:moveTo>
                    <a:pt x="560" y="128"/>
                  </a:moveTo>
                  <a:lnTo>
                    <a:pt x="524" y="997"/>
                  </a:lnTo>
                  <a:lnTo>
                    <a:pt x="72" y="1486"/>
                  </a:lnTo>
                  <a:lnTo>
                    <a:pt x="72" y="581"/>
                  </a:lnTo>
                  <a:lnTo>
                    <a:pt x="560" y="128"/>
                  </a:lnTo>
                  <a:close/>
                  <a:moveTo>
                    <a:pt x="589" y="0"/>
                  </a:moveTo>
                  <a:cubicBezTo>
                    <a:pt x="584" y="0"/>
                    <a:pt x="578" y="3"/>
                    <a:pt x="572" y="9"/>
                  </a:cubicBezTo>
                  <a:lnTo>
                    <a:pt x="12" y="533"/>
                  </a:lnTo>
                  <a:cubicBezTo>
                    <a:pt x="0" y="545"/>
                    <a:pt x="0" y="557"/>
                    <a:pt x="0" y="557"/>
                  </a:cubicBezTo>
                  <a:lnTo>
                    <a:pt x="0" y="1581"/>
                  </a:lnTo>
                  <a:cubicBezTo>
                    <a:pt x="0" y="1593"/>
                    <a:pt x="12" y="1617"/>
                    <a:pt x="24" y="1617"/>
                  </a:cubicBezTo>
                  <a:lnTo>
                    <a:pt x="60" y="1617"/>
                  </a:lnTo>
                  <a:lnTo>
                    <a:pt x="584" y="1045"/>
                  </a:lnTo>
                  <a:cubicBezTo>
                    <a:pt x="595" y="1045"/>
                    <a:pt x="595" y="1033"/>
                    <a:pt x="595" y="1021"/>
                  </a:cubicBezTo>
                  <a:lnTo>
                    <a:pt x="631" y="45"/>
                  </a:lnTo>
                  <a:cubicBezTo>
                    <a:pt x="631" y="33"/>
                    <a:pt x="631" y="9"/>
                    <a:pt x="607" y="9"/>
                  </a:cubicBezTo>
                  <a:cubicBezTo>
                    <a:pt x="601" y="3"/>
                    <a:pt x="595" y="0"/>
                    <a:pt x="5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7" name="Google Shape;1737;p53"/>
            <p:cNvSpPr/>
            <p:nvPr/>
          </p:nvSpPr>
          <p:spPr>
            <a:xfrm>
              <a:off x="5546242" y="3707135"/>
              <a:ext cx="22784" cy="13083"/>
            </a:xfrm>
            <a:custGeom>
              <a:avLst/>
              <a:gdLst/>
              <a:ahLst/>
              <a:cxnLst/>
              <a:rect l="l" t="t" r="r" b="b"/>
              <a:pathLst>
                <a:path w="977" h="561" extrusionOk="0">
                  <a:moveTo>
                    <a:pt x="393" y="1"/>
                  </a:moveTo>
                  <a:lnTo>
                    <a:pt x="0" y="275"/>
                  </a:lnTo>
                  <a:lnTo>
                    <a:pt x="631" y="561"/>
                  </a:lnTo>
                  <a:lnTo>
                    <a:pt x="977" y="251"/>
                  </a:lnTo>
                  <a:lnTo>
                    <a:pt x="393"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8" name="Google Shape;1738;p53"/>
            <p:cNvSpPr/>
            <p:nvPr/>
          </p:nvSpPr>
          <p:spPr>
            <a:xfrm>
              <a:off x="5545403" y="3706389"/>
              <a:ext cx="24463" cy="14785"/>
            </a:xfrm>
            <a:custGeom>
              <a:avLst/>
              <a:gdLst/>
              <a:ahLst/>
              <a:cxnLst/>
              <a:rect l="l" t="t" r="r" b="b"/>
              <a:pathLst>
                <a:path w="1049" h="634" extrusionOk="0">
                  <a:moveTo>
                    <a:pt x="429" y="81"/>
                  </a:moveTo>
                  <a:lnTo>
                    <a:pt x="941" y="295"/>
                  </a:lnTo>
                  <a:lnTo>
                    <a:pt x="667" y="557"/>
                  </a:lnTo>
                  <a:lnTo>
                    <a:pt x="108" y="307"/>
                  </a:lnTo>
                  <a:lnTo>
                    <a:pt x="429" y="81"/>
                  </a:lnTo>
                  <a:close/>
                  <a:moveTo>
                    <a:pt x="423" y="0"/>
                  </a:moveTo>
                  <a:cubicBezTo>
                    <a:pt x="417" y="0"/>
                    <a:pt x="411" y="3"/>
                    <a:pt x="406" y="9"/>
                  </a:cubicBezTo>
                  <a:lnTo>
                    <a:pt x="13" y="283"/>
                  </a:lnTo>
                  <a:cubicBezTo>
                    <a:pt x="1" y="295"/>
                    <a:pt x="1" y="307"/>
                    <a:pt x="1" y="319"/>
                  </a:cubicBezTo>
                  <a:cubicBezTo>
                    <a:pt x="1" y="331"/>
                    <a:pt x="13" y="343"/>
                    <a:pt x="25" y="343"/>
                  </a:cubicBezTo>
                  <a:lnTo>
                    <a:pt x="656" y="628"/>
                  </a:lnTo>
                  <a:lnTo>
                    <a:pt x="667" y="628"/>
                  </a:lnTo>
                  <a:cubicBezTo>
                    <a:pt x="671" y="632"/>
                    <a:pt x="675" y="634"/>
                    <a:pt x="679" y="634"/>
                  </a:cubicBezTo>
                  <a:cubicBezTo>
                    <a:pt x="687" y="634"/>
                    <a:pt x="695" y="628"/>
                    <a:pt x="703" y="628"/>
                  </a:cubicBezTo>
                  <a:lnTo>
                    <a:pt x="1037" y="307"/>
                  </a:lnTo>
                  <a:cubicBezTo>
                    <a:pt x="1048" y="307"/>
                    <a:pt x="1048" y="295"/>
                    <a:pt x="1048" y="271"/>
                  </a:cubicBezTo>
                  <a:cubicBezTo>
                    <a:pt x="1048" y="259"/>
                    <a:pt x="1037" y="259"/>
                    <a:pt x="1025" y="247"/>
                  </a:cubicBezTo>
                  <a:lnTo>
                    <a:pt x="441" y="9"/>
                  </a:lnTo>
                  <a:cubicBezTo>
                    <a:pt x="435" y="3"/>
                    <a:pt x="429" y="0"/>
                    <a:pt x="4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9" name="Google Shape;1739;p53"/>
            <p:cNvSpPr/>
            <p:nvPr/>
          </p:nvSpPr>
          <p:spPr>
            <a:xfrm>
              <a:off x="5546242" y="3713524"/>
              <a:ext cx="14738" cy="21128"/>
            </a:xfrm>
            <a:custGeom>
              <a:avLst/>
              <a:gdLst/>
              <a:ahLst/>
              <a:cxnLst/>
              <a:rect l="l" t="t" r="r" b="b"/>
              <a:pathLst>
                <a:path w="632" h="906" extrusionOk="0">
                  <a:moveTo>
                    <a:pt x="0" y="1"/>
                  </a:moveTo>
                  <a:lnTo>
                    <a:pt x="0" y="608"/>
                  </a:lnTo>
                  <a:lnTo>
                    <a:pt x="631" y="906"/>
                  </a:lnTo>
                  <a:lnTo>
                    <a:pt x="631" y="287"/>
                  </a:lnTo>
                  <a:lnTo>
                    <a:pt x="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0" name="Google Shape;1740;p53"/>
            <p:cNvSpPr/>
            <p:nvPr/>
          </p:nvSpPr>
          <p:spPr>
            <a:xfrm>
              <a:off x="5545403" y="3712708"/>
              <a:ext cx="16697" cy="22784"/>
            </a:xfrm>
            <a:custGeom>
              <a:avLst/>
              <a:gdLst/>
              <a:ahLst/>
              <a:cxnLst/>
              <a:rect l="l" t="t" r="r" b="b"/>
              <a:pathLst>
                <a:path w="716" h="977" extrusionOk="0">
                  <a:moveTo>
                    <a:pt x="72" y="95"/>
                  </a:moveTo>
                  <a:lnTo>
                    <a:pt x="632" y="345"/>
                  </a:lnTo>
                  <a:lnTo>
                    <a:pt x="632" y="881"/>
                  </a:lnTo>
                  <a:lnTo>
                    <a:pt x="72" y="619"/>
                  </a:lnTo>
                  <a:lnTo>
                    <a:pt x="72" y="95"/>
                  </a:lnTo>
                  <a:close/>
                  <a:moveTo>
                    <a:pt x="13" y="0"/>
                  </a:moveTo>
                  <a:cubicBezTo>
                    <a:pt x="13" y="12"/>
                    <a:pt x="1" y="24"/>
                    <a:pt x="1" y="36"/>
                  </a:cubicBezTo>
                  <a:lnTo>
                    <a:pt x="1" y="643"/>
                  </a:lnTo>
                  <a:cubicBezTo>
                    <a:pt x="1" y="667"/>
                    <a:pt x="13" y="679"/>
                    <a:pt x="25" y="679"/>
                  </a:cubicBezTo>
                  <a:lnTo>
                    <a:pt x="656" y="976"/>
                  </a:lnTo>
                  <a:lnTo>
                    <a:pt x="691" y="976"/>
                  </a:lnTo>
                  <a:cubicBezTo>
                    <a:pt x="703" y="965"/>
                    <a:pt x="703" y="953"/>
                    <a:pt x="703" y="941"/>
                  </a:cubicBezTo>
                  <a:lnTo>
                    <a:pt x="703" y="322"/>
                  </a:lnTo>
                  <a:cubicBezTo>
                    <a:pt x="715" y="310"/>
                    <a:pt x="703" y="298"/>
                    <a:pt x="691" y="286"/>
                  </a:cubicBezTo>
                  <a:lnTo>
                    <a:pt x="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1" name="Google Shape;1741;p53"/>
            <p:cNvSpPr/>
            <p:nvPr/>
          </p:nvSpPr>
          <p:spPr>
            <a:xfrm>
              <a:off x="5560957" y="3712988"/>
              <a:ext cx="8069" cy="21664"/>
            </a:xfrm>
            <a:custGeom>
              <a:avLst/>
              <a:gdLst/>
              <a:ahLst/>
              <a:cxnLst/>
              <a:rect l="l" t="t" r="r" b="b"/>
              <a:pathLst>
                <a:path w="346" h="929" extrusionOk="0">
                  <a:moveTo>
                    <a:pt x="346" y="0"/>
                  </a:moveTo>
                  <a:lnTo>
                    <a:pt x="0" y="310"/>
                  </a:lnTo>
                  <a:lnTo>
                    <a:pt x="0" y="929"/>
                  </a:lnTo>
                  <a:lnTo>
                    <a:pt x="322" y="583"/>
                  </a:lnTo>
                  <a:lnTo>
                    <a:pt x="3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2" name="Google Shape;1742;p53"/>
            <p:cNvSpPr/>
            <p:nvPr/>
          </p:nvSpPr>
          <p:spPr>
            <a:xfrm>
              <a:off x="5560118" y="3712218"/>
              <a:ext cx="9748" cy="23483"/>
            </a:xfrm>
            <a:custGeom>
              <a:avLst/>
              <a:gdLst/>
              <a:ahLst/>
              <a:cxnLst/>
              <a:rect l="l" t="t" r="r" b="b"/>
              <a:pathLst>
                <a:path w="418" h="1007" extrusionOk="0">
                  <a:moveTo>
                    <a:pt x="334" y="116"/>
                  </a:moveTo>
                  <a:lnTo>
                    <a:pt x="322" y="605"/>
                  </a:lnTo>
                  <a:lnTo>
                    <a:pt x="72" y="866"/>
                  </a:lnTo>
                  <a:lnTo>
                    <a:pt x="72" y="366"/>
                  </a:lnTo>
                  <a:lnTo>
                    <a:pt x="334" y="116"/>
                  </a:lnTo>
                  <a:close/>
                  <a:moveTo>
                    <a:pt x="376" y="0"/>
                  </a:moveTo>
                  <a:cubicBezTo>
                    <a:pt x="370" y="0"/>
                    <a:pt x="364" y="3"/>
                    <a:pt x="358" y="9"/>
                  </a:cubicBezTo>
                  <a:lnTo>
                    <a:pt x="13" y="319"/>
                  </a:lnTo>
                  <a:cubicBezTo>
                    <a:pt x="13" y="331"/>
                    <a:pt x="1" y="343"/>
                    <a:pt x="1" y="354"/>
                  </a:cubicBezTo>
                  <a:lnTo>
                    <a:pt x="1" y="962"/>
                  </a:lnTo>
                  <a:cubicBezTo>
                    <a:pt x="1" y="986"/>
                    <a:pt x="13" y="997"/>
                    <a:pt x="25" y="997"/>
                  </a:cubicBezTo>
                  <a:lnTo>
                    <a:pt x="36" y="997"/>
                  </a:lnTo>
                  <a:cubicBezTo>
                    <a:pt x="42" y="1003"/>
                    <a:pt x="48" y="1006"/>
                    <a:pt x="54" y="1006"/>
                  </a:cubicBezTo>
                  <a:cubicBezTo>
                    <a:pt x="60" y="1006"/>
                    <a:pt x="66" y="1003"/>
                    <a:pt x="72" y="997"/>
                  </a:cubicBezTo>
                  <a:lnTo>
                    <a:pt x="382" y="664"/>
                  </a:lnTo>
                  <a:cubicBezTo>
                    <a:pt x="394" y="652"/>
                    <a:pt x="394" y="640"/>
                    <a:pt x="394" y="640"/>
                  </a:cubicBezTo>
                  <a:lnTo>
                    <a:pt x="417" y="45"/>
                  </a:lnTo>
                  <a:cubicBezTo>
                    <a:pt x="417" y="21"/>
                    <a:pt x="406" y="9"/>
                    <a:pt x="394" y="9"/>
                  </a:cubicBezTo>
                  <a:cubicBezTo>
                    <a:pt x="388" y="3"/>
                    <a:pt x="382" y="0"/>
                    <a:pt x="3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3" name="Google Shape;1743;p53"/>
            <p:cNvSpPr/>
            <p:nvPr/>
          </p:nvSpPr>
          <p:spPr>
            <a:xfrm>
              <a:off x="5577607" y="3707135"/>
              <a:ext cx="22807" cy="13083"/>
            </a:xfrm>
            <a:custGeom>
              <a:avLst/>
              <a:gdLst/>
              <a:ahLst/>
              <a:cxnLst/>
              <a:rect l="l" t="t" r="r" b="b"/>
              <a:pathLst>
                <a:path w="978" h="561" extrusionOk="0">
                  <a:moveTo>
                    <a:pt x="394" y="1"/>
                  </a:moveTo>
                  <a:lnTo>
                    <a:pt x="1" y="275"/>
                  </a:lnTo>
                  <a:lnTo>
                    <a:pt x="644" y="561"/>
                  </a:lnTo>
                  <a:lnTo>
                    <a:pt x="977" y="251"/>
                  </a:lnTo>
                  <a:lnTo>
                    <a:pt x="39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4" name="Google Shape;1744;p53"/>
            <p:cNvSpPr/>
            <p:nvPr/>
          </p:nvSpPr>
          <p:spPr>
            <a:xfrm>
              <a:off x="5576791" y="3706389"/>
              <a:ext cx="24439" cy="14785"/>
            </a:xfrm>
            <a:custGeom>
              <a:avLst/>
              <a:gdLst/>
              <a:ahLst/>
              <a:cxnLst/>
              <a:rect l="l" t="t" r="r" b="b"/>
              <a:pathLst>
                <a:path w="1048" h="634" extrusionOk="0">
                  <a:moveTo>
                    <a:pt x="441" y="81"/>
                  </a:moveTo>
                  <a:lnTo>
                    <a:pt x="941" y="295"/>
                  </a:lnTo>
                  <a:lnTo>
                    <a:pt x="667" y="557"/>
                  </a:lnTo>
                  <a:lnTo>
                    <a:pt x="119" y="307"/>
                  </a:lnTo>
                  <a:lnTo>
                    <a:pt x="441" y="81"/>
                  </a:lnTo>
                  <a:close/>
                  <a:moveTo>
                    <a:pt x="423" y="0"/>
                  </a:moveTo>
                  <a:cubicBezTo>
                    <a:pt x="417" y="0"/>
                    <a:pt x="411" y="3"/>
                    <a:pt x="405" y="9"/>
                  </a:cubicBezTo>
                  <a:lnTo>
                    <a:pt x="24" y="283"/>
                  </a:lnTo>
                  <a:cubicBezTo>
                    <a:pt x="12" y="295"/>
                    <a:pt x="0" y="307"/>
                    <a:pt x="0" y="319"/>
                  </a:cubicBezTo>
                  <a:cubicBezTo>
                    <a:pt x="0" y="331"/>
                    <a:pt x="12" y="343"/>
                    <a:pt x="24" y="343"/>
                  </a:cubicBezTo>
                  <a:lnTo>
                    <a:pt x="655" y="628"/>
                  </a:lnTo>
                  <a:lnTo>
                    <a:pt x="679" y="628"/>
                  </a:lnTo>
                  <a:cubicBezTo>
                    <a:pt x="679" y="632"/>
                    <a:pt x="680" y="634"/>
                    <a:pt x="682" y="634"/>
                  </a:cubicBezTo>
                  <a:cubicBezTo>
                    <a:pt x="687" y="634"/>
                    <a:pt x="695" y="628"/>
                    <a:pt x="703" y="628"/>
                  </a:cubicBezTo>
                  <a:lnTo>
                    <a:pt x="1036" y="307"/>
                  </a:lnTo>
                  <a:cubicBezTo>
                    <a:pt x="1048" y="307"/>
                    <a:pt x="1048" y="295"/>
                    <a:pt x="1048" y="271"/>
                  </a:cubicBezTo>
                  <a:cubicBezTo>
                    <a:pt x="1048" y="259"/>
                    <a:pt x="1036" y="259"/>
                    <a:pt x="1024" y="247"/>
                  </a:cubicBezTo>
                  <a:lnTo>
                    <a:pt x="441" y="9"/>
                  </a:lnTo>
                  <a:cubicBezTo>
                    <a:pt x="435" y="3"/>
                    <a:pt x="429" y="0"/>
                    <a:pt x="4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5" name="Google Shape;1745;p53"/>
            <p:cNvSpPr/>
            <p:nvPr/>
          </p:nvSpPr>
          <p:spPr>
            <a:xfrm>
              <a:off x="5577607" y="3713524"/>
              <a:ext cx="15018" cy="21128"/>
            </a:xfrm>
            <a:custGeom>
              <a:avLst/>
              <a:gdLst/>
              <a:ahLst/>
              <a:cxnLst/>
              <a:rect l="l" t="t" r="r" b="b"/>
              <a:pathLst>
                <a:path w="644" h="906" extrusionOk="0">
                  <a:moveTo>
                    <a:pt x="1" y="1"/>
                  </a:moveTo>
                  <a:lnTo>
                    <a:pt x="1" y="608"/>
                  </a:lnTo>
                  <a:lnTo>
                    <a:pt x="644" y="906"/>
                  </a:lnTo>
                  <a:lnTo>
                    <a:pt x="644" y="287"/>
                  </a:lnTo>
                  <a:lnTo>
                    <a:pt x="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6" name="Google Shape;1746;p53"/>
            <p:cNvSpPr/>
            <p:nvPr/>
          </p:nvSpPr>
          <p:spPr>
            <a:xfrm>
              <a:off x="5576791" y="3712708"/>
              <a:ext cx="16674" cy="22784"/>
            </a:xfrm>
            <a:custGeom>
              <a:avLst/>
              <a:gdLst/>
              <a:ahLst/>
              <a:cxnLst/>
              <a:rect l="l" t="t" r="r" b="b"/>
              <a:pathLst>
                <a:path w="715" h="977" extrusionOk="0">
                  <a:moveTo>
                    <a:pt x="83" y="95"/>
                  </a:moveTo>
                  <a:lnTo>
                    <a:pt x="643" y="345"/>
                  </a:lnTo>
                  <a:lnTo>
                    <a:pt x="643" y="881"/>
                  </a:lnTo>
                  <a:lnTo>
                    <a:pt x="83" y="619"/>
                  </a:lnTo>
                  <a:lnTo>
                    <a:pt x="83" y="95"/>
                  </a:lnTo>
                  <a:close/>
                  <a:moveTo>
                    <a:pt x="24" y="0"/>
                  </a:moveTo>
                  <a:cubicBezTo>
                    <a:pt x="12" y="12"/>
                    <a:pt x="0" y="24"/>
                    <a:pt x="0" y="36"/>
                  </a:cubicBezTo>
                  <a:lnTo>
                    <a:pt x="0" y="643"/>
                  </a:lnTo>
                  <a:cubicBezTo>
                    <a:pt x="0" y="667"/>
                    <a:pt x="12" y="679"/>
                    <a:pt x="24" y="679"/>
                  </a:cubicBezTo>
                  <a:lnTo>
                    <a:pt x="655" y="976"/>
                  </a:lnTo>
                  <a:lnTo>
                    <a:pt x="691" y="976"/>
                  </a:lnTo>
                  <a:cubicBezTo>
                    <a:pt x="703" y="965"/>
                    <a:pt x="714" y="953"/>
                    <a:pt x="714" y="941"/>
                  </a:cubicBezTo>
                  <a:lnTo>
                    <a:pt x="714" y="322"/>
                  </a:lnTo>
                  <a:cubicBezTo>
                    <a:pt x="714" y="310"/>
                    <a:pt x="703" y="298"/>
                    <a:pt x="691" y="286"/>
                  </a:cubicBezTo>
                  <a:lnTo>
                    <a:pt x="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7" name="Google Shape;1747;p53"/>
            <p:cNvSpPr/>
            <p:nvPr/>
          </p:nvSpPr>
          <p:spPr>
            <a:xfrm>
              <a:off x="5592602" y="3712988"/>
              <a:ext cx="7812" cy="21664"/>
            </a:xfrm>
            <a:custGeom>
              <a:avLst/>
              <a:gdLst/>
              <a:ahLst/>
              <a:cxnLst/>
              <a:rect l="l" t="t" r="r" b="b"/>
              <a:pathLst>
                <a:path w="335" h="929" extrusionOk="0">
                  <a:moveTo>
                    <a:pt x="334" y="0"/>
                  </a:moveTo>
                  <a:lnTo>
                    <a:pt x="1" y="310"/>
                  </a:lnTo>
                  <a:lnTo>
                    <a:pt x="1" y="929"/>
                  </a:lnTo>
                  <a:lnTo>
                    <a:pt x="310" y="583"/>
                  </a:lnTo>
                  <a:lnTo>
                    <a:pt x="33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8" name="Google Shape;1748;p53"/>
            <p:cNvSpPr/>
            <p:nvPr/>
          </p:nvSpPr>
          <p:spPr>
            <a:xfrm>
              <a:off x="5591506" y="3712218"/>
              <a:ext cx="9724" cy="23483"/>
            </a:xfrm>
            <a:custGeom>
              <a:avLst/>
              <a:gdLst/>
              <a:ahLst/>
              <a:cxnLst/>
              <a:rect l="l" t="t" r="r" b="b"/>
              <a:pathLst>
                <a:path w="417" h="1007" extrusionOk="0">
                  <a:moveTo>
                    <a:pt x="345" y="116"/>
                  </a:moveTo>
                  <a:lnTo>
                    <a:pt x="322" y="605"/>
                  </a:lnTo>
                  <a:lnTo>
                    <a:pt x="83" y="866"/>
                  </a:lnTo>
                  <a:lnTo>
                    <a:pt x="83" y="366"/>
                  </a:lnTo>
                  <a:lnTo>
                    <a:pt x="345" y="116"/>
                  </a:lnTo>
                  <a:close/>
                  <a:moveTo>
                    <a:pt x="375" y="0"/>
                  </a:moveTo>
                  <a:cubicBezTo>
                    <a:pt x="369" y="0"/>
                    <a:pt x="363" y="3"/>
                    <a:pt x="357" y="9"/>
                  </a:cubicBezTo>
                  <a:lnTo>
                    <a:pt x="12" y="319"/>
                  </a:lnTo>
                  <a:cubicBezTo>
                    <a:pt x="12" y="331"/>
                    <a:pt x="0" y="343"/>
                    <a:pt x="0" y="354"/>
                  </a:cubicBezTo>
                  <a:lnTo>
                    <a:pt x="0" y="962"/>
                  </a:lnTo>
                  <a:cubicBezTo>
                    <a:pt x="0" y="986"/>
                    <a:pt x="12" y="997"/>
                    <a:pt x="24" y="997"/>
                  </a:cubicBezTo>
                  <a:lnTo>
                    <a:pt x="48" y="997"/>
                  </a:lnTo>
                  <a:cubicBezTo>
                    <a:pt x="48" y="1003"/>
                    <a:pt x="51" y="1006"/>
                    <a:pt x="55" y="1006"/>
                  </a:cubicBezTo>
                  <a:cubicBezTo>
                    <a:pt x="60" y="1006"/>
                    <a:pt x="66" y="1003"/>
                    <a:pt x="72" y="997"/>
                  </a:cubicBezTo>
                  <a:lnTo>
                    <a:pt x="381" y="664"/>
                  </a:lnTo>
                  <a:cubicBezTo>
                    <a:pt x="393" y="652"/>
                    <a:pt x="393" y="640"/>
                    <a:pt x="393" y="640"/>
                  </a:cubicBezTo>
                  <a:lnTo>
                    <a:pt x="417" y="45"/>
                  </a:lnTo>
                  <a:cubicBezTo>
                    <a:pt x="417" y="21"/>
                    <a:pt x="417" y="9"/>
                    <a:pt x="393" y="9"/>
                  </a:cubicBezTo>
                  <a:cubicBezTo>
                    <a:pt x="387" y="3"/>
                    <a:pt x="381" y="0"/>
                    <a:pt x="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9" name="Google Shape;1749;p53"/>
            <p:cNvSpPr/>
            <p:nvPr/>
          </p:nvSpPr>
          <p:spPr>
            <a:xfrm>
              <a:off x="5650085" y="3813753"/>
              <a:ext cx="60819" cy="34747"/>
            </a:xfrm>
            <a:custGeom>
              <a:avLst/>
              <a:gdLst/>
              <a:ahLst/>
              <a:cxnLst/>
              <a:rect l="l" t="t" r="r" b="b"/>
              <a:pathLst>
                <a:path w="2608" h="1490" extrusionOk="0">
                  <a:moveTo>
                    <a:pt x="1048" y="1"/>
                  </a:moveTo>
                  <a:lnTo>
                    <a:pt x="0" y="727"/>
                  </a:lnTo>
                  <a:lnTo>
                    <a:pt x="1691" y="1489"/>
                  </a:lnTo>
                  <a:lnTo>
                    <a:pt x="2608" y="644"/>
                  </a:lnTo>
                  <a:lnTo>
                    <a:pt x="1048"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0" name="Google Shape;1750;p53"/>
            <p:cNvSpPr/>
            <p:nvPr/>
          </p:nvSpPr>
          <p:spPr>
            <a:xfrm>
              <a:off x="5649246" y="3812936"/>
              <a:ext cx="62498" cy="36379"/>
            </a:xfrm>
            <a:custGeom>
              <a:avLst/>
              <a:gdLst/>
              <a:ahLst/>
              <a:cxnLst/>
              <a:rect l="l" t="t" r="r" b="b"/>
              <a:pathLst>
                <a:path w="2680" h="1560" extrusionOk="0">
                  <a:moveTo>
                    <a:pt x="1084" y="72"/>
                  </a:moveTo>
                  <a:lnTo>
                    <a:pt x="2572" y="691"/>
                  </a:lnTo>
                  <a:lnTo>
                    <a:pt x="1727" y="1477"/>
                  </a:lnTo>
                  <a:lnTo>
                    <a:pt x="120" y="750"/>
                  </a:lnTo>
                  <a:lnTo>
                    <a:pt x="1084" y="72"/>
                  </a:lnTo>
                  <a:close/>
                  <a:moveTo>
                    <a:pt x="1060" y="0"/>
                  </a:moveTo>
                  <a:lnTo>
                    <a:pt x="13" y="727"/>
                  </a:lnTo>
                  <a:cubicBezTo>
                    <a:pt x="1" y="738"/>
                    <a:pt x="1" y="750"/>
                    <a:pt x="1" y="762"/>
                  </a:cubicBezTo>
                  <a:cubicBezTo>
                    <a:pt x="1" y="774"/>
                    <a:pt x="13" y="786"/>
                    <a:pt x="24" y="798"/>
                  </a:cubicBezTo>
                  <a:lnTo>
                    <a:pt x="1715" y="1560"/>
                  </a:lnTo>
                  <a:lnTo>
                    <a:pt x="1751" y="1560"/>
                  </a:lnTo>
                  <a:lnTo>
                    <a:pt x="2656" y="715"/>
                  </a:lnTo>
                  <a:cubicBezTo>
                    <a:pt x="2680" y="691"/>
                    <a:pt x="2680" y="667"/>
                    <a:pt x="2644" y="655"/>
                  </a:cubicBezTo>
                  <a:lnTo>
                    <a:pt x="109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1" name="Google Shape;1751;p53"/>
            <p:cNvSpPr/>
            <p:nvPr/>
          </p:nvSpPr>
          <p:spPr>
            <a:xfrm>
              <a:off x="5650085" y="3830706"/>
              <a:ext cx="39457" cy="56388"/>
            </a:xfrm>
            <a:custGeom>
              <a:avLst/>
              <a:gdLst/>
              <a:ahLst/>
              <a:cxnLst/>
              <a:rect l="l" t="t" r="r" b="b"/>
              <a:pathLst>
                <a:path w="1692" h="2418" extrusionOk="0">
                  <a:moveTo>
                    <a:pt x="0" y="0"/>
                  </a:moveTo>
                  <a:lnTo>
                    <a:pt x="0" y="1631"/>
                  </a:lnTo>
                  <a:lnTo>
                    <a:pt x="1691" y="2417"/>
                  </a:lnTo>
                  <a:lnTo>
                    <a:pt x="1691" y="762"/>
                  </a:lnTo>
                  <a:lnTo>
                    <a:pt x="0"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2" name="Google Shape;1752;p53"/>
            <p:cNvSpPr/>
            <p:nvPr/>
          </p:nvSpPr>
          <p:spPr>
            <a:xfrm>
              <a:off x="5649246" y="3829866"/>
              <a:ext cx="41393" cy="58043"/>
            </a:xfrm>
            <a:custGeom>
              <a:avLst/>
              <a:gdLst/>
              <a:ahLst/>
              <a:cxnLst/>
              <a:rect l="l" t="t" r="r" b="b"/>
              <a:pathLst>
                <a:path w="1775" h="2489" extrusionOk="0">
                  <a:moveTo>
                    <a:pt x="72" y="96"/>
                  </a:moveTo>
                  <a:lnTo>
                    <a:pt x="1691" y="834"/>
                  </a:lnTo>
                  <a:lnTo>
                    <a:pt x="1691" y="2382"/>
                  </a:lnTo>
                  <a:lnTo>
                    <a:pt x="72" y="1644"/>
                  </a:lnTo>
                  <a:lnTo>
                    <a:pt x="72" y="96"/>
                  </a:lnTo>
                  <a:close/>
                  <a:moveTo>
                    <a:pt x="24" y="1"/>
                  </a:moveTo>
                  <a:cubicBezTo>
                    <a:pt x="13" y="12"/>
                    <a:pt x="1" y="24"/>
                    <a:pt x="1" y="36"/>
                  </a:cubicBezTo>
                  <a:lnTo>
                    <a:pt x="1" y="1667"/>
                  </a:lnTo>
                  <a:cubicBezTo>
                    <a:pt x="1" y="1679"/>
                    <a:pt x="13" y="1691"/>
                    <a:pt x="24" y="1703"/>
                  </a:cubicBezTo>
                  <a:lnTo>
                    <a:pt x="1715" y="2489"/>
                  </a:lnTo>
                  <a:lnTo>
                    <a:pt x="1751" y="2489"/>
                  </a:lnTo>
                  <a:cubicBezTo>
                    <a:pt x="1763" y="2477"/>
                    <a:pt x="1775" y="2465"/>
                    <a:pt x="1775" y="2453"/>
                  </a:cubicBezTo>
                  <a:lnTo>
                    <a:pt x="1775" y="798"/>
                  </a:lnTo>
                  <a:cubicBezTo>
                    <a:pt x="1763" y="786"/>
                    <a:pt x="1763" y="774"/>
                    <a:pt x="1751" y="774"/>
                  </a:cubicBezTo>
                  <a:lnTo>
                    <a:pt x="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3" name="Google Shape;1753;p53"/>
            <p:cNvSpPr/>
            <p:nvPr/>
          </p:nvSpPr>
          <p:spPr>
            <a:xfrm>
              <a:off x="5689519" y="3828747"/>
              <a:ext cx="21384" cy="58347"/>
            </a:xfrm>
            <a:custGeom>
              <a:avLst/>
              <a:gdLst/>
              <a:ahLst/>
              <a:cxnLst/>
              <a:rect l="l" t="t" r="r" b="b"/>
              <a:pathLst>
                <a:path w="917" h="2502" extrusionOk="0">
                  <a:moveTo>
                    <a:pt x="917" y="1"/>
                  </a:moveTo>
                  <a:lnTo>
                    <a:pt x="0" y="846"/>
                  </a:lnTo>
                  <a:lnTo>
                    <a:pt x="0" y="2501"/>
                  </a:lnTo>
                  <a:lnTo>
                    <a:pt x="845" y="1584"/>
                  </a:lnTo>
                  <a:lnTo>
                    <a:pt x="917"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4" name="Google Shape;1754;p53"/>
            <p:cNvSpPr/>
            <p:nvPr/>
          </p:nvSpPr>
          <p:spPr>
            <a:xfrm>
              <a:off x="5688680" y="3827908"/>
              <a:ext cx="23063" cy="60002"/>
            </a:xfrm>
            <a:custGeom>
              <a:avLst/>
              <a:gdLst/>
              <a:ahLst/>
              <a:cxnLst/>
              <a:rect l="l" t="t" r="r" b="b"/>
              <a:pathLst>
                <a:path w="989" h="2573" extrusionOk="0">
                  <a:moveTo>
                    <a:pt x="905" y="132"/>
                  </a:moveTo>
                  <a:lnTo>
                    <a:pt x="846" y="1609"/>
                  </a:lnTo>
                  <a:lnTo>
                    <a:pt x="84" y="2442"/>
                  </a:lnTo>
                  <a:lnTo>
                    <a:pt x="84" y="906"/>
                  </a:lnTo>
                  <a:lnTo>
                    <a:pt x="905" y="132"/>
                  </a:lnTo>
                  <a:close/>
                  <a:moveTo>
                    <a:pt x="948" y="1"/>
                  </a:moveTo>
                  <a:cubicBezTo>
                    <a:pt x="937" y="1"/>
                    <a:pt x="926" y="5"/>
                    <a:pt x="917" y="13"/>
                  </a:cubicBezTo>
                  <a:lnTo>
                    <a:pt x="12" y="858"/>
                  </a:lnTo>
                  <a:cubicBezTo>
                    <a:pt x="12" y="858"/>
                    <a:pt x="0" y="870"/>
                    <a:pt x="0" y="882"/>
                  </a:cubicBezTo>
                  <a:lnTo>
                    <a:pt x="0" y="2537"/>
                  </a:lnTo>
                  <a:cubicBezTo>
                    <a:pt x="0" y="2549"/>
                    <a:pt x="12" y="2561"/>
                    <a:pt x="24" y="2573"/>
                  </a:cubicBezTo>
                  <a:lnTo>
                    <a:pt x="36" y="2573"/>
                  </a:lnTo>
                  <a:cubicBezTo>
                    <a:pt x="48" y="2573"/>
                    <a:pt x="60" y="2561"/>
                    <a:pt x="72" y="2561"/>
                  </a:cubicBezTo>
                  <a:lnTo>
                    <a:pt x="917" y="1644"/>
                  </a:lnTo>
                  <a:cubicBezTo>
                    <a:pt x="917" y="1632"/>
                    <a:pt x="917" y="1632"/>
                    <a:pt x="917" y="1620"/>
                  </a:cubicBezTo>
                  <a:lnTo>
                    <a:pt x="989" y="37"/>
                  </a:lnTo>
                  <a:cubicBezTo>
                    <a:pt x="989" y="14"/>
                    <a:pt x="969" y="1"/>
                    <a:pt x="9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5" name="Google Shape;1755;p53"/>
            <p:cNvSpPr/>
            <p:nvPr/>
          </p:nvSpPr>
          <p:spPr>
            <a:xfrm>
              <a:off x="5665360" y="3857920"/>
              <a:ext cx="37778" cy="21664"/>
            </a:xfrm>
            <a:custGeom>
              <a:avLst/>
              <a:gdLst/>
              <a:ahLst/>
              <a:cxnLst/>
              <a:rect l="l" t="t" r="r" b="b"/>
              <a:pathLst>
                <a:path w="1620" h="929" extrusionOk="0">
                  <a:moveTo>
                    <a:pt x="655" y="0"/>
                  </a:moveTo>
                  <a:lnTo>
                    <a:pt x="0" y="452"/>
                  </a:lnTo>
                  <a:lnTo>
                    <a:pt x="1060" y="929"/>
                  </a:lnTo>
                  <a:lnTo>
                    <a:pt x="1619" y="405"/>
                  </a:lnTo>
                  <a:lnTo>
                    <a:pt x="655"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6" name="Google Shape;1756;p53"/>
            <p:cNvSpPr/>
            <p:nvPr/>
          </p:nvSpPr>
          <p:spPr>
            <a:xfrm>
              <a:off x="5664240" y="3857151"/>
              <a:ext cx="40017" cy="23553"/>
            </a:xfrm>
            <a:custGeom>
              <a:avLst/>
              <a:gdLst/>
              <a:ahLst/>
              <a:cxnLst/>
              <a:rect l="l" t="t" r="r" b="b"/>
              <a:pathLst>
                <a:path w="1716" h="1010" extrusionOk="0">
                  <a:moveTo>
                    <a:pt x="715" y="81"/>
                  </a:moveTo>
                  <a:lnTo>
                    <a:pt x="1608" y="450"/>
                  </a:lnTo>
                  <a:lnTo>
                    <a:pt x="1096" y="926"/>
                  </a:lnTo>
                  <a:lnTo>
                    <a:pt x="120" y="485"/>
                  </a:lnTo>
                  <a:lnTo>
                    <a:pt x="715" y="81"/>
                  </a:lnTo>
                  <a:close/>
                  <a:moveTo>
                    <a:pt x="697" y="0"/>
                  </a:moveTo>
                  <a:cubicBezTo>
                    <a:pt x="691" y="0"/>
                    <a:pt x="685" y="3"/>
                    <a:pt x="679" y="9"/>
                  </a:cubicBezTo>
                  <a:lnTo>
                    <a:pt x="24" y="462"/>
                  </a:lnTo>
                  <a:cubicBezTo>
                    <a:pt x="12" y="474"/>
                    <a:pt x="1" y="485"/>
                    <a:pt x="12" y="497"/>
                  </a:cubicBezTo>
                  <a:cubicBezTo>
                    <a:pt x="12" y="509"/>
                    <a:pt x="12" y="521"/>
                    <a:pt x="24" y="521"/>
                  </a:cubicBezTo>
                  <a:lnTo>
                    <a:pt x="1084" y="1009"/>
                  </a:lnTo>
                  <a:lnTo>
                    <a:pt x="1108" y="1009"/>
                  </a:lnTo>
                  <a:cubicBezTo>
                    <a:pt x="1108" y="1009"/>
                    <a:pt x="1120" y="997"/>
                    <a:pt x="1132" y="997"/>
                  </a:cubicBezTo>
                  <a:lnTo>
                    <a:pt x="1691" y="474"/>
                  </a:lnTo>
                  <a:cubicBezTo>
                    <a:pt x="1703" y="462"/>
                    <a:pt x="1715" y="450"/>
                    <a:pt x="1703" y="438"/>
                  </a:cubicBezTo>
                  <a:cubicBezTo>
                    <a:pt x="1703" y="426"/>
                    <a:pt x="1691" y="414"/>
                    <a:pt x="1691" y="414"/>
                  </a:cubicBezTo>
                  <a:lnTo>
                    <a:pt x="715" y="9"/>
                  </a:lnTo>
                  <a:cubicBezTo>
                    <a:pt x="709" y="3"/>
                    <a:pt x="703" y="0"/>
                    <a:pt x="6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7" name="Google Shape;1757;p53"/>
            <p:cNvSpPr/>
            <p:nvPr/>
          </p:nvSpPr>
          <p:spPr>
            <a:xfrm>
              <a:off x="5665360" y="3868461"/>
              <a:ext cx="24719" cy="35283"/>
            </a:xfrm>
            <a:custGeom>
              <a:avLst/>
              <a:gdLst/>
              <a:ahLst/>
              <a:cxnLst/>
              <a:rect l="l" t="t" r="r" b="b"/>
              <a:pathLst>
                <a:path w="1060" h="1513" extrusionOk="0">
                  <a:moveTo>
                    <a:pt x="0" y="0"/>
                  </a:moveTo>
                  <a:lnTo>
                    <a:pt x="0" y="1024"/>
                  </a:lnTo>
                  <a:lnTo>
                    <a:pt x="1060" y="1513"/>
                  </a:lnTo>
                  <a:lnTo>
                    <a:pt x="1060" y="477"/>
                  </a:lnTo>
                  <a:lnTo>
                    <a:pt x="0"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8" name="Google Shape;1758;p53"/>
            <p:cNvSpPr/>
            <p:nvPr/>
          </p:nvSpPr>
          <p:spPr>
            <a:xfrm>
              <a:off x="5664240" y="3867901"/>
              <a:ext cx="26678" cy="36962"/>
            </a:xfrm>
            <a:custGeom>
              <a:avLst/>
              <a:gdLst/>
              <a:ahLst/>
              <a:cxnLst/>
              <a:rect l="l" t="t" r="r" b="b"/>
              <a:pathLst>
                <a:path w="1144" h="1585" extrusionOk="0">
                  <a:moveTo>
                    <a:pt x="84" y="96"/>
                  </a:moveTo>
                  <a:lnTo>
                    <a:pt x="1072" y="536"/>
                  </a:lnTo>
                  <a:lnTo>
                    <a:pt x="1072" y="1489"/>
                  </a:lnTo>
                  <a:lnTo>
                    <a:pt x="84" y="1025"/>
                  </a:lnTo>
                  <a:lnTo>
                    <a:pt x="84" y="96"/>
                  </a:lnTo>
                  <a:close/>
                  <a:moveTo>
                    <a:pt x="24" y="1"/>
                  </a:moveTo>
                  <a:cubicBezTo>
                    <a:pt x="12" y="13"/>
                    <a:pt x="12" y="24"/>
                    <a:pt x="12" y="36"/>
                  </a:cubicBezTo>
                  <a:lnTo>
                    <a:pt x="12" y="1048"/>
                  </a:lnTo>
                  <a:cubicBezTo>
                    <a:pt x="1" y="1072"/>
                    <a:pt x="12" y="1084"/>
                    <a:pt x="24" y="1084"/>
                  </a:cubicBezTo>
                  <a:lnTo>
                    <a:pt x="1084" y="1584"/>
                  </a:lnTo>
                  <a:lnTo>
                    <a:pt x="1120" y="1584"/>
                  </a:lnTo>
                  <a:cubicBezTo>
                    <a:pt x="1132" y="1572"/>
                    <a:pt x="1144" y="1560"/>
                    <a:pt x="1144" y="1548"/>
                  </a:cubicBezTo>
                  <a:lnTo>
                    <a:pt x="1144" y="513"/>
                  </a:lnTo>
                  <a:cubicBezTo>
                    <a:pt x="1144" y="501"/>
                    <a:pt x="1132" y="489"/>
                    <a:pt x="1120" y="477"/>
                  </a:cubicBezTo>
                  <a:lnTo>
                    <a:pt x="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9" name="Google Shape;1759;p53"/>
            <p:cNvSpPr/>
            <p:nvPr/>
          </p:nvSpPr>
          <p:spPr>
            <a:xfrm>
              <a:off x="5690055" y="3867341"/>
              <a:ext cx="13083" cy="36403"/>
            </a:xfrm>
            <a:custGeom>
              <a:avLst/>
              <a:gdLst/>
              <a:ahLst/>
              <a:cxnLst/>
              <a:rect l="l" t="t" r="r" b="b"/>
              <a:pathLst>
                <a:path w="561" h="1561" extrusionOk="0">
                  <a:moveTo>
                    <a:pt x="560" y="1"/>
                  </a:moveTo>
                  <a:lnTo>
                    <a:pt x="1" y="525"/>
                  </a:lnTo>
                  <a:lnTo>
                    <a:pt x="1" y="1561"/>
                  </a:lnTo>
                  <a:lnTo>
                    <a:pt x="525" y="989"/>
                  </a:lnTo>
                  <a:lnTo>
                    <a:pt x="560"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0" name="Google Shape;1760;p53"/>
            <p:cNvSpPr/>
            <p:nvPr/>
          </p:nvSpPr>
          <p:spPr>
            <a:xfrm>
              <a:off x="5688959" y="3866595"/>
              <a:ext cx="15018" cy="38268"/>
            </a:xfrm>
            <a:custGeom>
              <a:avLst/>
              <a:gdLst/>
              <a:ahLst/>
              <a:cxnLst/>
              <a:rect l="l" t="t" r="r" b="b"/>
              <a:pathLst>
                <a:path w="644" h="1641" extrusionOk="0">
                  <a:moveTo>
                    <a:pt x="560" y="128"/>
                  </a:moveTo>
                  <a:lnTo>
                    <a:pt x="524" y="1009"/>
                  </a:lnTo>
                  <a:lnTo>
                    <a:pt x="84" y="1509"/>
                  </a:lnTo>
                  <a:lnTo>
                    <a:pt x="84" y="581"/>
                  </a:lnTo>
                  <a:lnTo>
                    <a:pt x="560" y="128"/>
                  </a:lnTo>
                  <a:close/>
                  <a:moveTo>
                    <a:pt x="601" y="0"/>
                  </a:moveTo>
                  <a:cubicBezTo>
                    <a:pt x="596" y="0"/>
                    <a:pt x="590" y="3"/>
                    <a:pt x="584" y="9"/>
                  </a:cubicBezTo>
                  <a:lnTo>
                    <a:pt x="24" y="533"/>
                  </a:lnTo>
                  <a:cubicBezTo>
                    <a:pt x="12" y="545"/>
                    <a:pt x="12" y="557"/>
                    <a:pt x="12" y="569"/>
                  </a:cubicBezTo>
                  <a:lnTo>
                    <a:pt x="12" y="1604"/>
                  </a:lnTo>
                  <a:cubicBezTo>
                    <a:pt x="0" y="1616"/>
                    <a:pt x="12" y="1628"/>
                    <a:pt x="36" y="1640"/>
                  </a:cubicBezTo>
                  <a:lnTo>
                    <a:pt x="48" y="1640"/>
                  </a:lnTo>
                  <a:cubicBezTo>
                    <a:pt x="48" y="1640"/>
                    <a:pt x="60" y="1628"/>
                    <a:pt x="72" y="1628"/>
                  </a:cubicBezTo>
                  <a:lnTo>
                    <a:pt x="596" y="1057"/>
                  </a:lnTo>
                  <a:cubicBezTo>
                    <a:pt x="607" y="1045"/>
                    <a:pt x="607" y="1033"/>
                    <a:pt x="607" y="1033"/>
                  </a:cubicBezTo>
                  <a:lnTo>
                    <a:pt x="643" y="45"/>
                  </a:lnTo>
                  <a:cubicBezTo>
                    <a:pt x="643" y="21"/>
                    <a:pt x="643" y="9"/>
                    <a:pt x="619" y="9"/>
                  </a:cubicBezTo>
                  <a:cubicBezTo>
                    <a:pt x="613" y="3"/>
                    <a:pt x="607" y="0"/>
                    <a:pt x="6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1" name="Google Shape;1761;p53"/>
            <p:cNvSpPr/>
            <p:nvPr/>
          </p:nvSpPr>
          <p:spPr>
            <a:xfrm>
              <a:off x="3685417" y="3614415"/>
              <a:ext cx="96918" cy="55828"/>
            </a:xfrm>
            <a:custGeom>
              <a:avLst/>
              <a:gdLst/>
              <a:ahLst/>
              <a:cxnLst/>
              <a:rect l="l" t="t" r="r" b="b"/>
              <a:pathLst>
                <a:path w="4156" h="2394" extrusionOk="0">
                  <a:moveTo>
                    <a:pt x="1680" y="0"/>
                  </a:moveTo>
                  <a:lnTo>
                    <a:pt x="1" y="1167"/>
                  </a:lnTo>
                  <a:lnTo>
                    <a:pt x="2703" y="2393"/>
                  </a:lnTo>
                  <a:lnTo>
                    <a:pt x="4156" y="1036"/>
                  </a:lnTo>
                  <a:lnTo>
                    <a:pt x="1680" y="0"/>
                  </a:lnTo>
                  <a:close/>
                </a:path>
              </a:pathLst>
            </a:custGeom>
            <a:solidFill>
              <a:srgbClr val="4C4C4C"/>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2" name="Google Shape;1762;p53"/>
            <p:cNvSpPr/>
            <p:nvPr/>
          </p:nvSpPr>
          <p:spPr>
            <a:xfrm>
              <a:off x="3685417" y="3641630"/>
              <a:ext cx="63057" cy="89969"/>
            </a:xfrm>
            <a:custGeom>
              <a:avLst/>
              <a:gdLst/>
              <a:ahLst/>
              <a:cxnLst/>
              <a:rect l="l" t="t" r="r" b="b"/>
              <a:pathLst>
                <a:path w="2704" h="3858" extrusionOk="0">
                  <a:moveTo>
                    <a:pt x="1" y="0"/>
                  </a:moveTo>
                  <a:lnTo>
                    <a:pt x="1" y="2608"/>
                  </a:lnTo>
                  <a:lnTo>
                    <a:pt x="2703" y="3858"/>
                  </a:lnTo>
                  <a:lnTo>
                    <a:pt x="2703" y="1226"/>
                  </a:lnTo>
                  <a:lnTo>
                    <a:pt x="1" y="0"/>
                  </a:lnTo>
                  <a:close/>
                </a:path>
              </a:pathLst>
            </a:custGeom>
            <a:solidFill>
              <a:srgbClr val="38383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3" name="Google Shape;1763;p53"/>
            <p:cNvSpPr/>
            <p:nvPr/>
          </p:nvSpPr>
          <p:spPr>
            <a:xfrm>
              <a:off x="3748450" y="3638575"/>
              <a:ext cx="33884" cy="93023"/>
            </a:xfrm>
            <a:custGeom>
              <a:avLst/>
              <a:gdLst/>
              <a:ahLst/>
              <a:cxnLst/>
              <a:rect l="l" t="t" r="r" b="b"/>
              <a:pathLst>
                <a:path w="1453" h="3989" extrusionOk="0">
                  <a:moveTo>
                    <a:pt x="1453" y="0"/>
                  </a:moveTo>
                  <a:lnTo>
                    <a:pt x="0" y="1357"/>
                  </a:lnTo>
                  <a:lnTo>
                    <a:pt x="0" y="3989"/>
                  </a:lnTo>
                  <a:lnTo>
                    <a:pt x="1358" y="2536"/>
                  </a:lnTo>
                  <a:lnTo>
                    <a:pt x="1453" y="0"/>
                  </a:lnTo>
                  <a:close/>
                </a:path>
              </a:pathLst>
            </a:custGeom>
            <a:solidFill>
              <a:srgbClr val="23232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4" name="Google Shape;1764;p53"/>
            <p:cNvSpPr/>
            <p:nvPr/>
          </p:nvSpPr>
          <p:spPr>
            <a:xfrm>
              <a:off x="3692366" y="3857360"/>
              <a:ext cx="94423" cy="54429"/>
            </a:xfrm>
            <a:custGeom>
              <a:avLst/>
              <a:gdLst/>
              <a:ahLst/>
              <a:cxnLst/>
              <a:rect l="l" t="t" r="r" b="b"/>
              <a:pathLst>
                <a:path w="4049" h="2334" extrusionOk="0">
                  <a:moveTo>
                    <a:pt x="1632" y="0"/>
                  </a:moveTo>
                  <a:lnTo>
                    <a:pt x="0" y="1131"/>
                  </a:lnTo>
                  <a:lnTo>
                    <a:pt x="2632" y="2334"/>
                  </a:lnTo>
                  <a:lnTo>
                    <a:pt x="4049" y="1012"/>
                  </a:lnTo>
                  <a:lnTo>
                    <a:pt x="1632" y="0"/>
                  </a:lnTo>
                  <a:close/>
                </a:path>
              </a:pathLst>
            </a:custGeom>
            <a:solidFill>
              <a:srgbClr val="4C4C4C"/>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5" name="Google Shape;1765;p53"/>
            <p:cNvSpPr/>
            <p:nvPr/>
          </p:nvSpPr>
          <p:spPr>
            <a:xfrm>
              <a:off x="3692366" y="3883735"/>
              <a:ext cx="61378" cy="88033"/>
            </a:xfrm>
            <a:custGeom>
              <a:avLst/>
              <a:gdLst/>
              <a:ahLst/>
              <a:cxnLst/>
              <a:rect l="l" t="t" r="r" b="b"/>
              <a:pathLst>
                <a:path w="2632" h="3775" extrusionOk="0">
                  <a:moveTo>
                    <a:pt x="0" y="0"/>
                  </a:moveTo>
                  <a:lnTo>
                    <a:pt x="0" y="2548"/>
                  </a:lnTo>
                  <a:lnTo>
                    <a:pt x="2632" y="3775"/>
                  </a:lnTo>
                  <a:lnTo>
                    <a:pt x="2632" y="1203"/>
                  </a:lnTo>
                  <a:lnTo>
                    <a:pt x="0" y="0"/>
                  </a:lnTo>
                  <a:close/>
                </a:path>
              </a:pathLst>
            </a:custGeom>
            <a:solidFill>
              <a:srgbClr val="38383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6" name="Google Shape;1766;p53"/>
            <p:cNvSpPr/>
            <p:nvPr/>
          </p:nvSpPr>
          <p:spPr>
            <a:xfrm>
              <a:off x="3753721" y="3880960"/>
              <a:ext cx="33068" cy="90808"/>
            </a:xfrm>
            <a:custGeom>
              <a:avLst/>
              <a:gdLst/>
              <a:ahLst/>
              <a:cxnLst/>
              <a:rect l="l" t="t" r="r" b="b"/>
              <a:pathLst>
                <a:path w="1418" h="3894" extrusionOk="0">
                  <a:moveTo>
                    <a:pt x="1418" y="0"/>
                  </a:moveTo>
                  <a:lnTo>
                    <a:pt x="1" y="1322"/>
                  </a:lnTo>
                  <a:lnTo>
                    <a:pt x="1" y="3894"/>
                  </a:lnTo>
                  <a:lnTo>
                    <a:pt x="1322" y="2465"/>
                  </a:lnTo>
                  <a:lnTo>
                    <a:pt x="1418" y="0"/>
                  </a:lnTo>
                  <a:close/>
                </a:path>
              </a:pathLst>
            </a:custGeom>
            <a:solidFill>
              <a:srgbClr val="23232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7" name="Google Shape;1767;p53"/>
            <p:cNvSpPr/>
            <p:nvPr/>
          </p:nvSpPr>
          <p:spPr>
            <a:xfrm>
              <a:off x="2910221" y="3904839"/>
              <a:ext cx="106363" cy="61378"/>
            </a:xfrm>
            <a:custGeom>
              <a:avLst/>
              <a:gdLst/>
              <a:ahLst/>
              <a:cxnLst/>
              <a:rect l="l" t="t" r="r" b="b"/>
              <a:pathLst>
                <a:path w="4561" h="2632" extrusionOk="0">
                  <a:moveTo>
                    <a:pt x="1834" y="0"/>
                  </a:moveTo>
                  <a:lnTo>
                    <a:pt x="0" y="1286"/>
                  </a:lnTo>
                  <a:lnTo>
                    <a:pt x="2977" y="2631"/>
                  </a:lnTo>
                  <a:lnTo>
                    <a:pt x="4561" y="1143"/>
                  </a:lnTo>
                  <a:lnTo>
                    <a:pt x="1834" y="0"/>
                  </a:lnTo>
                  <a:close/>
                </a:path>
              </a:pathLst>
            </a:custGeom>
            <a:solidFill>
              <a:srgbClr val="4C4C4C"/>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8" name="Google Shape;1768;p53"/>
            <p:cNvSpPr/>
            <p:nvPr/>
          </p:nvSpPr>
          <p:spPr>
            <a:xfrm>
              <a:off x="2910221" y="3934829"/>
              <a:ext cx="69447" cy="98853"/>
            </a:xfrm>
            <a:custGeom>
              <a:avLst/>
              <a:gdLst/>
              <a:ahLst/>
              <a:cxnLst/>
              <a:rect l="l" t="t" r="r" b="b"/>
              <a:pathLst>
                <a:path w="2978" h="4239" extrusionOk="0">
                  <a:moveTo>
                    <a:pt x="0" y="0"/>
                  </a:moveTo>
                  <a:lnTo>
                    <a:pt x="0" y="2858"/>
                  </a:lnTo>
                  <a:lnTo>
                    <a:pt x="2977" y="4239"/>
                  </a:lnTo>
                  <a:lnTo>
                    <a:pt x="2977" y="1345"/>
                  </a:lnTo>
                  <a:lnTo>
                    <a:pt x="0" y="0"/>
                  </a:lnTo>
                  <a:close/>
                </a:path>
              </a:pathLst>
            </a:custGeom>
            <a:solidFill>
              <a:srgbClr val="38383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9" name="Google Shape;1769;p53"/>
            <p:cNvSpPr/>
            <p:nvPr/>
          </p:nvSpPr>
          <p:spPr>
            <a:xfrm>
              <a:off x="2979644" y="3931494"/>
              <a:ext cx="36939" cy="102188"/>
            </a:xfrm>
            <a:custGeom>
              <a:avLst/>
              <a:gdLst/>
              <a:ahLst/>
              <a:cxnLst/>
              <a:rect l="l" t="t" r="r" b="b"/>
              <a:pathLst>
                <a:path w="1584" h="4382" extrusionOk="0">
                  <a:moveTo>
                    <a:pt x="1584" y="0"/>
                  </a:moveTo>
                  <a:lnTo>
                    <a:pt x="0" y="1488"/>
                  </a:lnTo>
                  <a:lnTo>
                    <a:pt x="0" y="4382"/>
                  </a:lnTo>
                  <a:lnTo>
                    <a:pt x="1476" y="2774"/>
                  </a:lnTo>
                  <a:lnTo>
                    <a:pt x="1584" y="0"/>
                  </a:lnTo>
                  <a:close/>
                </a:path>
              </a:pathLst>
            </a:custGeom>
            <a:solidFill>
              <a:srgbClr val="23232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0" name="Google Shape;1770;p53"/>
            <p:cNvSpPr/>
            <p:nvPr/>
          </p:nvSpPr>
          <p:spPr>
            <a:xfrm>
              <a:off x="2944921" y="3868740"/>
              <a:ext cx="64177" cy="36939"/>
            </a:xfrm>
            <a:custGeom>
              <a:avLst/>
              <a:gdLst/>
              <a:ahLst/>
              <a:cxnLst/>
              <a:rect l="l" t="t" r="r" b="b"/>
              <a:pathLst>
                <a:path w="2752" h="1584" extrusionOk="0">
                  <a:moveTo>
                    <a:pt x="1108" y="0"/>
                  </a:moveTo>
                  <a:lnTo>
                    <a:pt x="1" y="774"/>
                  </a:lnTo>
                  <a:lnTo>
                    <a:pt x="1799" y="1584"/>
                  </a:lnTo>
                  <a:lnTo>
                    <a:pt x="2751" y="691"/>
                  </a:lnTo>
                  <a:lnTo>
                    <a:pt x="1108"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1" name="Google Shape;1771;p53"/>
            <p:cNvSpPr/>
            <p:nvPr/>
          </p:nvSpPr>
          <p:spPr>
            <a:xfrm>
              <a:off x="2943825" y="3867971"/>
              <a:ext cx="66369" cy="38828"/>
            </a:xfrm>
            <a:custGeom>
              <a:avLst/>
              <a:gdLst/>
              <a:ahLst/>
              <a:cxnLst/>
              <a:rect l="l" t="t" r="r" b="b"/>
              <a:pathLst>
                <a:path w="2846" h="1665" extrusionOk="0">
                  <a:moveTo>
                    <a:pt x="1155" y="69"/>
                  </a:moveTo>
                  <a:lnTo>
                    <a:pt x="2739" y="736"/>
                  </a:lnTo>
                  <a:lnTo>
                    <a:pt x="1834" y="1581"/>
                  </a:lnTo>
                  <a:lnTo>
                    <a:pt x="119" y="807"/>
                  </a:lnTo>
                  <a:lnTo>
                    <a:pt x="1155" y="69"/>
                  </a:lnTo>
                  <a:close/>
                  <a:moveTo>
                    <a:pt x="1149" y="1"/>
                  </a:moveTo>
                  <a:cubicBezTo>
                    <a:pt x="1143" y="1"/>
                    <a:pt x="1137" y="4"/>
                    <a:pt x="1131" y="10"/>
                  </a:cubicBezTo>
                  <a:lnTo>
                    <a:pt x="24" y="783"/>
                  </a:lnTo>
                  <a:cubicBezTo>
                    <a:pt x="12" y="783"/>
                    <a:pt x="0" y="807"/>
                    <a:pt x="12" y="819"/>
                  </a:cubicBezTo>
                  <a:cubicBezTo>
                    <a:pt x="12" y="831"/>
                    <a:pt x="12" y="843"/>
                    <a:pt x="24" y="843"/>
                  </a:cubicBezTo>
                  <a:lnTo>
                    <a:pt x="1822" y="1665"/>
                  </a:lnTo>
                  <a:lnTo>
                    <a:pt x="1846" y="1665"/>
                  </a:lnTo>
                  <a:cubicBezTo>
                    <a:pt x="1846" y="1653"/>
                    <a:pt x="1858" y="1653"/>
                    <a:pt x="1869" y="1641"/>
                  </a:cubicBezTo>
                  <a:lnTo>
                    <a:pt x="2822" y="748"/>
                  </a:lnTo>
                  <a:cubicBezTo>
                    <a:pt x="2834" y="736"/>
                    <a:pt x="2846" y="724"/>
                    <a:pt x="2834" y="712"/>
                  </a:cubicBezTo>
                  <a:cubicBezTo>
                    <a:pt x="2834" y="700"/>
                    <a:pt x="2834" y="688"/>
                    <a:pt x="2822" y="688"/>
                  </a:cubicBezTo>
                  <a:lnTo>
                    <a:pt x="1167" y="10"/>
                  </a:lnTo>
                  <a:cubicBezTo>
                    <a:pt x="1161" y="4"/>
                    <a:pt x="1155" y="1"/>
                    <a:pt x="11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2" name="Google Shape;1772;p53"/>
            <p:cNvSpPr/>
            <p:nvPr/>
          </p:nvSpPr>
          <p:spPr>
            <a:xfrm>
              <a:off x="2944921" y="3886790"/>
              <a:ext cx="41953" cy="59723"/>
            </a:xfrm>
            <a:custGeom>
              <a:avLst/>
              <a:gdLst/>
              <a:ahLst/>
              <a:cxnLst/>
              <a:rect l="l" t="t" r="r" b="b"/>
              <a:pathLst>
                <a:path w="1799" h="2561" extrusionOk="0">
                  <a:moveTo>
                    <a:pt x="1" y="0"/>
                  </a:moveTo>
                  <a:lnTo>
                    <a:pt x="1" y="1727"/>
                  </a:lnTo>
                  <a:lnTo>
                    <a:pt x="1799" y="2560"/>
                  </a:lnTo>
                  <a:lnTo>
                    <a:pt x="1799" y="810"/>
                  </a:lnTo>
                  <a:lnTo>
                    <a:pt x="1"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3" name="Google Shape;1773;p53"/>
            <p:cNvSpPr/>
            <p:nvPr/>
          </p:nvSpPr>
          <p:spPr>
            <a:xfrm>
              <a:off x="2944104" y="3886020"/>
              <a:ext cx="43608" cy="61448"/>
            </a:xfrm>
            <a:custGeom>
              <a:avLst/>
              <a:gdLst/>
              <a:ahLst/>
              <a:cxnLst/>
              <a:rect l="l" t="t" r="r" b="b"/>
              <a:pathLst>
                <a:path w="1870" h="2635" extrusionOk="0">
                  <a:moveTo>
                    <a:pt x="71" y="93"/>
                  </a:moveTo>
                  <a:lnTo>
                    <a:pt x="1786" y="867"/>
                  </a:lnTo>
                  <a:lnTo>
                    <a:pt x="1786" y="2546"/>
                  </a:lnTo>
                  <a:lnTo>
                    <a:pt x="71" y="1736"/>
                  </a:lnTo>
                  <a:lnTo>
                    <a:pt x="71" y="93"/>
                  </a:lnTo>
                  <a:close/>
                  <a:moveTo>
                    <a:pt x="30" y="1"/>
                  </a:moveTo>
                  <a:cubicBezTo>
                    <a:pt x="24" y="1"/>
                    <a:pt x="18" y="4"/>
                    <a:pt x="12" y="9"/>
                  </a:cubicBezTo>
                  <a:cubicBezTo>
                    <a:pt x="0" y="9"/>
                    <a:pt x="0" y="21"/>
                    <a:pt x="0" y="33"/>
                  </a:cubicBezTo>
                  <a:lnTo>
                    <a:pt x="0" y="1760"/>
                  </a:lnTo>
                  <a:cubicBezTo>
                    <a:pt x="0" y="1784"/>
                    <a:pt x="0" y="1795"/>
                    <a:pt x="12" y="1795"/>
                  </a:cubicBezTo>
                  <a:lnTo>
                    <a:pt x="1810" y="2629"/>
                  </a:lnTo>
                  <a:lnTo>
                    <a:pt x="1834" y="2629"/>
                  </a:lnTo>
                  <a:cubicBezTo>
                    <a:pt x="1834" y="2633"/>
                    <a:pt x="1835" y="2634"/>
                    <a:pt x="1837" y="2634"/>
                  </a:cubicBezTo>
                  <a:cubicBezTo>
                    <a:pt x="1842" y="2634"/>
                    <a:pt x="1849" y="2629"/>
                    <a:pt x="1857" y="2629"/>
                  </a:cubicBezTo>
                  <a:cubicBezTo>
                    <a:pt x="1869" y="2617"/>
                    <a:pt x="1869" y="2605"/>
                    <a:pt x="1869" y="2593"/>
                  </a:cubicBezTo>
                  <a:lnTo>
                    <a:pt x="1869" y="843"/>
                  </a:lnTo>
                  <a:cubicBezTo>
                    <a:pt x="1869" y="831"/>
                    <a:pt x="1869" y="819"/>
                    <a:pt x="1857" y="819"/>
                  </a:cubicBezTo>
                  <a:lnTo>
                    <a:pt x="48" y="9"/>
                  </a:lnTo>
                  <a:cubicBezTo>
                    <a:pt x="42" y="4"/>
                    <a:pt x="36" y="1"/>
                    <a:pt x="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4" name="Google Shape;1774;p53"/>
            <p:cNvSpPr/>
            <p:nvPr/>
          </p:nvSpPr>
          <p:spPr>
            <a:xfrm>
              <a:off x="2986850" y="3884831"/>
              <a:ext cx="22247" cy="61681"/>
            </a:xfrm>
            <a:custGeom>
              <a:avLst/>
              <a:gdLst/>
              <a:ahLst/>
              <a:cxnLst/>
              <a:rect l="l" t="t" r="r" b="b"/>
              <a:pathLst>
                <a:path w="954" h="2645" extrusionOk="0">
                  <a:moveTo>
                    <a:pt x="953" y="1"/>
                  </a:moveTo>
                  <a:lnTo>
                    <a:pt x="1" y="894"/>
                  </a:lnTo>
                  <a:lnTo>
                    <a:pt x="1" y="2644"/>
                  </a:lnTo>
                  <a:lnTo>
                    <a:pt x="894" y="1680"/>
                  </a:lnTo>
                  <a:lnTo>
                    <a:pt x="953"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5" name="Google Shape;1775;p53"/>
            <p:cNvSpPr/>
            <p:nvPr/>
          </p:nvSpPr>
          <p:spPr>
            <a:xfrm>
              <a:off x="2985730" y="3884085"/>
              <a:ext cx="24183" cy="63384"/>
            </a:xfrm>
            <a:custGeom>
              <a:avLst/>
              <a:gdLst/>
              <a:ahLst/>
              <a:cxnLst/>
              <a:rect l="l" t="t" r="r" b="b"/>
              <a:pathLst>
                <a:path w="1037" h="2718" extrusionOk="0">
                  <a:moveTo>
                    <a:pt x="965" y="116"/>
                  </a:moveTo>
                  <a:lnTo>
                    <a:pt x="906" y="1688"/>
                  </a:lnTo>
                  <a:lnTo>
                    <a:pt x="84" y="2581"/>
                  </a:lnTo>
                  <a:lnTo>
                    <a:pt x="84" y="950"/>
                  </a:lnTo>
                  <a:lnTo>
                    <a:pt x="965" y="116"/>
                  </a:lnTo>
                  <a:close/>
                  <a:moveTo>
                    <a:pt x="997" y="0"/>
                  </a:moveTo>
                  <a:cubicBezTo>
                    <a:pt x="989" y="0"/>
                    <a:pt x="983" y="3"/>
                    <a:pt x="977" y="9"/>
                  </a:cubicBezTo>
                  <a:lnTo>
                    <a:pt x="13" y="902"/>
                  </a:lnTo>
                  <a:cubicBezTo>
                    <a:pt x="13" y="914"/>
                    <a:pt x="1" y="926"/>
                    <a:pt x="1" y="926"/>
                  </a:cubicBezTo>
                  <a:lnTo>
                    <a:pt x="1" y="2688"/>
                  </a:lnTo>
                  <a:cubicBezTo>
                    <a:pt x="1" y="2700"/>
                    <a:pt x="13" y="2712"/>
                    <a:pt x="25" y="2712"/>
                  </a:cubicBezTo>
                  <a:lnTo>
                    <a:pt x="49" y="2712"/>
                  </a:lnTo>
                  <a:cubicBezTo>
                    <a:pt x="49" y="2716"/>
                    <a:pt x="50" y="2717"/>
                    <a:pt x="52" y="2717"/>
                  </a:cubicBezTo>
                  <a:cubicBezTo>
                    <a:pt x="57" y="2717"/>
                    <a:pt x="64" y="2712"/>
                    <a:pt x="72" y="2712"/>
                  </a:cubicBezTo>
                  <a:lnTo>
                    <a:pt x="965" y="1747"/>
                  </a:lnTo>
                  <a:cubicBezTo>
                    <a:pt x="965" y="1736"/>
                    <a:pt x="977" y="1724"/>
                    <a:pt x="977" y="1724"/>
                  </a:cubicBezTo>
                  <a:lnTo>
                    <a:pt x="1037" y="45"/>
                  </a:lnTo>
                  <a:cubicBezTo>
                    <a:pt x="1037" y="21"/>
                    <a:pt x="1037" y="9"/>
                    <a:pt x="1025" y="9"/>
                  </a:cubicBezTo>
                  <a:cubicBezTo>
                    <a:pt x="1013" y="3"/>
                    <a:pt x="1004" y="0"/>
                    <a:pt x="9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6" name="Google Shape;1776;p53"/>
            <p:cNvSpPr/>
            <p:nvPr/>
          </p:nvSpPr>
          <p:spPr>
            <a:xfrm>
              <a:off x="3010729" y="3966194"/>
              <a:ext cx="64433" cy="36962"/>
            </a:xfrm>
            <a:custGeom>
              <a:avLst/>
              <a:gdLst/>
              <a:ahLst/>
              <a:cxnLst/>
              <a:rect l="l" t="t" r="r" b="b"/>
              <a:pathLst>
                <a:path w="2763" h="1585" extrusionOk="0">
                  <a:moveTo>
                    <a:pt x="1108" y="0"/>
                  </a:moveTo>
                  <a:lnTo>
                    <a:pt x="1" y="774"/>
                  </a:lnTo>
                  <a:lnTo>
                    <a:pt x="1798" y="1584"/>
                  </a:lnTo>
                  <a:lnTo>
                    <a:pt x="2763" y="691"/>
                  </a:lnTo>
                  <a:lnTo>
                    <a:pt x="1108" y="0"/>
                  </a:lnTo>
                  <a:close/>
                </a:path>
              </a:pathLst>
            </a:custGeom>
            <a:solidFill>
              <a:srgbClr val="4C4C4C"/>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7" name="Google Shape;1777;p53"/>
            <p:cNvSpPr/>
            <p:nvPr/>
          </p:nvSpPr>
          <p:spPr>
            <a:xfrm>
              <a:off x="3010729" y="3984243"/>
              <a:ext cx="41953" cy="59723"/>
            </a:xfrm>
            <a:custGeom>
              <a:avLst/>
              <a:gdLst/>
              <a:ahLst/>
              <a:cxnLst/>
              <a:rect l="l" t="t" r="r" b="b"/>
              <a:pathLst>
                <a:path w="1799" h="2561" extrusionOk="0">
                  <a:moveTo>
                    <a:pt x="1" y="0"/>
                  </a:moveTo>
                  <a:lnTo>
                    <a:pt x="1" y="1727"/>
                  </a:lnTo>
                  <a:lnTo>
                    <a:pt x="1798" y="2560"/>
                  </a:lnTo>
                  <a:lnTo>
                    <a:pt x="1798" y="810"/>
                  </a:lnTo>
                  <a:lnTo>
                    <a:pt x="1" y="0"/>
                  </a:lnTo>
                  <a:close/>
                </a:path>
              </a:pathLst>
            </a:custGeom>
            <a:solidFill>
              <a:srgbClr val="38383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8" name="Google Shape;1778;p53"/>
            <p:cNvSpPr/>
            <p:nvPr/>
          </p:nvSpPr>
          <p:spPr>
            <a:xfrm>
              <a:off x="3052658" y="3982308"/>
              <a:ext cx="22504" cy="61658"/>
            </a:xfrm>
            <a:custGeom>
              <a:avLst/>
              <a:gdLst/>
              <a:ahLst/>
              <a:cxnLst/>
              <a:rect l="l" t="t" r="r" b="b"/>
              <a:pathLst>
                <a:path w="965" h="2644" extrusionOk="0">
                  <a:moveTo>
                    <a:pt x="965" y="0"/>
                  </a:moveTo>
                  <a:lnTo>
                    <a:pt x="0" y="893"/>
                  </a:lnTo>
                  <a:lnTo>
                    <a:pt x="0" y="2643"/>
                  </a:lnTo>
                  <a:lnTo>
                    <a:pt x="893" y="1667"/>
                  </a:lnTo>
                  <a:lnTo>
                    <a:pt x="965" y="0"/>
                  </a:lnTo>
                  <a:close/>
                </a:path>
              </a:pathLst>
            </a:custGeom>
            <a:solidFill>
              <a:srgbClr val="23232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9" name="Google Shape;1779;p53"/>
            <p:cNvSpPr/>
            <p:nvPr/>
          </p:nvSpPr>
          <p:spPr>
            <a:xfrm>
              <a:off x="3189265" y="3964258"/>
              <a:ext cx="64153" cy="36939"/>
            </a:xfrm>
            <a:custGeom>
              <a:avLst/>
              <a:gdLst/>
              <a:ahLst/>
              <a:cxnLst/>
              <a:rect l="l" t="t" r="r" b="b"/>
              <a:pathLst>
                <a:path w="2751" h="1584" extrusionOk="0">
                  <a:moveTo>
                    <a:pt x="1108" y="0"/>
                  </a:moveTo>
                  <a:lnTo>
                    <a:pt x="0" y="774"/>
                  </a:lnTo>
                  <a:lnTo>
                    <a:pt x="1786" y="1584"/>
                  </a:lnTo>
                  <a:lnTo>
                    <a:pt x="2751" y="691"/>
                  </a:lnTo>
                  <a:lnTo>
                    <a:pt x="1108" y="0"/>
                  </a:lnTo>
                  <a:close/>
                </a:path>
              </a:pathLst>
            </a:custGeom>
            <a:solidFill>
              <a:srgbClr val="4C4C4C"/>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0" name="Google Shape;1780;p53"/>
            <p:cNvSpPr/>
            <p:nvPr/>
          </p:nvSpPr>
          <p:spPr>
            <a:xfrm>
              <a:off x="3189265" y="3982308"/>
              <a:ext cx="41673" cy="59699"/>
            </a:xfrm>
            <a:custGeom>
              <a:avLst/>
              <a:gdLst/>
              <a:ahLst/>
              <a:cxnLst/>
              <a:rect l="l" t="t" r="r" b="b"/>
              <a:pathLst>
                <a:path w="1787" h="2560" extrusionOk="0">
                  <a:moveTo>
                    <a:pt x="0" y="0"/>
                  </a:moveTo>
                  <a:lnTo>
                    <a:pt x="0" y="1726"/>
                  </a:lnTo>
                  <a:lnTo>
                    <a:pt x="1786" y="2560"/>
                  </a:lnTo>
                  <a:lnTo>
                    <a:pt x="1786" y="810"/>
                  </a:lnTo>
                  <a:lnTo>
                    <a:pt x="0" y="0"/>
                  </a:lnTo>
                  <a:close/>
                </a:path>
              </a:pathLst>
            </a:custGeom>
            <a:solidFill>
              <a:srgbClr val="38383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1" name="Google Shape;1781;p53"/>
            <p:cNvSpPr/>
            <p:nvPr/>
          </p:nvSpPr>
          <p:spPr>
            <a:xfrm>
              <a:off x="3230914" y="3980349"/>
              <a:ext cx="22504" cy="61658"/>
            </a:xfrm>
            <a:custGeom>
              <a:avLst/>
              <a:gdLst/>
              <a:ahLst/>
              <a:cxnLst/>
              <a:rect l="l" t="t" r="r" b="b"/>
              <a:pathLst>
                <a:path w="965" h="2644" extrusionOk="0">
                  <a:moveTo>
                    <a:pt x="965" y="1"/>
                  </a:moveTo>
                  <a:lnTo>
                    <a:pt x="0" y="894"/>
                  </a:lnTo>
                  <a:lnTo>
                    <a:pt x="0" y="2644"/>
                  </a:lnTo>
                  <a:lnTo>
                    <a:pt x="905" y="1679"/>
                  </a:lnTo>
                  <a:lnTo>
                    <a:pt x="965" y="1"/>
                  </a:lnTo>
                  <a:close/>
                </a:path>
              </a:pathLst>
            </a:custGeom>
            <a:solidFill>
              <a:srgbClr val="23232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2" name="Google Shape;1782;p53"/>
            <p:cNvSpPr/>
            <p:nvPr/>
          </p:nvSpPr>
          <p:spPr>
            <a:xfrm>
              <a:off x="3770394" y="3679104"/>
              <a:ext cx="60539" cy="35003"/>
            </a:xfrm>
            <a:custGeom>
              <a:avLst/>
              <a:gdLst/>
              <a:ahLst/>
              <a:cxnLst/>
              <a:rect l="l" t="t" r="r" b="b"/>
              <a:pathLst>
                <a:path w="2596" h="1501" extrusionOk="0">
                  <a:moveTo>
                    <a:pt x="1048" y="0"/>
                  </a:moveTo>
                  <a:lnTo>
                    <a:pt x="0" y="727"/>
                  </a:lnTo>
                  <a:lnTo>
                    <a:pt x="1691" y="1501"/>
                  </a:lnTo>
                  <a:lnTo>
                    <a:pt x="2596" y="643"/>
                  </a:lnTo>
                  <a:lnTo>
                    <a:pt x="1048" y="0"/>
                  </a:lnTo>
                  <a:close/>
                </a:path>
              </a:pathLst>
            </a:custGeom>
            <a:solidFill>
              <a:srgbClr val="4C4C4C"/>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3" name="Google Shape;1783;p53"/>
            <p:cNvSpPr/>
            <p:nvPr/>
          </p:nvSpPr>
          <p:spPr>
            <a:xfrm>
              <a:off x="3770394" y="3696035"/>
              <a:ext cx="39434" cy="56388"/>
            </a:xfrm>
            <a:custGeom>
              <a:avLst/>
              <a:gdLst/>
              <a:ahLst/>
              <a:cxnLst/>
              <a:rect l="l" t="t" r="r" b="b"/>
              <a:pathLst>
                <a:path w="1691" h="2418" extrusionOk="0">
                  <a:moveTo>
                    <a:pt x="0" y="1"/>
                  </a:moveTo>
                  <a:lnTo>
                    <a:pt x="0" y="1632"/>
                  </a:lnTo>
                  <a:lnTo>
                    <a:pt x="1691" y="2418"/>
                  </a:lnTo>
                  <a:lnTo>
                    <a:pt x="1691" y="775"/>
                  </a:lnTo>
                  <a:lnTo>
                    <a:pt x="0" y="1"/>
                  </a:lnTo>
                  <a:close/>
                </a:path>
              </a:pathLst>
            </a:custGeom>
            <a:solidFill>
              <a:srgbClr val="38383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4" name="Google Shape;1784;p53"/>
            <p:cNvSpPr/>
            <p:nvPr/>
          </p:nvSpPr>
          <p:spPr>
            <a:xfrm>
              <a:off x="3809805" y="3694099"/>
              <a:ext cx="21128" cy="58323"/>
            </a:xfrm>
            <a:custGeom>
              <a:avLst/>
              <a:gdLst/>
              <a:ahLst/>
              <a:cxnLst/>
              <a:rect l="l" t="t" r="r" b="b"/>
              <a:pathLst>
                <a:path w="906" h="2501" extrusionOk="0">
                  <a:moveTo>
                    <a:pt x="906" y="0"/>
                  </a:moveTo>
                  <a:lnTo>
                    <a:pt x="1" y="858"/>
                  </a:lnTo>
                  <a:lnTo>
                    <a:pt x="1" y="2501"/>
                  </a:lnTo>
                  <a:lnTo>
                    <a:pt x="846" y="1584"/>
                  </a:lnTo>
                  <a:lnTo>
                    <a:pt x="906" y="0"/>
                  </a:lnTo>
                  <a:close/>
                </a:path>
              </a:pathLst>
            </a:custGeom>
            <a:solidFill>
              <a:srgbClr val="23232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5" name="Google Shape;1785;p53"/>
            <p:cNvSpPr/>
            <p:nvPr/>
          </p:nvSpPr>
          <p:spPr>
            <a:xfrm>
              <a:off x="3785366" y="3723249"/>
              <a:ext cx="38082" cy="21967"/>
            </a:xfrm>
            <a:custGeom>
              <a:avLst/>
              <a:gdLst/>
              <a:ahLst/>
              <a:cxnLst/>
              <a:rect l="l" t="t" r="r" b="b"/>
              <a:pathLst>
                <a:path w="1633" h="942" extrusionOk="0">
                  <a:moveTo>
                    <a:pt x="656" y="1"/>
                  </a:moveTo>
                  <a:lnTo>
                    <a:pt x="1" y="465"/>
                  </a:lnTo>
                  <a:lnTo>
                    <a:pt x="1061" y="941"/>
                  </a:lnTo>
                  <a:lnTo>
                    <a:pt x="1632" y="405"/>
                  </a:lnTo>
                  <a:lnTo>
                    <a:pt x="656" y="1"/>
                  </a:lnTo>
                  <a:close/>
                </a:path>
              </a:pathLst>
            </a:custGeom>
            <a:solidFill>
              <a:srgbClr val="4C4C4C"/>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6" name="Google Shape;1786;p53"/>
            <p:cNvSpPr/>
            <p:nvPr/>
          </p:nvSpPr>
          <p:spPr>
            <a:xfrm>
              <a:off x="3785366" y="3734069"/>
              <a:ext cx="24743" cy="35027"/>
            </a:xfrm>
            <a:custGeom>
              <a:avLst/>
              <a:gdLst/>
              <a:ahLst/>
              <a:cxnLst/>
              <a:rect l="l" t="t" r="r" b="b"/>
              <a:pathLst>
                <a:path w="1061" h="1502" extrusionOk="0">
                  <a:moveTo>
                    <a:pt x="1" y="1"/>
                  </a:moveTo>
                  <a:lnTo>
                    <a:pt x="1" y="1013"/>
                  </a:lnTo>
                  <a:lnTo>
                    <a:pt x="1061" y="1501"/>
                  </a:lnTo>
                  <a:lnTo>
                    <a:pt x="1061" y="477"/>
                  </a:lnTo>
                  <a:lnTo>
                    <a:pt x="1" y="1"/>
                  </a:lnTo>
                  <a:close/>
                </a:path>
              </a:pathLst>
            </a:custGeom>
            <a:solidFill>
              <a:srgbClr val="38383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7" name="Google Shape;1787;p53"/>
            <p:cNvSpPr/>
            <p:nvPr/>
          </p:nvSpPr>
          <p:spPr>
            <a:xfrm>
              <a:off x="3810085" y="3732693"/>
              <a:ext cx="13362" cy="36403"/>
            </a:xfrm>
            <a:custGeom>
              <a:avLst/>
              <a:gdLst/>
              <a:ahLst/>
              <a:cxnLst/>
              <a:rect l="l" t="t" r="r" b="b"/>
              <a:pathLst>
                <a:path w="573" h="1561" extrusionOk="0">
                  <a:moveTo>
                    <a:pt x="572" y="0"/>
                  </a:moveTo>
                  <a:lnTo>
                    <a:pt x="1" y="536"/>
                  </a:lnTo>
                  <a:lnTo>
                    <a:pt x="1" y="1560"/>
                  </a:lnTo>
                  <a:lnTo>
                    <a:pt x="525" y="989"/>
                  </a:lnTo>
                  <a:lnTo>
                    <a:pt x="572" y="0"/>
                  </a:lnTo>
                  <a:close/>
                </a:path>
              </a:pathLst>
            </a:custGeom>
            <a:solidFill>
              <a:srgbClr val="23232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8" name="Google Shape;1788;p53"/>
            <p:cNvSpPr/>
            <p:nvPr/>
          </p:nvSpPr>
          <p:spPr>
            <a:xfrm>
              <a:off x="4314305" y="2751469"/>
              <a:ext cx="60819" cy="35003"/>
            </a:xfrm>
            <a:custGeom>
              <a:avLst/>
              <a:gdLst/>
              <a:ahLst/>
              <a:cxnLst/>
              <a:rect l="l" t="t" r="r" b="b"/>
              <a:pathLst>
                <a:path w="2608" h="1501" extrusionOk="0">
                  <a:moveTo>
                    <a:pt x="1048" y="1"/>
                  </a:moveTo>
                  <a:lnTo>
                    <a:pt x="0" y="739"/>
                  </a:lnTo>
                  <a:lnTo>
                    <a:pt x="1691" y="1501"/>
                  </a:lnTo>
                  <a:lnTo>
                    <a:pt x="2608" y="656"/>
                  </a:lnTo>
                  <a:lnTo>
                    <a:pt x="1048"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9" name="Google Shape;1789;p53"/>
            <p:cNvSpPr/>
            <p:nvPr/>
          </p:nvSpPr>
          <p:spPr>
            <a:xfrm>
              <a:off x="4313465" y="2750723"/>
              <a:ext cx="62498" cy="36589"/>
            </a:xfrm>
            <a:custGeom>
              <a:avLst/>
              <a:gdLst/>
              <a:ahLst/>
              <a:cxnLst/>
              <a:rect l="l" t="t" r="r" b="b"/>
              <a:pathLst>
                <a:path w="2680" h="1569" extrusionOk="0">
                  <a:moveTo>
                    <a:pt x="1096" y="80"/>
                  </a:moveTo>
                  <a:lnTo>
                    <a:pt x="2572" y="700"/>
                  </a:lnTo>
                  <a:lnTo>
                    <a:pt x="1727" y="1485"/>
                  </a:lnTo>
                  <a:lnTo>
                    <a:pt x="120" y="759"/>
                  </a:lnTo>
                  <a:lnTo>
                    <a:pt x="1096" y="80"/>
                  </a:lnTo>
                  <a:close/>
                  <a:moveTo>
                    <a:pt x="1078" y="0"/>
                  </a:moveTo>
                  <a:cubicBezTo>
                    <a:pt x="1072" y="0"/>
                    <a:pt x="1066" y="3"/>
                    <a:pt x="1060" y="9"/>
                  </a:cubicBezTo>
                  <a:lnTo>
                    <a:pt x="24" y="735"/>
                  </a:lnTo>
                  <a:cubicBezTo>
                    <a:pt x="13" y="747"/>
                    <a:pt x="1" y="759"/>
                    <a:pt x="1" y="771"/>
                  </a:cubicBezTo>
                  <a:cubicBezTo>
                    <a:pt x="1" y="783"/>
                    <a:pt x="13" y="795"/>
                    <a:pt x="24" y="807"/>
                  </a:cubicBezTo>
                  <a:lnTo>
                    <a:pt x="1715" y="1569"/>
                  </a:lnTo>
                  <a:lnTo>
                    <a:pt x="1751" y="1569"/>
                  </a:lnTo>
                  <a:lnTo>
                    <a:pt x="2656" y="723"/>
                  </a:lnTo>
                  <a:cubicBezTo>
                    <a:pt x="2668" y="711"/>
                    <a:pt x="2680" y="700"/>
                    <a:pt x="2668" y="688"/>
                  </a:cubicBezTo>
                  <a:cubicBezTo>
                    <a:pt x="2668" y="676"/>
                    <a:pt x="2656" y="664"/>
                    <a:pt x="2644" y="652"/>
                  </a:cubicBezTo>
                  <a:lnTo>
                    <a:pt x="1096" y="9"/>
                  </a:lnTo>
                  <a:cubicBezTo>
                    <a:pt x="1090" y="3"/>
                    <a:pt x="1084" y="0"/>
                    <a:pt x="10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0" name="Google Shape;1790;p53"/>
            <p:cNvSpPr/>
            <p:nvPr/>
          </p:nvSpPr>
          <p:spPr>
            <a:xfrm>
              <a:off x="4314305" y="2768679"/>
              <a:ext cx="39457" cy="56388"/>
            </a:xfrm>
            <a:custGeom>
              <a:avLst/>
              <a:gdLst/>
              <a:ahLst/>
              <a:cxnLst/>
              <a:rect l="l" t="t" r="r" b="b"/>
              <a:pathLst>
                <a:path w="1692" h="2418" extrusionOk="0">
                  <a:moveTo>
                    <a:pt x="0" y="1"/>
                  </a:moveTo>
                  <a:lnTo>
                    <a:pt x="0" y="1632"/>
                  </a:lnTo>
                  <a:lnTo>
                    <a:pt x="1691" y="2418"/>
                  </a:lnTo>
                  <a:lnTo>
                    <a:pt x="1691" y="763"/>
                  </a:lnTo>
                  <a:lnTo>
                    <a:pt x="0"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1" name="Google Shape;1791;p53"/>
            <p:cNvSpPr/>
            <p:nvPr/>
          </p:nvSpPr>
          <p:spPr>
            <a:xfrm>
              <a:off x="4313465" y="2767653"/>
              <a:ext cx="41393" cy="58253"/>
            </a:xfrm>
            <a:custGeom>
              <a:avLst/>
              <a:gdLst/>
              <a:ahLst/>
              <a:cxnLst/>
              <a:rect l="l" t="t" r="r" b="b"/>
              <a:pathLst>
                <a:path w="1775" h="2498" extrusionOk="0">
                  <a:moveTo>
                    <a:pt x="72" y="93"/>
                  </a:moveTo>
                  <a:lnTo>
                    <a:pt x="1691" y="843"/>
                  </a:lnTo>
                  <a:lnTo>
                    <a:pt x="1691" y="2390"/>
                  </a:lnTo>
                  <a:lnTo>
                    <a:pt x="72" y="1640"/>
                  </a:lnTo>
                  <a:lnTo>
                    <a:pt x="72" y="93"/>
                  </a:lnTo>
                  <a:close/>
                  <a:moveTo>
                    <a:pt x="38" y="0"/>
                  </a:moveTo>
                  <a:cubicBezTo>
                    <a:pt x="30" y="0"/>
                    <a:pt x="24" y="3"/>
                    <a:pt x="24" y="9"/>
                  </a:cubicBezTo>
                  <a:cubicBezTo>
                    <a:pt x="13" y="9"/>
                    <a:pt x="1" y="21"/>
                    <a:pt x="1" y="33"/>
                  </a:cubicBezTo>
                  <a:lnTo>
                    <a:pt x="1" y="1676"/>
                  </a:lnTo>
                  <a:cubicBezTo>
                    <a:pt x="1" y="1688"/>
                    <a:pt x="13" y="1700"/>
                    <a:pt x="24" y="1712"/>
                  </a:cubicBezTo>
                  <a:lnTo>
                    <a:pt x="1715" y="2498"/>
                  </a:lnTo>
                  <a:lnTo>
                    <a:pt x="1727" y="2498"/>
                  </a:lnTo>
                  <a:cubicBezTo>
                    <a:pt x="1739" y="2498"/>
                    <a:pt x="1751" y="2486"/>
                    <a:pt x="1751" y="2486"/>
                  </a:cubicBezTo>
                  <a:cubicBezTo>
                    <a:pt x="1763" y="2486"/>
                    <a:pt x="1763" y="2474"/>
                    <a:pt x="1775" y="2462"/>
                  </a:cubicBezTo>
                  <a:lnTo>
                    <a:pt x="1775" y="807"/>
                  </a:lnTo>
                  <a:cubicBezTo>
                    <a:pt x="1775" y="795"/>
                    <a:pt x="1763" y="783"/>
                    <a:pt x="1751" y="771"/>
                  </a:cubicBezTo>
                  <a:lnTo>
                    <a:pt x="60" y="9"/>
                  </a:lnTo>
                  <a:cubicBezTo>
                    <a:pt x="54" y="3"/>
                    <a:pt x="45" y="0"/>
                    <a:pt x="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2" name="Google Shape;1792;p53"/>
            <p:cNvSpPr/>
            <p:nvPr/>
          </p:nvSpPr>
          <p:spPr>
            <a:xfrm>
              <a:off x="4353739" y="2766743"/>
              <a:ext cx="21384" cy="58323"/>
            </a:xfrm>
            <a:custGeom>
              <a:avLst/>
              <a:gdLst/>
              <a:ahLst/>
              <a:cxnLst/>
              <a:rect l="l" t="t" r="r" b="b"/>
              <a:pathLst>
                <a:path w="917" h="2501" extrusionOk="0">
                  <a:moveTo>
                    <a:pt x="917" y="1"/>
                  </a:moveTo>
                  <a:lnTo>
                    <a:pt x="0" y="846"/>
                  </a:lnTo>
                  <a:lnTo>
                    <a:pt x="0" y="2501"/>
                  </a:lnTo>
                  <a:lnTo>
                    <a:pt x="845" y="1584"/>
                  </a:lnTo>
                  <a:lnTo>
                    <a:pt x="917"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3" name="Google Shape;1793;p53"/>
            <p:cNvSpPr/>
            <p:nvPr/>
          </p:nvSpPr>
          <p:spPr>
            <a:xfrm>
              <a:off x="4352899" y="2765787"/>
              <a:ext cx="23063" cy="60119"/>
            </a:xfrm>
            <a:custGeom>
              <a:avLst/>
              <a:gdLst/>
              <a:ahLst/>
              <a:cxnLst/>
              <a:rect l="l" t="t" r="r" b="b"/>
              <a:pathLst>
                <a:path w="989" h="2578" extrusionOk="0">
                  <a:moveTo>
                    <a:pt x="905" y="125"/>
                  </a:moveTo>
                  <a:lnTo>
                    <a:pt x="846" y="1613"/>
                  </a:lnTo>
                  <a:lnTo>
                    <a:pt x="84" y="2447"/>
                  </a:lnTo>
                  <a:lnTo>
                    <a:pt x="84" y="899"/>
                  </a:lnTo>
                  <a:lnTo>
                    <a:pt x="905" y="125"/>
                  </a:lnTo>
                  <a:close/>
                  <a:moveTo>
                    <a:pt x="952" y="1"/>
                  </a:moveTo>
                  <a:cubicBezTo>
                    <a:pt x="940" y="1"/>
                    <a:pt x="926" y="9"/>
                    <a:pt x="917" y="18"/>
                  </a:cubicBezTo>
                  <a:lnTo>
                    <a:pt x="12" y="863"/>
                  </a:lnTo>
                  <a:cubicBezTo>
                    <a:pt x="12" y="863"/>
                    <a:pt x="0" y="875"/>
                    <a:pt x="0" y="887"/>
                  </a:cubicBezTo>
                  <a:lnTo>
                    <a:pt x="0" y="2542"/>
                  </a:lnTo>
                  <a:cubicBezTo>
                    <a:pt x="0" y="2554"/>
                    <a:pt x="12" y="2566"/>
                    <a:pt x="24" y="2578"/>
                  </a:cubicBezTo>
                  <a:lnTo>
                    <a:pt x="36" y="2578"/>
                  </a:lnTo>
                  <a:cubicBezTo>
                    <a:pt x="48" y="2578"/>
                    <a:pt x="60" y="2566"/>
                    <a:pt x="72" y="2566"/>
                  </a:cubicBezTo>
                  <a:lnTo>
                    <a:pt x="917" y="1649"/>
                  </a:lnTo>
                  <a:cubicBezTo>
                    <a:pt x="917" y="1637"/>
                    <a:pt x="917" y="1637"/>
                    <a:pt x="917" y="1625"/>
                  </a:cubicBezTo>
                  <a:lnTo>
                    <a:pt x="989" y="42"/>
                  </a:lnTo>
                  <a:cubicBezTo>
                    <a:pt x="989" y="30"/>
                    <a:pt x="977" y="6"/>
                    <a:pt x="965" y="6"/>
                  </a:cubicBezTo>
                  <a:cubicBezTo>
                    <a:pt x="961" y="2"/>
                    <a:pt x="957" y="1"/>
                    <a:pt x="9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4" name="Google Shape;1794;p53"/>
            <p:cNvSpPr/>
            <p:nvPr/>
          </p:nvSpPr>
          <p:spPr>
            <a:xfrm>
              <a:off x="4329579" y="2795893"/>
              <a:ext cx="37778" cy="21688"/>
            </a:xfrm>
            <a:custGeom>
              <a:avLst/>
              <a:gdLst/>
              <a:ahLst/>
              <a:cxnLst/>
              <a:rect l="l" t="t" r="r" b="b"/>
              <a:pathLst>
                <a:path w="1620" h="930" extrusionOk="0">
                  <a:moveTo>
                    <a:pt x="655" y="1"/>
                  </a:moveTo>
                  <a:lnTo>
                    <a:pt x="0" y="453"/>
                  </a:lnTo>
                  <a:lnTo>
                    <a:pt x="1060" y="929"/>
                  </a:lnTo>
                  <a:lnTo>
                    <a:pt x="1619" y="406"/>
                  </a:lnTo>
                  <a:lnTo>
                    <a:pt x="655"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5" name="Google Shape;1795;p53"/>
            <p:cNvSpPr/>
            <p:nvPr/>
          </p:nvSpPr>
          <p:spPr>
            <a:xfrm>
              <a:off x="4328460" y="2794867"/>
              <a:ext cx="40017" cy="23553"/>
            </a:xfrm>
            <a:custGeom>
              <a:avLst/>
              <a:gdLst/>
              <a:ahLst/>
              <a:cxnLst/>
              <a:rect l="l" t="t" r="r" b="b"/>
              <a:pathLst>
                <a:path w="1716" h="1010" extrusionOk="0">
                  <a:moveTo>
                    <a:pt x="703" y="80"/>
                  </a:moveTo>
                  <a:lnTo>
                    <a:pt x="1608" y="461"/>
                  </a:lnTo>
                  <a:lnTo>
                    <a:pt x="1096" y="938"/>
                  </a:lnTo>
                  <a:lnTo>
                    <a:pt x="120" y="485"/>
                  </a:lnTo>
                  <a:lnTo>
                    <a:pt x="703" y="80"/>
                  </a:lnTo>
                  <a:close/>
                  <a:moveTo>
                    <a:pt x="697" y="0"/>
                  </a:moveTo>
                  <a:cubicBezTo>
                    <a:pt x="691" y="0"/>
                    <a:pt x="685" y="3"/>
                    <a:pt x="679" y="9"/>
                  </a:cubicBezTo>
                  <a:lnTo>
                    <a:pt x="24" y="461"/>
                  </a:lnTo>
                  <a:cubicBezTo>
                    <a:pt x="13" y="473"/>
                    <a:pt x="1" y="485"/>
                    <a:pt x="13" y="497"/>
                  </a:cubicBezTo>
                  <a:cubicBezTo>
                    <a:pt x="13" y="509"/>
                    <a:pt x="13" y="521"/>
                    <a:pt x="24" y="533"/>
                  </a:cubicBezTo>
                  <a:lnTo>
                    <a:pt x="1084" y="1009"/>
                  </a:lnTo>
                  <a:lnTo>
                    <a:pt x="1132" y="1009"/>
                  </a:lnTo>
                  <a:lnTo>
                    <a:pt x="1691" y="473"/>
                  </a:lnTo>
                  <a:cubicBezTo>
                    <a:pt x="1703" y="461"/>
                    <a:pt x="1715" y="450"/>
                    <a:pt x="1703" y="438"/>
                  </a:cubicBezTo>
                  <a:cubicBezTo>
                    <a:pt x="1703" y="426"/>
                    <a:pt x="1691" y="414"/>
                    <a:pt x="1691" y="414"/>
                  </a:cubicBezTo>
                  <a:lnTo>
                    <a:pt x="715" y="9"/>
                  </a:lnTo>
                  <a:cubicBezTo>
                    <a:pt x="709" y="3"/>
                    <a:pt x="703" y="0"/>
                    <a:pt x="6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6" name="Google Shape;1796;p53"/>
            <p:cNvSpPr/>
            <p:nvPr/>
          </p:nvSpPr>
          <p:spPr>
            <a:xfrm>
              <a:off x="4329579" y="2806457"/>
              <a:ext cx="24719" cy="35283"/>
            </a:xfrm>
            <a:custGeom>
              <a:avLst/>
              <a:gdLst/>
              <a:ahLst/>
              <a:cxnLst/>
              <a:rect l="l" t="t" r="r" b="b"/>
              <a:pathLst>
                <a:path w="1060" h="1513" extrusionOk="0">
                  <a:moveTo>
                    <a:pt x="0" y="0"/>
                  </a:moveTo>
                  <a:lnTo>
                    <a:pt x="0" y="1024"/>
                  </a:lnTo>
                  <a:lnTo>
                    <a:pt x="1060" y="1512"/>
                  </a:lnTo>
                  <a:lnTo>
                    <a:pt x="1060" y="476"/>
                  </a:lnTo>
                  <a:lnTo>
                    <a:pt x="0"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7" name="Google Shape;1797;p53"/>
            <p:cNvSpPr/>
            <p:nvPr/>
          </p:nvSpPr>
          <p:spPr>
            <a:xfrm>
              <a:off x="4328740" y="2805897"/>
              <a:ext cx="26398" cy="36939"/>
            </a:xfrm>
            <a:custGeom>
              <a:avLst/>
              <a:gdLst/>
              <a:ahLst/>
              <a:cxnLst/>
              <a:rect l="l" t="t" r="r" b="b"/>
              <a:pathLst>
                <a:path w="1132" h="1584" extrusionOk="0">
                  <a:moveTo>
                    <a:pt x="72" y="84"/>
                  </a:moveTo>
                  <a:lnTo>
                    <a:pt x="1060" y="524"/>
                  </a:lnTo>
                  <a:lnTo>
                    <a:pt x="1060" y="1477"/>
                  </a:lnTo>
                  <a:lnTo>
                    <a:pt x="72" y="1024"/>
                  </a:lnTo>
                  <a:lnTo>
                    <a:pt x="72" y="84"/>
                  </a:lnTo>
                  <a:close/>
                  <a:moveTo>
                    <a:pt x="12" y="0"/>
                  </a:moveTo>
                  <a:cubicBezTo>
                    <a:pt x="1" y="12"/>
                    <a:pt x="1" y="24"/>
                    <a:pt x="1" y="36"/>
                  </a:cubicBezTo>
                  <a:lnTo>
                    <a:pt x="1" y="1048"/>
                  </a:lnTo>
                  <a:cubicBezTo>
                    <a:pt x="1" y="1072"/>
                    <a:pt x="1" y="1084"/>
                    <a:pt x="12" y="1084"/>
                  </a:cubicBezTo>
                  <a:lnTo>
                    <a:pt x="1072" y="1584"/>
                  </a:lnTo>
                  <a:lnTo>
                    <a:pt x="1108" y="1584"/>
                  </a:lnTo>
                  <a:cubicBezTo>
                    <a:pt x="1120" y="1572"/>
                    <a:pt x="1132" y="1560"/>
                    <a:pt x="1132" y="1548"/>
                  </a:cubicBezTo>
                  <a:lnTo>
                    <a:pt x="1132" y="512"/>
                  </a:lnTo>
                  <a:cubicBezTo>
                    <a:pt x="1132" y="500"/>
                    <a:pt x="1120" y="489"/>
                    <a:pt x="1108" y="477"/>
                  </a:cubicBezTo>
                  <a:lnTo>
                    <a:pt x="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8" name="Google Shape;1798;p53"/>
            <p:cNvSpPr/>
            <p:nvPr/>
          </p:nvSpPr>
          <p:spPr>
            <a:xfrm>
              <a:off x="4354275" y="2805338"/>
              <a:ext cx="13083" cy="36403"/>
            </a:xfrm>
            <a:custGeom>
              <a:avLst/>
              <a:gdLst/>
              <a:ahLst/>
              <a:cxnLst/>
              <a:rect l="l" t="t" r="r" b="b"/>
              <a:pathLst>
                <a:path w="561" h="1561" extrusionOk="0">
                  <a:moveTo>
                    <a:pt x="560" y="1"/>
                  </a:moveTo>
                  <a:lnTo>
                    <a:pt x="1" y="524"/>
                  </a:lnTo>
                  <a:lnTo>
                    <a:pt x="1" y="1560"/>
                  </a:lnTo>
                  <a:lnTo>
                    <a:pt x="525" y="989"/>
                  </a:lnTo>
                  <a:lnTo>
                    <a:pt x="560"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9" name="Google Shape;1799;p53"/>
            <p:cNvSpPr/>
            <p:nvPr/>
          </p:nvSpPr>
          <p:spPr>
            <a:xfrm>
              <a:off x="4353179" y="2804568"/>
              <a:ext cx="15018" cy="38268"/>
            </a:xfrm>
            <a:custGeom>
              <a:avLst/>
              <a:gdLst/>
              <a:ahLst/>
              <a:cxnLst/>
              <a:rect l="l" t="t" r="r" b="b"/>
              <a:pathLst>
                <a:path w="644" h="1641" extrusionOk="0">
                  <a:moveTo>
                    <a:pt x="560" y="117"/>
                  </a:moveTo>
                  <a:lnTo>
                    <a:pt x="524" y="1010"/>
                  </a:lnTo>
                  <a:lnTo>
                    <a:pt x="84" y="1498"/>
                  </a:lnTo>
                  <a:lnTo>
                    <a:pt x="84" y="581"/>
                  </a:lnTo>
                  <a:lnTo>
                    <a:pt x="560" y="117"/>
                  </a:lnTo>
                  <a:close/>
                  <a:moveTo>
                    <a:pt x="607" y="1"/>
                  </a:moveTo>
                  <a:cubicBezTo>
                    <a:pt x="599" y="1"/>
                    <a:pt x="590" y="4"/>
                    <a:pt x="584" y="10"/>
                  </a:cubicBezTo>
                  <a:lnTo>
                    <a:pt x="24" y="546"/>
                  </a:lnTo>
                  <a:cubicBezTo>
                    <a:pt x="12" y="546"/>
                    <a:pt x="0" y="557"/>
                    <a:pt x="12" y="569"/>
                  </a:cubicBezTo>
                  <a:lnTo>
                    <a:pt x="12" y="1605"/>
                  </a:lnTo>
                  <a:cubicBezTo>
                    <a:pt x="12" y="1617"/>
                    <a:pt x="12" y="1629"/>
                    <a:pt x="36" y="1641"/>
                  </a:cubicBezTo>
                  <a:lnTo>
                    <a:pt x="48" y="1641"/>
                  </a:lnTo>
                  <a:cubicBezTo>
                    <a:pt x="48" y="1629"/>
                    <a:pt x="60" y="1629"/>
                    <a:pt x="72" y="1617"/>
                  </a:cubicBezTo>
                  <a:lnTo>
                    <a:pt x="596" y="1057"/>
                  </a:lnTo>
                  <a:cubicBezTo>
                    <a:pt x="607" y="1057"/>
                    <a:pt x="607" y="1046"/>
                    <a:pt x="607" y="1034"/>
                  </a:cubicBezTo>
                  <a:lnTo>
                    <a:pt x="643" y="45"/>
                  </a:lnTo>
                  <a:cubicBezTo>
                    <a:pt x="643" y="34"/>
                    <a:pt x="643" y="22"/>
                    <a:pt x="631" y="10"/>
                  </a:cubicBezTo>
                  <a:cubicBezTo>
                    <a:pt x="625" y="4"/>
                    <a:pt x="616" y="1"/>
                    <a:pt x="6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0" name="Google Shape;1800;p53"/>
            <p:cNvSpPr/>
            <p:nvPr/>
          </p:nvSpPr>
          <p:spPr>
            <a:xfrm>
              <a:off x="4877944" y="2898360"/>
              <a:ext cx="38058" cy="21664"/>
            </a:xfrm>
            <a:custGeom>
              <a:avLst/>
              <a:gdLst/>
              <a:ahLst/>
              <a:cxnLst/>
              <a:rect l="l" t="t" r="r" b="b"/>
              <a:pathLst>
                <a:path w="1632" h="929" extrusionOk="0">
                  <a:moveTo>
                    <a:pt x="655" y="0"/>
                  </a:moveTo>
                  <a:lnTo>
                    <a:pt x="0" y="453"/>
                  </a:lnTo>
                  <a:lnTo>
                    <a:pt x="1060" y="929"/>
                  </a:lnTo>
                  <a:lnTo>
                    <a:pt x="1631" y="405"/>
                  </a:lnTo>
                  <a:lnTo>
                    <a:pt x="655"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1" name="Google Shape;1801;p53"/>
            <p:cNvSpPr/>
            <p:nvPr/>
          </p:nvSpPr>
          <p:spPr>
            <a:xfrm>
              <a:off x="4877104" y="2897520"/>
              <a:ext cx="39714" cy="23553"/>
            </a:xfrm>
            <a:custGeom>
              <a:avLst/>
              <a:gdLst/>
              <a:ahLst/>
              <a:cxnLst/>
              <a:rect l="l" t="t" r="r" b="b"/>
              <a:pathLst>
                <a:path w="1703" h="1010" extrusionOk="0">
                  <a:moveTo>
                    <a:pt x="691" y="84"/>
                  </a:moveTo>
                  <a:lnTo>
                    <a:pt x="1596" y="453"/>
                  </a:lnTo>
                  <a:lnTo>
                    <a:pt x="1084" y="929"/>
                  </a:lnTo>
                  <a:lnTo>
                    <a:pt x="108" y="489"/>
                  </a:lnTo>
                  <a:lnTo>
                    <a:pt x="691" y="84"/>
                  </a:lnTo>
                  <a:close/>
                  <a:moveTo>
                    <a:pt x="679" y="0"/>
                  </a:moveTo>
                  <a:lnTo>
                    <a:pt x="24" y="465"/>
                  </a:lnTo>
                  <a:cubicBezTo>
                    <a:pt x="0" y="477"/>
                    <a:pt x="0" y="512"/>
                    <a:pt x="24" y="524"/>
                  </a:cubicBezTo>
                  <a:lnTo>
                    <a:pt x="1084" y="1001"/>
                  </a:lnTo>
                  <a:lnTo>
                    <a:pt x="1096" y="1001"/>
                  </a:lnTo>
                  <a:cubicBezTo>
                    <a:pt x="1102" y="1007"/>
                    <a:pt x="1108" y="1009"/>
                    <a:pt x="1112" y="1009"/>
                  </a:cubicBezTo>
                  <a:cubicBezTo>
                    <a:pt x="1117" y="1009"/>
                    <a:pt x="1120" y="1007"/>
                    <a:pt x="1120" y="1001"/>
                  </a:cubicBezTo>
                  <a:lnTo>
                    <a:pt x="1691" y="477"/>
                  </a:lnTo>
                  <a:cubicBezTo>
                    <a:pt x="1703" y="465"/>
                    <a:pt x="1703" y="453"/>
                    <a:pt x="1703" y="441"/>
                  </a:cubicBezTo>
                  <a:cubicBezTo>
                    <a:pt x="1703" y="429"/>
                    <a:pt x="1691" y="417"/>
                    <a:pt x="1679" y="417"/>
                  </a:cubicBezTo>
                  <a:lnTo>
                    <a:pt x="7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2" name="Google Shape;1802;p53"/>
            <p:cNvSpPr/>
            <p:nvPr/>
          </p:nvSpPr>
          <p:spPr>
            <a:xfrm>
              <a:off x="4877944" y="2908900"/>
              <a:ext cx="24719" cy="35283"/>
            </a:xfrm>
            <a:custGeom>
              <a:avLst/>
              <a:gdLst/>
              <a:ahLst/>
              <a:cxnLst/>
              <a:rect l="l" t="t" r="r" b="b"/>
              <a:pathLst>
                <a:path w="1060" h="1513" extrusionOk="0">
                  <a:moveTo>
                    <a:pt x="0" y="1"/>
                  </a:moveTo>
                  <a:lnTo>
                    <a:pt x="0" y="1025"/>
                  </a:lnTo>
                  <a:lnTo>
                    <a:pt x="1060" y="1513"/>
                  </a:lnTo>
                  <a:lnTo>
                    <a:pt x="1060" y="477"/>
                  </a:lnTo>
                  <a:lnTo>
                    <a:pt x="0"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3" name="Google Shape;1803;p53"/>
            <p:cNvSpPr/>
            <p:nvPr/>
          </p:nvSpPr>
          <p:spPr>
            <a:xfrm>
              <a:off x="4877104" y="2908131"/>
              <a:ext cx="26398" cy="36892"/>
            </a:xfrm>
            <a:custGeom>
              <a:avLst/>
              <a:gdLst/>
              <a:ahLst/>
              <a:cxnLst/>
              <a:rect l="l" t="t" r="r" b="b"/>
              <a:pathLst>
                <a:path w="1132" h="1582" extrusionOk="0">
                  <a:moveTo>
                    <a:pt x="72" y="93"/>
                  </a:moveTo>
                  <a:lnTo>
                    <a:pt x="1060" y="534"/>
                  </a:lnTo>
                  <a:lnTo>
                    <a:pt x="1060" y="1486"/>
                  </a:lnTo>
                  <a:lnTo>
                    <a:pt x="72" y="1034"/>
                  </a:lnTo>
                  <a:lnTo>
                    <a:pt x="72" y="93"/>
                  </a:lnTo>
                  <a:close/>
                  <a:moveTo>
                    <a:pt x="30" y="1"/>
                  </a:moveTo>
                  <a:cubicBezTo>
                    <a:pt x="24" y="1"/>
                    <a:pt x="18" y="4"/>
                    <a:pt x="12" y="10"/>
                  </a:cubicBezTo>
                  <a:cubicBezTo>
                    <a:pt x="0" y="10"/>
                    <a:pt x="0" y="22"/>
                    <a:pt x="0" y="34"/>
                  </a:cubicBezTo>
                  <a:lnTo>
                    <a:pt x="0" y="1058"/>
                  </a:lnTo>
                  <a:cubicBezTo>
                    <a:pt x="0" y="1069"/>
                    <a:pt x="12" y="1081"/>
                    <a:pt x="24" y="1093"/>
                  </a:cubicBezTo>
                  <a:lnTo>
                    <a:pt x="1084" y="1581"/>
                  </a:lnTo>
                  <a:lnTo>
                    <a:pt x="1120" y="1581"/>
                  </a:lnTo>
                  <a:cubicBezTo>
                    <a:pt x="1131" y="1581"/>
                    <a:pt x="1131" y="1569"/>
                    <a:pt x="1131" y="1558"/>
                  </a:cubicBezTo>
                  <a:lnTo>
                    <a:pt x="1131" y="522"/>
                  </a:lnTo>
                  <a:cubicBezTo>
                    <a:pt x="1131" y="510"/>
                    <a:pt x="1120" y="498"/>
                    <a:pt x="1108" y="486"/>
                  </a:cubicBezTo>
                  <a:lnTo>
                    <a:pt x="48" y="10"/>
                  </a:lnTo>
                  <a:cubicBezTo>
                    <a:pt x="42" y="4"/>
                    <a:pt x="36" y="1"/>
                    <a:pt x="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4" name="Google Shape;1804;p53"/>
            <p:cNvSpPr/>
            <p:nvPr/>
          </p:nvSpPr>
          <p:spPr>
            <a:xfrm>
              <a:off x="4902640" y="2907781"/>
              <a:ext cx="13362" cy="36403"/>
            </a:xfrm>
            <a:custGeom>
              <a:avLst/>
              <a:gdLst/>
              <a:ahLst/>
              <a:cxnLst/>
              <a:rect l="l" t="t" r="r" b="b"/>
              <a:pathLst>
                <a:path w="573" h="1561" extrusionOk="0">
                  <a:moveTo>
                    <a:pt x="572" y="1"/>
                  </a:moveTo>
                  <a:lnTo>
                    <a:pt x="1" y="525"/>
                  </a:lnTo>
                  <a:lnTo>
                    <a:pt x="1" y="1561"/>
                  </a:lnTo>
                  <a:lnTo>
                    <a:pt x="525" y="989"/>
                  </a:lnTo>
                  <a:lnTo>
                    <a:pt x="572"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5" name="Google Shape;1805;p53"/>
            <p:cNvSpPr/>
            <p:nvPr/>
          </p:nvSpPr>
          <p:spPr>
            <a:xfrm>
              <a:off x="4901823" y="2907035"/>
              <a:ext cx="14995" cy="37988"/>
            </a:xfrm>
            <a:custGeom>
              <a:avLst/>
              <a:gdLst/>
              <a:ahLst/>
              <a:cxnLst/>
              <a:rect l="l" t="t" r="r" b="b"/>
              <a:pathLst>
                <a:path w="643" h="1629" extrusionOk="0">
                  <a:moveTo>
                    <a:pt x="560" y="116"/>
                  </a:moveTo>
                  <a:lnTo>
                    <a:pt x="524" y="1009"/>
                  </a:lnTo>
                  <a:lnTo>
                    <a:pt x="71" y="1497"/>
                  </a:lnTo>
                  <a:lnTo>
                    <a:pt x="71" y="581"/>
                  </a:lnTo>
                  <a:lnTo>
                    <a:pt x="560" y="116"/>
                  </a:lnTo>
                  <a:close/>
                  <a:moveTo>
                    <a:pt x="595" y="0"/>
                  </a:moveTo>
                  <a:cubicBezTo>
                    <a:pt x="586" y="0"/>
                    <a:pt x="577" y="3"/>
                    <a:pt x="572" y="9"/>
                  </a:cubicBezTo>
                  <a:lnTo>
                    <a:pt x="12" y="533"/>
                  </a:lnTo>
                  <a:cubicBezTo>
                    <a:pt x="0" y="545"/>
                    <a:pt x="0" y="557"/>
                    <a:pt x="0" y="569"/>
                  </a:cubicBezTo>
                  <a:lnTo>
                    <a:pt x="0" y="1593"/>
                  </a:lnTo>
                  <a:cubicBezTo>
                    <a:pt x="0" y="1616"/>
                    <a:pt x="12" y="1628"/>
                    <a:pt x="24" y="1628"/>
                  </a:cubicBezTo>
                  <a:lnTo>
                    <a:pt x="60" y="1628"/>
                  </a:lnTo>
                  <a:lnTo>
                    <a:pt x="583" y="1057"/>
                  </a:lnTo>
                  <a:cubicBezTo>
                    <a:pt x="595" y="1045"/>
                    <a:pt x="595" y="1045"/>
                    <a:pt x="595" y="1033"/>
                  </a:cubicBezTo>
                  <a:lnTo>
                    <a:pt x="643" y="45"/>
                  </a:lnTo>
                  <a:cubicBezTo>
                    <a:pt x="643" y="21"/>
                    <a:pt x="631" y="9"/>
                    <a:pt x="619" y="9"/>
                  </a:cubicBezTo>
                  <a:cubicBezTo>
                    <a:pt x="613" y="3"/>
                    <a:pt x="604" y="0"/>
                    <a:pt x="5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6" name="Google Shape;1806;p53"/>
            <p:cNvSpPr/>
            <p:nvPr/>
          </p:nvSpPr>
          <p:spPr>
            <a:xfrm>
              <a:off x="4871275" y="2949990"/>
              <a:ext cx="38058" cy="21967"/>
            </a:xfrm>
            <a:custGeom>
              <a:avLst/>
              <a:gdLst/>
              <a:ahLst/>
              <a:cxnLst/>
              <a:rect l="l" t="t" r="r" b="b"/>
              <a:pathLst>
                <a:path w="1632" h="942" extrusionOk="0">
                  <a:moveTo>
                    <a:pt x="655" y="1"/>
                  </a:moveTo>
                  <a:lnTo>
                    <a:pt x="0" y="465"/>
                  </a:lnTo>
                  <a:lnTo>
                    <a:pt x="1060" y="941"/>
                  </a:lnTo>
                  <a:lnTo>
                    <a:pt x="1631" y="406"/>
                  </a:lnTo>
                  <a:lnTo>
                    <a:pt x="655"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7" name="Google Shape;1807;p53"/>
            <p:cNvSpPr/>
            <p:nvPr/>
          </p:nvSpPr>
          <p:spPr>
            <a:xfrm>
              <a:off x="4870435" y="2949220"/>
              <a:ext cx="39737" cy="23577"/>
            </a:xfrm>
            <a:custGeom>
              <a:avLst/>
              <a:gdLst/>
              <a:ahLst/>
              <a:cxnLst/>
              <a:rect l="l" t="t" r="r" b="b"/>
              <a:pathLst>
                <a:path w="1704" h="1011" extrusionOk="0">
                  <a:moveTo>
                    <a:pt x="703" y="81"/>
                  </a:moveTo>
                  <a:lnTo>
                    <a:pt x="1596" y="462"/>
                  </a:lnTo>
                  <a:lnTo>
                    <a:pt x="1096" y="927"/>
                  </a:lnTo>
                  <a:lnTo>
                    <a:pt x="120" y="486"/>
                  </a:lnTo>
                  <a:lnTo>
                    <a:pt x="703" y="81"/>
                  </a:lnTo>
                  <a:close/>
                  <a:moveTo>
                    <a:pt x="697" y="1"/>
                  </a:moveTo>
                  <a:cubicBezTo>
                    <a:pt x="691" y="1"/>
                    <a:pt x="685" y="4"/>
                    <a:pt x="679" y="10"/>
                  </a:cubicBezTo>
                  <a:lnTo>
                    <a:pt x="24" y="462"/>
                  </a:lnTo>
                  <a:cubicBezTo>
                    <a:pt x="13" y="474"/>
                    <a:pt x="1" y="486"/>
                    <a:pt x="1" y="498"/>
                  </a:cubicBezTo>
                  <a:cubicBezTo>
                    <a:pt x="1" y="510"/>
                    <a:pt x="13" y="522"/>
                    <a:pt x="24" y="534"/>
                  </a:cubicBezTo>
                  <a:lnTo>
                    <a:pt x="1084" y="1010"/>
                  </a:lnTo>
                  <a:lnTo>
                    <a:pt x="1132" y="1010"/>
                  </a:lnTo>
                  <a:lnTo>
                    <a:pt x="1691" y="474"/>
                  </a:lnTo>
                  <a:cubicBezTo>
                    <a:pt x="1703" y="462"/>
                    <a:pt x="1703" y="450"/>
                    <a:pt x="1703" y="439"/>
                  </a:cubicBezTo>
                  <a:cubicBezTo>
                    <a:pt x="1703" y="427"/>
                    <a:pt x="1691" y="415"/>
                    <a:pt x="1679" y="415"/>
                  </a:cubicBezTo>
                  <a:lnTo>
                    <a:pt x="715" y="10"/>
                  </a:lnTo>
                  <a:cubicBezTo>
                    <a:pt x="709" y="4"/>
                    <a:pt x="703" y="1"/>
                    <a:pt x="6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8" name="Google Shape;1808;p53"/>
            <p:cNvSpPr/>
            <p:nvPr/>
          </p:nvSpPr>
          <p:spPr>
            <a:xfrm>
              <a:off x="4871275" y="2960833"/>
              <a:ext cx="24719" cy="35003"/>
            </a:xfrm>
            <a:custGeom>
              <a:avLst/>
              <a:gdLst/>
              <a:ahLst/>
              <a:cxnLst/>
              <a:rect l="l" t="t" r="r" b="b"/>
              <a:pathLst>
                <a:path w="1060" h="1501" extrusionOk="0">
                  <a:moveTo>
                    <a:pt x="0" y="0"/>
                  </a:moveTo>
                  <a:lnTo>
                    <a:pt x="0" y="1012"/>
                  </a:lnTo>
                  <a:lnTo>
                    <a:pt x="1060" y="1500"/>
                  </a:lnTo>
                  <a:lnTo>
                    <a:pt x="1060" y="476"/>
                  </a:lnTo>
                  <a:lnTo>
                    <a:pt x="0"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9" name="Google Shape;1809;p53"/>
            <p:cNvSpPr/>
            <p:nvPr/>
          </p:nvSpPr>
          <p:spPr>
            <a:xfrm>
              <a:off x="4870435" y="2959784"/>
              <a:ext cx="26678" cy="37149"/>
            </a:xfrm>
            <a:custGeom>
              <a:avLst/>
              <a:gdLst/>
              <a:ahLst/>
              <a:cxnLst/>
              <a:rect l="l" t="t" r="r" b="b"/>
              <a:pathLst>
                <a:path w="1144" h="1593" extrusionOk="0">
                  <a:moveTo>
                    <a:pt x="84" y="93"/>
                  </a:moveTo>
                  <a:lnTo>
                    <a:pt x="1060" y="545"/>
                  </a:lnTo>
                  <a:lnTo>
                    <a:pt x="1060" y="1498"/>
                  </a:lnTo>
                  <a:lnTo>
                    <a:pt x="84" y="1033"/>
                  </a:lnTo>
                  <a:lnTo>
                    <a:pt x="84" y="93"/>
                  </a:lnTo>
                  <a:close/>
                  <a:moveTo>
                    <a:pt x="42" y="0"/>
                  </a:moveTo>
                  <a:cubicBezTo>
                    <a:pt x="36" y="0"/>
                    <a:pt x="30" y="3"/>
                    <a:pt x="24" y="9"/>
                  </a:cubicBezTo>
                  <a:cubicBezTo>
                    <a:pt x="13" y="9"/>
                    <a:pt x="1" y="21"/>
                    <a:pt x="1" y="45"/>
                  </a:cubicBezTo>
                  <a:lnTo>
                    <a:pt x="1" y="1069"/>
                  </a:lnTo>
                  <a:cubicBezTo>
                    <a:pt x="1" y="1081"/>
                    <a:pt x="13" y="1093"/>
                    <a:pt x="24" y="1093"/>
                  </a:cubicBezTo>
                  <a:lnTo>
                    <a:pt x="1084" y="1593"/>
                  </a:lnTo>
                  <a:lnTo>
                    <a:pt x="1108" y="1593"/>
                  </a:lnTo>
                  <a:cubicBezTo>
                    <a:pt x="1108" y="1593"/>
                    <a:pt x="1120" y="1581"/>
                    <a:pt x="1120" y="1581"/>
                  </a:cubicBezTo>
                  <a:cubicBezTo>
                    <a:pt x="1132" y="1581"/>
                    <a:pt x="1144" y="1569"/>
                    <a:pt x="1144" y="1557"/>
                  </a:cubicBezTo>
                  <a:lnTo>
                    <a:pt x="1144" y="521"/>
                  </a:lnTo>
                  <a:cubicBezTo>
                    <a:pt x="1144" y="509"/>
                    <a:pt x="1132" y="497"/>
                    <a:pt x="1120" y="486"/>
                  </a:cubicBezTo>
                  <a:lnTo>
                    <a:pt x="60" y="9"/>
                  </a:lnTo>
                  <a:cubicBezTo>
                    <a:pt x="54" y="3"/>
                    <a:pt x="48"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0" name="Google Shape;1810;p53"/>
            <p:cNvSpPr/>
            <p:nvPr/>
          </p:nvSpPr>
          <p:spPr>
            <a:xfrm>
              <a:off x="4895970" y="2959434"/>
              <a:ext cx="13362" cy="36403"/>
            </a:xfrm>
            <a:custGeom>
              <a:avLst/>
              <a:gdLst/>
              <a:ahLst/>
              <a:cxnLst/>
              <a:rect l="l" t="t" r="r" b="b"/>
              <a:pathLst>
                <a:path w="573" h="1561" extrusionOk="0">
                  <a:moveTo>
                    <a:pt x="572" y="1"/>
                  </a:moveTo>
                  <a:lnTo>
                    <a:pt x="1" y="536"/>
                  </a:lnTo>
                  <a:lnTo>
                    <a:pt x="1" y="1560"/>
                  </a:lnTo>
                  <a:lnTo>
                    <a:pt x="525" y="989"/>
                  </a:lnTo>
                  <a:lnTo>
                    <a:pt x="572"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1" name="Google Shape;1811;p53"/>
            <p:cNvSpPr/>
            <p:nvPr/>
          </p:nvSpPr>
          <p:spPr>
            <a:xfrm>
              <a:off x="4895154" y="2958665"/>
              <a:ext cx="15018" cy="38268"/>
            </a:xfrm>
            <a:custGeom>
              <a:avLst/>
              <a:gdLst/>
              <a:ahLst/>
              <a:cxnLst/>
              <a:rect l="l" t="t" r="r" b="b"/>
              <a:pathLst>
                <a:path w="644" h="1641" extrusionOk="0">
                  <a:moveTo>
                    <a:pt x="560" y="117"/>
                  </a:moveTo>
                  <a:lnTo>
                    <a:pt x="524" y="1010"/>
                  </a:lnTo>
                  <a:lnTo>
                    <a:pt x="84" y="1498"/>
                  </a:lnTo>
                  <a:lnTo>
                    <a:pt x="84" y="581"/>
                  </a:lnTo>
                  <a:lnTo>
                    <a:pt x="560" y="117"/>
                  </a:lnTo>
                  <a:close/>
                  <a:moveTo>
                    <a:pt x="602" y="1"/>
                  </a:moveTo>
                  <a:cubicBezTo>
                    <a:pt x="596" y="1"/>
                    <a:pt x="590" y="4"/>
                    <a:pt x="584" y="10"/>
                  </a:cubicBezTo>
                  <a:lnTo>
                    <a:pt x="12" y="545"/>
                  </a:lnTo>
                  <a:cubicBezTo>
                    <a:pt x="12" y="545"/>
                    <a:pt x="0" y="557"/>
                    <a:pt x="0" y="569"/>
                  </a:cubicBezTo>
                  <a:lnTo>
                    <a:pt x="0" y="1605"/>
                  </a:lnTo>
                  <a:cubicBezTo>
                    <a:pt x="0" y="1617"/>
                    <a:pt x="12" y="1629"/>
                    <a:pt x="24" y="1641"/>
                  </a:cubicBezTo>
                  <a:lnTo>
                    <a:pt x="48" y="1641"/>
                  </a:lnTo>
                  <a:cubicBezTo>
                    <a:pt x="48" y="1641"/>
                    <a:pt x="60" y="1641"/>
                    <a:pt x="72" y="1629"/>
                  </a:cubicBezTo>
                  <a:lnTo>
                    <a:pt x="596" y="1057"/>
                  </a:lnTo>
                  <a:cubicBezTo>
                    <a:pt x="607" y="1057"/>
                    <a:pt x="607" y="1046"/>
                    <a:pt x="607" y="1034"/>
                  </a:cubicBezTo>
                  <a:lnTo>
                    <a:pt x="643" y="45"/>
                  </a:lnTo>
                  <a:cubicBezTo>
                    <a:pt x="643" y="34"/>
                    <a:pt x="643" y="22"/>
                    <a:pt x="619" y="10"/>
                  </a:cubicBezTo>
                  <a:cubicBezTo>
                    <a:pt x="613" y="4"/>
                    <a:pt x="607" y="1"/>
                    <a:pt x="6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2" name="Google Shape;1812;p53"/>
            <p:cNvSpPr/>
            <p:nvPr/>
          </p:nvSpPr>
          <p:spPr>
            <a:xfrm>
              <a:off x="4588336" y="3041333"/>
              <a:ext cx="38058" cy="21688"/>
            </a:xfrm>
            <a:custGeom>
              <a:avLst/>
              <a:gdLst/>
              <a:ahLst/>
              <a:cxnLst/>
              <a:rect l="l" t="t" r="r" b="b"/>
              <a:pathLst>
                <a:path w="1632" h="930" extrusionOk="0">
                  <a:moveTo>
                    <a:pt x="656" y="1"/>
                  </a:moveTo>
                  <a:lnTo>
                    <a:pt x="1" y="453"/>
                  </a:lnTo>
                  <a:lnTo>
                    <a:pt x="1061" y="930"/>
                  </a:lnTo>
                  <a:lnTo>
                    <a:pt x="1632" y="394"/>
                  </a:lnTo>
                  <a:lnTo>
                    <a:pt x="656"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3" name="Google Shape;1813;p53"/>
            <p:cNvSpPr/>
            <p:nvPr/>
          </p:nvSpPr>
          <p:spPr>
            <a:xfrm>
              <a:off x="4587519" y="3040517"/>
              <a:ext cx="39714" cy="23343"/>
            </a:xfrm>
            <a:custGeom>
              <a:avLst/>
              <a:gdLst/>
              <a:ahLst/>
              <a:cxnLst/>
              <a:rect l="l" t="t" r="r" b="b"/>
              <a:pathLst>
                <a:path w="1703" h="1001" extrusionOk="0">
                  <a:moveTo>
                    <a:pt x="703" y="72"/>
                  </a:moveTo>
                  <a:lnTo>
                    <a:pt x="1596" y="453"/>
                  </a:lnTo>
                  <a:lnTo>
                    <a:pt x="1084" y="929"/>
                  </a:lnTo>
                  <a:lnTo>
                    <a:pt x="107" y="476"/>
                  </a:lnTo>
                  <a:lnTo>
                    <a:pt x="703" y="72"/>
                  </a:lnTo>
                  <a:close/>
                  <a:moveTo>
                    <a:pt x="667" y="0"/>
                  </a:moveTo>
                  <a:lnTo>
                    <a:pt x="12" y="453"/>
                  </a:lnTo>
                  <a:cubicBezTo>
                    <a:pt x="0" y="464"/>
                    <a:pt x="0" y="476"/>
                    <a:pt x="0" y="488"/>
                  </a:cubicBezTo>
                  <a:cubicBezTo>
                    <a:pt x="0" y="500"/>
                    <a:pt x="12" y="512"/>
                    <a:pt x="24" y="524"/>
                  </a:cubicBezTo>
                  <a:lnTo>
                    <a:pt x="1084" y="1000"/>
                  </a:lnTo>
                  <a:lnTo>
                    <a:pt x="1119" y="1000"/>
                  </a:lnTo>
                  <a:lnTo>
                    <a:pt x="1691" y="464"/>
                  </a:lnTo>
                  <a:cubicBezTo>
                    <a:pt x="1703" y="464"/>
                    <a:pt x="1703" y="453"/>
                    <a:pt x="1703" y="441"/>
                  </a:cubicBezTo>
                  <a:cubicBezTo>
                    <a:pt x="1703" y="429"/>
                    <a:pt x="1691" y="417"/>
                    <a:pt x="1679" y="405"/>
                  </a:cubicBezTo>
                  <a:lnTo>
                    <a:pt x="7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4" name="Google Shape;1814;p53"/>
            <p:cNvSpPr/>
            <p:nvPr/>
          </p:nvSpPr>
          <p:spPr>
            <a:xfrm>
              <a:off x="4588336" y="3051897"/>
              <a:ext cx="24743" cy="35283"/>
            </a:xfrm>
            <a:custGeom>
              <a:avLst/>
              <a:gdLst/>
              <a:ahLst/>
              <a:cxnLst/>
              <a:rect l="l" t="t" r="r" b="b"/>
              <a:pathLst>
                <a:path w="1061" h="1513" extrusionOk="0">
                  <a:moveTo>
                    <a:pt x="1" y="0"/>
                  </a:moveTo>
                  <a:lnTo>
                    <a:pt x="1" y="1012"/>
                  </a:lnTo>
                  <a:lnTo>
                    <a:pt x="1061" y="1512"/>
                  </a:lnTo>
                  <a:lnTo>
                    <a:pt x="1061" y="477"/>
                  </a:lnTo>
                  <a:lnTo>
                    <a:pt x="1"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5" name="Google Shape;1815;p53"/>
            <p:cNvSpPr/>
            <p:nvPr/>
          </p:nvSpPr>
          <p:spPr>
            <a:xfrm>
              <a:off x="4587519" y="3051058"/>
              <a:ext cx="26398" cy="36962"/>
            </a:xfrm>
            <a:custGeom>
              <a:avLst/>
              <a:gdLst/>
              <a:ahLst/>
              <a:cxnLst/>
              <a:rect l="l" t="t" r="r" b="b"/>
              <a:pathLst>
                <a:path w="1132" h="1585" extrusionOk="0">
                  <a:moveTo>
                    <a:pt x="72" y="96"/>
                  </a:moveTo>
                  <a:lnTo>
                    <a:pt x="1060" y="548"/>
                  </a:lnTo>
                  <a:lnTo>
                    <a:pt x="1060" y="1489"/>
                  </a:lnTo>
                  <a:lnTo>
                    <a:pt x="72" y="1036"/>
                  </a:lnTo>
                  <a:lnTo>
                    <a:pt x="72" y="96"/>
                  </a:lnTo>
                  <a:close/>
                  <a:moveTo>
                    <a:pt x="12" y="1"/>
                  </a:moveTo>
                  <a:cubicBezTo>
                    <a:pt x="0" y="12"/>
                    <a:pt x="0" y="24"/>
                    <a:pt x="0" y="36"/>
                  </a:cubicBezTo>
                  <a:lnTo>
                    <a:pt x="0" y="1060"/>
                  </a:lnTo>
                  <a:cubicBezTo>
                    <a:pt x="0" y="1072"/>
                    <a:pt x="12" y="1084"/>
                    <a:pt x="24" y="1096"/>
                  </a:cubicBezTo>
                  <a:lnTo>
                    <a:pt x="1084" y="1584"/>
                  </a:lnTo>
                  <a:lnTo>
                    <a:pt x="1119" y="1584"/>
                  </a:lnTo>
                  <a:cubicBezTo>
                    <a:pt x="1131" y="1572"/>
                    <a:pt x="1131" y="1560"/>
                    <a:pt x="1131" y="1548"/>
                  </a:cubicBezTo>
                  <a:lnTo>
                    <a:pt x="1131" y="524"/>
                  </a:lnTo>
                  <a:cubicBezTo>
                    <a:pt x="1131" y="501"/>
                    <a:pt x="1119" y="489"/>
                    <a:pt x="1107" y="489"/>
                  </a:cubicBezTo>
                  <a:lnTo>
                    <a:pt x="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6" name="Google Shape;1816;p53"/>
            <p:cNvSpPr/>
            <p:nvPr/>
          </p:nvSpPr>
          <p:spPr>
            <a:xfrm>
              <a:off x="4613055" y="3050498"/>
              <a:ext cx="13339" cy="36682"/>
            </a:xfrm>
            <a:custGeom>
              <a:avLst/>
              <a:gdLst/>
              <a:ahLst/>
              <a:cxnLst/>
              <a:rect l="l" t="t" r="r" b="b"/>
              <a:pathLst>
                <a:path w="572" h="1573" extrusionOk="0">
                  <a:moveTo>
                    <a:pt x="572" y="1"/>
                  </a:moveTo>
                  <a:lnTo>
                    <a:pt x="1" y="537"/>
                  </a:lnTo>
                  <a:lnTo>
                    <a:pt x="1" y="1572"/>
                  </a:lnTo>
                  <a:lnTo>
                    <a:pt x="524" y="1001"/>
                  </a:lnTo>
                  <a:lnTo>
                    <a:pt x="572"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7" name="Google Shape;1817;p53"/>
            <p:cNvSpPr/>
            <p:nvPr/>
          </p:nvSpPr>
          <p:spPr>
            <a:xfrm>
              <a:off x="4612215" y="3050008"/>
              <a:ext cx="15018" cy="38012"/>
            </a:xfrm>
            <a:custGeom>
              <a:avLst/>
              <a:gdLst/>
              <a:ahLst/>
              <a:cxnLst/>
              <a:rect l="l" t="t" r="r" b="b"/>
              <a:pathLst>
                <a:path w="644" h="1630" extrusionOk="0">
                  <a:moveTo>
                    <a:pt x="560" y="105"/>
                  </a:moveTo>
                  <a:lnTo>
                    <a:pt x="525" y="998"/>
                  </a:lnTo>
                  <a:lnTo>
                    <a:pt x="72" y="1498"/>
                  </a:lnTo>
                  <a:lnTo>
                    <a:pt x="72" y="569"/>
                  </a:lnTo>
                  <a:lnTo>
                    <a:pt x="560" y="105"/>
                  </a:lnTo>
                  <a:close/>
                  <a:moveTo>
                    <a:pt x="602" y="1"/>
                  </a:moveTo>
                  <a:cubicBezTo>
                    <a:pt x="596" y="1"/>
                    <a:pt x="590" y="4"/>
                    <a:pt x="584" y="10"/>
                  </a:cubicBezTo>
                  <a:lnTo>
                    <a:pt x="13" y="534"/>
                  </a:lnTo>
                  <a:cubicBezTo>
                    <a:pt x="1" y="546"/>
                    <a:pt x="1" y="546"/>
                    <a:pt x="1" y="558"/>
                  </a:cubicBezTo>
                  <a:lnTo>
                    <a:pt x="1" y="1593"/>
                  </a:lnTo>
                  <a:cubicBezTo>
                    <a:pt x="1" y="1605"/>
                    <a:pt x="13" y="1617"/>
                    <a:pt x="25" y="1629"/>
                  </a:cubicBezTo>
                  <a:lnTo>
                    <a:pt x="60" y="1629"/>
                  </a:lnTo>
                  <a:lnTo>
                    <a:pt x="596" y="1058"/>
                  </a:lnTo>
                  <a:cubicBezTo>
                    <a:pt x="596" y="1046"/>
                    <a:pt x="596" y="1034"/>
                    <a:pt x="596" y="1034"/>
                  </a:cubicBezTo>
                  <a:lnTo>
                    <a:pt x="644" y="46"/>
                  </a:lnTo>
                  <a:cubicBezTo>
                    <a:pt x="644" y="22"/>
                    <a:pt x="632" y="10"/>
                    <a:pt x="620" y="10"/>
                  </a:cubicBezTo>
                  <a:cubicBezTo>
                    <a:pt x="614" y="4"/>
                    <a:pt x="608" y="1"/>
                    <a:pt x="6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8" name="Google Shape;1818;p53"/>
            <p:cNvSpPr/>
            <p:nvPr/>
          </p:nvSpPr>
          <p:spPr>
            <a:xfrm>
              <a:off x="4723287" y="3018293"/>
              <a:ext cx="37778" cy="21967"/>
            </a:xfrm>
            <a:custGeom>
              <a:avLst/>
              <a:gdLst/>
              <a:ahLst/>
              <a:cxnLst/>
              <a:rect l="l" t="t" r="r" b="b"/>
              <a:pathLst>
                <a:path w="1620" h="942" extrusionOk="0">
                  <a:moveTo>
                    <a:pt x="643" y="1"/>
                  </a:moveTo>
                  <a:lnTo>
                    <a:pt x="0" y="453"/>
                  </a:lnTo>
                  <a:lnTo>
                    <a:pt x="1048" y="941"/>
                  </a:lnTo>
                  <a:lnTo>
                    <a:pt x="1620" y="405"/>
                  </a:lnTo>
                  <a:lnTo>
                    <a:pt x="643"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9" name="Google Shape;1819;p53"/>
            <p:cNvSpPr/>
            <p:nvPr/>
          </p:nvSpPr>
          <p:spPr>
            <a:xfrm>
              <a:off x="4722168" y="3017454"/>
              <a:ext cx="39737" cy="23623"/>
            </a:xfrm>
            <a:custGeom>
              <a:avLst/>
              <a:gdLst/>
              <a:ahLst/>
              <a:cxnLst/>
              <a:rect l="l" t="t" r="r" b="b"/>
              <a:pathLst>
                <a:path w="1704" h="1013" extrusionOk="0">
                  <a:moveTo>
                    <a:pt x="703" y="84"/>
                  </a:moveTo>
                  <a:lnTo>
                    <a:pt x="1596" y="453"/>
                  </a:lnTo>
                  <a:lnTo>
                    <a:pt x="1096" y="930"/>
                  </a:lnTo>
                  <a:lnTo>
                    <a:pt x="120" y="489"/>
                  </a:lnTo>
                  <a:lnTo>
                    <a:pt x="703" y="84"/>
                  </a:lnTo>
                  <a:close/>
                  <a:moveTo>
                    <a:pt x="679" y="1"/>
                  </a:moveTo>
                  <a:lnTo>
                    <a:pt x="24" y="465"/>
                  </a:lnTo>
                  <a:cubicBezTo>
                    <a:pt x="13" y="477"/>
                    <a:pt x="1" y="489"/>
                    <a:pt x="1" y="501"/>
                  </a:cubicBezTo>
                  <a:cubicBezTo>
                    <a:pt x="1" y="513"/>
                    <a:pt x="13" y="525"/>
                    <a:pt x="24" y="525"/>
                  </a:cubicBezTo>
                  <a:lnTo>
                    <a:pt x="1084" y="1013"/>
                  </a:lnTo>
                  <a:lnTo>
                    <a:pt x="1096" y="1013"/>
                  </a:lnTo>
                  <a:cubicBezTo>
                    <a:pt x="1108" y="1013"/>
                    <a:pt x="1120" y="1013"/>
                    <a:pt x="1132" y="1001"/>
                  </a:cubicBezTo>
                  <a:lnTo>
                    <a:pt x="1691" y="477"/>
                  </a:lnTo>
                  <a:cubicBezTo>
                    <a:pt x="1703" y="465"/>
                    <a:pt x="1703" y="453"/>
                    <a:pt x="1703" y="441"/>
                  </a:cubicBezTo>
                  <a:cubicBezTo>
                    <a:pt x="1703" y="430"/>
                    <a:pt x="1691" y="418"/>
                    <a:pt x="1679" y="418"/>
                  </a:cubicBezTo>
                  <a:lnTo>
                    <a:pt x="7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0" name="Google Shape;1820;p53"/>
            <p:cNvSpPr/>
            <p:nvPr/>
          </p:nvSpPr>
          <p:spPr>
            <a:xfrm>
              <a:off x="4723287" y="3028857"/>
              <a:ext cx="24463" cy="35283"/>
            </a:xfrm>
            <a:custGeom>
              <a:avLst/>
              <a:gdLst/>
              <a:ahLst/>
              <a:cxnLst/>
              <a:rect l="l" t="t" r="r" b="b"/>
              <a:pathLst>
                <a:path w="1049" h="1513" extrusionOk="0">
                  <a:moveTo>
                    <a:pt x="0" y="0"/>
                  </a:moveTo>
                  <a:lnTo>
                    <a:pt x="0" y="1024"/>
                  </a:lnTo>
                  <a:lnTo>
                    <a:pt x="1048" y="1512"/>
                  </a:lnTo>
                  <a:lnTo>
                    <a:pt x="1048" y="488"/>
                  </a:lnTo>
                  <a:lnTo>
                    <a:pt x="0"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1" name="Google Shape;1821;p53"/>
            <p:cNvSpPr/>
            <p:nvPr/>
          </p:nvSpPr>
          <p:spPr>
            <a:xfrm>
              <a:off x="4722168" y="3028088"/>
              <a:ext cx="26678" cy="36869"/>
            </a:xfrm>
            <a:custGeom>
              <a:avLst/>
              <a:gdLst/>
              <a:ahLst/>
              <a:cxnLst/>
              <a:rect l="l" t="t" r="r" b="b"/>
              <a:pathLst>
                <a:path w="1144" h="1581" extrusionOk="0">
                  <a:moveTo>
                    <a:pt x="84" y="93"/>
                  </a:moveTo>
                  <a:lnTo>
                    <a:pt x="1060" y="533"/>
                  </a:lnTo>
                  <a:lnTo>
                    <a:pt x="1060" y="1486"/>
                  </a:lnTo>
                  <a:lnTo>
                    <a:pt x="84" y="1033"/>
                  </a:lnTo>
                  <a:lnTo>
                    <a:pt x="84" y="93"/>
                  </a:lnTo>
                  <a:close/>
                  <a:moveTo>
                    <a:pt x="42" y="0"/>
                  </a:moveTo>
                  <a:cubicBezTo>
                    <a:pt x="36" y="0"/>
                    <a:pt x="30" y="3"/>
                    <a:pt x="24" y="9"/>
                  </a:cubicBezTo>
                  <a:cubicBezTo>
                    <a:pt x="13" y="9"/>
                    <a:pt x="1" y="21"/>
                    <a:pt x="1" y="33"/>
                  </a:cubicBezTo>
                  <a:lnTo>
                    <a:pt x="1" y="1057"/>
                  </a:lnTo>
                  <a:cubicBezTo>
                    <a:pt x="1" y="1069"/>
                    <a:pt x="13" y="1081"/>
                    <a:pt x="24" y="1093"/>
                  </a:cubicBezTo>
                  <a:lnTo>
                    <a:pt x="1084" y="1581"/>
                  </a:lnTo>
                  <a:lnTo>
                    <a:pt x="1120" y="1581"/>
                  </a:lnTo>
                  <a:cubicBezTo>
                    <a:pt x="1132" y="1581"/>
                    <a:pt x="1132" y="1569"/>
                    <a:pt x="1144" y="1557"/>
                  </a:cubicBezTo>
                  <a:lnTo>
                    <a:pt x="1144" y="521"/>
                  </a:lnTo>
                  <a:cubicBezTo>
                    <a:pt x="1132" y="509"/>
                    <a:pt x="1132" y="497"/>
                    <a:pt x="1120" y="486"/>
                  </a:cubicBezTo>
                  <a:lnTo>
                    <a:pt x="60" y="9"/>
                  </a:lnTo>
                  <a:cubicBezTo>
                    <a:pt x="54" y="3"/>
                    <a:pt x="48"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2" name="Google Shape;1822;p53"/>
            <p:cNvSpPr/>
            <p:nvPr/>
          </p:nvSpPr>
          <p:spPr>
            <a:xfrm>
              <a:off x="4747726" y="3027738"/>
              <a:ext cx="13339" cy="36403"/>
            </a:xfrm>
            <a:custGeom>
              <a:avLst/>
              <a:gdLst/>
              <a:ahLst/>
              <a:cxnLst/>
              <a:rect l="l" t="t" r="r" b="b"/>
              <a:pathLst>
                <a:path w="572" h="1561" extrusionOk="0">
                  <a:moveTo>
                    <a:pt x="572" y="0"/>
                  </a:moveTo>
                  <a:lnTo>
                    <a:pt x="0" y="536"/>
                  </a:lnTo>
                  <a:lnTo>
                    <a:pt x="0" y="1560"/>
                  </a:lnTo>
                  <a:lnTo>
                    <a:pt x="536" y="989"/>
                  </a:lnTo>
                  <a:lnTo>
                    <a:pt x="572"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3" name="Google Shape;1823;p53"/>
            <p:cNvSpPr/>
            <p:nvPr/>
          </p:nvSpPr>
          <p:spPr>
            <a:xfrm>
              <a:off x="4746887" y="3026968"/>
              <a:ext cx="15018" cy="37988"/>
            </a:xfrm>
            <a:custGeom>
              <a:avLst/>
              <a:gdLst/>
              <a:ahLst/>
              <a:cxnLst/>
              <a:rect l="l" t="t" r="r" b="b"/>
              <a:pathLst>
                <a:path w="644" h="1629" extrusionOk="0">
                  <a:moveTo>
                    <a:pt x="572" y="117"/>
                  </a:moveTo>
                  <a:lnTo>
                    <a:pt x="536" y="1010"/>
                  </a:lnTo>
                  <a:lnTo>
                    <a:pt x="84" y="1498"/>
                  </a:lnTo>
                  <a:lnTo>
                    <a:pt x="84" y="581"/>
                  </a:lnTo>
                  <a:lnTo>
                    <a:pt x="572" y="117"/>
                  </a:lnTo>
                  <a:close/>
                  <a:moveTo>
                    <a:pt x="602" y="1"/>
                  </a:moveTo>
                  <a:cubicBezTo>
                    <a:pt x="596" y="1"/>
                    <a:pt x="590" y="4"/>
                    <a:pt x="584" y="10"/>
                  </a:cubicBezTo>
                  <a:lnTo>
                    <a:pt x="12" y="534"/>
                  </a:lnTo>
                  <a:cubicBezTo>
                    <a:pt x="12" y="545"/>
                    <a:pt x="0" y="557"/>
                    <a:pt x="0" y="569"/>
                  </a:cubicBezTo>
                  <a:lnTo>
                    <a:pt x="0" y="1593"/>
                  </a:lnTo>
                  <a:cubicBezTo>
                    <a:pt x="0" y="1617"/>
                    <a:pt x="12" y="1629"/>
                    <a:pt x="24" y="1629"/>
                  </a:cubicBezTo>
                  <a:lnTo>
                    <a:pt x="72" y="1629"/>
                  </a:lnTo>
                  <a:lnTo>
                    <a:pt x="596" y="1057"/>
                  </a:lnTo>
                  <a:cubicBezTo>
                    <a:pt x="596" y="1045"/>
                    <a:pt x="608" y="1045"/>
                    <a:pt x="608" y="1034"/>
                  </a:cubicBezTo>
                  <a:lnTo>
                    <a:pt x="643" y="45"/>
                  </a:lnTo>
                  <a:cubicBezTo>
                    <a:pt x="643" y="33"/>
                    <a:pt x="643" y="10"/>
                    <a:pt x="619" y="10"/>
                  </a:cubicBezTo>
                  <a:cubicBezTo>
                    <a:pt x="613" y="4"/>
                    <a:pt x="608" y="1"/>
                    <a:pt x="6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4" name="Google Shape;1824;p53"/>
            <p:cNvSpPr/>
            <p:nvPr/>
          </p:nvSpPr>
          <p:spPr>
            <a:xfrm>
              <a:off x="4857936" y="3049682"/>
              <a:ext cx="58067" cy="33324"/>
            </a:xfrm>
            <a:custGeom>
              <a:avLst/>
              <a:gdLst/>
              <a:ahLst/>
              <a:cxnLst/>
              <a:rect l="l" t="t" r="r" b="b"/>
              <a:pathLst>
                <a:path w="2490" h="1429" extrusionOk="0">
                  <a:moveTo>
                    <a:pt x="1001" y="0"/>
                  </a:moveTo>
                  <a:lnTo>
                    <a:pt x="1" y="703"/>
                  </a:lnTo>
                  <a:lnTo>
                    <a:pt x="1620" y="1429"/>
                  </a:lnTo>
                  <a:lnTo>
                    <a:pt x="2489" y="619"/>
                  </a:lnTo>
                  <a:lnTo>
                    <a:pt x="1001"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5" name="Google Shape;1825;p53"/>
            <p:cNvSpPr/>
            <p:nvPr/>
          </p:nvSpPr>
          <p:spPr>
            <a:xfrm>
              <a:off x="4857119" y="3048912"/>
              <a:ext cx="59699" cy="35050"/>
            </a:xfrm>
            <a:custGeom>
              <a:avLst/>
              <a:gdLst/>
              <a:ahLst/>
              <a:cxnLst/>
              <a:rect l="l" t="t" r="r" b="b"/>
              <a:pathLst>
                <a:path w="2560" h="1503" extrusionOk="0">
                  <a:moveTo>
                    <a:pt x="1036" y="69"/>
                  </a:moveTo>
                  <a:lnTo>
                    <a:pt x="2453" y="664"/>
                  </a:lnTo>
                  <a:lnTo>
                    <a:pt x="1643" y="1414"/>
                  </a:lnTo>
                  <a:lnTo>
                    <a:pt x="107" y="724"/>
                  </a:lnTo>
                  <a:lnTo>
                    <a:pt x="1036" y="69"/>
                  </a:lnTo>
                  <a:close/>
                  <a:moveTo>
                    <a:pt x="1030" y="0"/>
                  </a:moveTo>
                  <a:cubicBezTo>
                    <a:pt x="1024" y="0"/>
                    <a:pt x="1018" y="3"/>
                    <a:pt x="1012" y="9"/>
                  </a:cubicBezTo>
                  <a:lnTo>
                    <a:pt x="12" y="700"/>
                  </a:lnTo>
                  <a:cubicBezTo>
                    <a:pt x="0" y="712"/>
                    <a:pt x="0" y="724"/>
                    <a:pt x="0" y="736"/>
                  </a:cubicBezTo>
                  <a:cubicBezTo>
                    <a:pt x="0" y="747"/>
                    <a:pt x="12" y="759"/>
                    <a:pt x="24" y="771"/>
                  </a:cubicBezTo>
                  <a:lnTo>
                    <a:pt x="1643" y="1498"/>
                  </a:lnTo>
                  <a:lnTo>
                    <a:pt x="1655" y="1498"/>
                  </a:lnTo>
                  <a:cubicBezTo>
                    <a:pt x="1659" y="1501"/>
                    <a:pt x="1662" y="1503"/>
                    <a:pt x="1664" y="1503"/>
                  </a:cubicBezTo>
                  <a:cubicBezTo>
                    <a:pt x="1668" y="1503"/>
                    <a:pt x="1671" y="1498"/>
                    <a:pt x="1679" y="1498"/>
                  </a:cubicBezTo>
                  <a:lnTo>
                    <a:pt x="2548" y="688"/>
                  </a:lnTo>
                  <a:cubicBezTo>
                    <a:pt x="2560" y="676"/>
                    <a:pt x="2560" y="664"/>
                    <a:pt x="2560" y="652"/>
                  </a:cubicBezTo>
                  <a:cubicBezTo>
                    <a:pt x="2560" y="640"/>
                    <a:pt x="2548" y="628"/>
                    <a:pt x="2536" y="628"/>
                  </a:cubicBezTo>
                  <a:lnTo>
                    <a:pt x="1048" y="9"/>
                  </a:lnTo>
                  <a:cubicBezTo>
                    <a:pt x="1042" y="3"/>
                    <a:pt x="1036" y="0"/>
                    <a:pt x="1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6" name="Google Shape;1826;p53"/>
            <p:cNvSpPr/>
            <p:nvPr/>
          </p:nvSpPr>
          <p:spPr>
            <a:xfrm>
              <a:off x="4857936" y="3066052"/>
              <a:ext cx="37802" cy="53893"/>
            </a:xfrm>
            <a:custGeom>
              <a:avLst/>
              <a:gdLst/>
              <a:ahLst/>
              <a:cxnLst/>
              <a:rect l="l" t="t" r="r" b="b"/>
              <a:pathLst>
                <a:path w="1621" h="2311" extrusionOk="0">
                  <a:moveTo>
                    <a:pt x="1" y="1"/>
                  </a:moveTo>
                  <a:lnTo>
                    <a:pt x="1" y="1548"/>
                  </a:lnTo>
                  <a:lnTo>
                    <a:pt x="1620" y="2310"/>
                  </a:lnTo>
                  <a:lnTo>
                    <a:pt x="1620" y="727"/>
                  </a:lnTo>
                  <a:lnTo>
                    <a:pt x="1"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7" name="Google Shape;1827;p53"/>
            <p:cNvSpPr/>
            <p:nvPr/>
          </p:nvSpPr>
          <p:spPr>
            <a:xfrm>
              <a:off x="4857119" y="3065213"/>
              <a:ext cx="39434" cy="55572"/>
            </a:xfrm>
            <a:custGeom>
              <a:avLst/>
              <a:gdLst/>
              <a:ahLst/>
              <a:cxnLst/>
              <a:rect l="l" t="t" r="r" b="b"/>
              <a:pathLst>
                <a:path w="1691" h="2383" extrusionOk="0">
                  <a:moveTo>
                    <a:pt x="72" y="96"/>
                  </a:moveTo>
                  <a:lnTo>
                    <a:pt x="1619" y="799"/>
                  </a:lnTo>
                  <a:lnTo>
                    <a:pt x="1619" y="2287"/>
                  </a:lnTo>
                  <a:lnTo>
                    <a:pt x="72" y="1561"/>
                  </a:lnTo>
                  <a:lnTo>
                    <a:pt x="72" y="96"/>
                  </a:lnTo>
                  <a:close/>
                  <a:moveTo>
                    <a:pt x="12" y="1"/>
                  </a:moveTo>
                  <a:cubicBezTo>
                    <a:pt x="0" y="13"/>
                    <a:pt x="0" y="25"/>
                    <a:pt x="0" y="37"/>
                  </a:cubicBezTo>
                  <a:lnTo>
                    <a:pt x="0" y="1584"/>
                  </a:lnTo>
                  <a:cubicBezTo>
                    <a:pt x="0" y="1596"/>
                    <a:pt x="0" y="1608"/>
                    <a:pt x="24" y="1620"/>
                  </a:cubicBezTo>
                  <a:lnTo>
                    <a:pt x="1643" y="2382"/>
                  </a:lnTo>
                  <a:lnTo>
                    <a:pt x="1655" y="2382"/>
                  </a:lnTo>
                  <a:cubicBezTo>
                    <a:pt x="1667" y="2382"/>
                    <a:pt x="1667" y="2370"/>
                    <a:pt x="1679" y="2370"/>
                  </a:cubicBezTo>
                  <a:cubicBezTo>
                    <a:pt x="1691" y="2358"/>
                    <a:pt x="1691" y="2346"/>
                    <a:pt x="1691" y="2334"/>
                  </a:cubicBezTo>
                  <a:lnTo>
                    <a:pt x="1691" y="763"/>
                  </a:lnTo>
                  <a:cubicBezTo>
                    <a:pt x="1691" y="751"/>
                    <a:pt x="1691" y="739"/>
                    <a:pt x="1679" y="727"/>
                  </a:cubicBezTo>
                  <a:lnTo>
                    <a:pt x="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8" name="Google Shape;1828;p53"/>
            <p:cNvSpPr/>
            <p:nvPr/>
          </p:nvSpPr>
          <p:spPr>
            <a:xfrm>
              <a:off x="4895714" y="3064117"/>
              <a:ext cx="20288" cy="55828"/>
            </a:xfrm>
            <a:custGeom>
              <a:avLst/>
              <a:gdLst/>
              <a:ahLst/>
              <a:cxnLst/>
              <a:rect l="l" t="t" r="r" b="b"/>
              <a:pathLst>
                <a:path w="870" h="2394" extrusionOk="0">
                  <a:moveTo>
                    <a:pt x="869" y="0"/>
                  </a:moveTo>
                  <a:lnTo>
                    <a:pt x="0" y="810"/>
                  </a:lnTo>
                  <a:lnTo>
                    <a:pt x="0" y="2393"/>
                  </a:lnTo>
                  <a:lnTo>
                    <a:pt x="810" y="1512"/>
                  </a:lnTo>
                  <a:lnTo>
                    <a:pt x="869"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9" name="Google Shape;1829;p53"/>
            <p:cNvSpPr/>
            <p:nvPr/>
          </p:nvSpPr>
          <p:spPr>
            <a:xfrm>
              <a:off x="4894874" y="3063347"/>
              <a:ext cx="21944" cy="57437"/>
            </a:xfrm>
            <a:custGeom>
              <a:avLst/>
              <a:gdLst/>
              <a:ahLst/>
              <a:cxnLst/>
              <a:rect l="l" t="t" r="r" b="b"/>
              <a:pathLst>
                <a:path w="941" h="2463" extrusionOk="0">
                  <a:moveTo>
                    <a:pt x="858" y="128"/>
                  </a:moveTo>
                  <a:lnTo>
                    <a:pt x="798" y="1533"/>
                  </a:lnTo>
                  <a:lnTo>
                    <a:pt x="72" y="2331"/>
                  </a:lnTo>
                  <a:lnTo>
                    <a:pt x="72" y="867"/>
                  </a:lnTo>
                  <a:lnTo>
                    <a:pt x="858" y="128"/>
                  </a:lnTo>
                  <a:close/>
                  <a:moveTo>
                    <a:pt x="893" y="0"/>
                  </a:moveTo>
                  <a:cubicBezTo>
                    <a:pt x="884" y="0"/>
                    <a:pt x="875" y="3"/>
                    <a:pt x="870" y="9"/>
                  </a:cubicBezTo>
                  <a:lnTo>
                    <a:pt x="12" y="819"/>
                  </a:lnTo>
                  <a:cubicBezTo>
                    <a:pt x="0" y="819"/>
                    <a:pt x="0" y="831"/>
                    <a:pt x="0" y="843"/>
                  </a:cubicBezTo>
                  <a:lnTo>
                    <a:pt x="0" y="2426"/>
                  </a:lnTo>
                  <a:cubicBezTo>
                    <a:pt x="0" y="2438"/>
                    <a:pt x="0" y="2450"/>
                    <a:pt x="24" y="2462"/>
                  </a:cubicBezTo>
                  <a:lnTo>
                    <a:pt x="36" y="2462"/>
                  </a:lnTo>
                  <a:cubicBezTo>
                    <a:pt x="48" y="2462"/>
                    <a:pt x="48" y="2462"/>
                    <a:pt x="60" y="2450"/>
                  </a:cubicBezTo>
                  <a:lnTo>
                    <a:pt x="870" y="1581"/>
                  </a:lnTo>
                  <a:cubicBezTo>
                    <a:pt x="870" y="1569"/>
                    <a:pt x="881" y="1557"/>
                    <a:pt x="881" y="1557"/>
                  </a:cubicBezTo>
                  <a:lnTo>
                    <a:pt x="941" y="45"/>
                  </a:lnTo>
                  <a:cubicBezTo>
                    <a:pt x="941" y="21"/>
                    <a:pt x="929" y="9"/>
                    <a:pt x="917" y="9"/>
                  </a:cubicBezTo>
                  <a:cubicBezTo>
                    <a:pt x="911" y="3"/>
                    <a:pt x="902" y="0"/>
                    <a:pt x="8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0" name="Google Shape;1830;p53"/>
            <p:cNvSpPr/>
            <p:nvPr/>
          </p:nvSpPr>
          <p:spPr>
            <a:xfrm>
              <a:off x="4833240" y="2875297"/>
              <a:ext cx="38058" cy="21967"/>
            </a:xfrm>
            <a:custGeom>
              <a:avLst/>
              <a:gdLst/>
              <a:ahLst/>
              <a:cxnLst/>
              <a:rect l="l" t="t" r="r" b="b"/>
              <a:pathLst>
                <a:path w="1632" h="942" extrusionOk="0">
                  <a:moveTo>
                    <a:pt x="655" y="1"/>
                  </a:moveTo>
                  <a:lnTo>
                    <a:pt x="0" y="465"/>
                  </a:lnTo>
                  <a:lnTo>
                    <a:pt x="1060" y="942"/>
                  </a:lnTo>
                  <a:lnTo>
                    <a:pt x="1631" y="406"/>
                  </a:lnTo>
                  <a:lnTo>
                    <a:pt x="655"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1" name="Google Shape;1831;p53"/>
            <p:cNvSpPr/>
            <p:nvPr/>
          </p:nvSpPr>
          <p:spPr>
            <a:xfrm>
              <a:off x="4832400" y="2874830"/>
              <a:ext cx="39737" cy="23553"/>
            </a:xfrm>
            <a:custGeom>
              <a:avLst/>
              <a:gdLst/>
              <a:ahLst/>
              <a:cxnLst/>
              <a:rect l="l" t="t" r="r" b="b"/>
              <a:pathLst>
                <a:path w="1704" h="1010" extrusionOk="0">
                  <a:moveTo>
                    <a:pt x="691" y="80"/>
                  </a:moveTo>
                  <a:lnTo>
                    <a:pt x="1596" y="450"/>
                  </a:lnTo>
                  <a:lnTo>
                    <a:pt x="1084" y="926"/>
                  </a:lnTo>
                  <a:lnTo>
                    <a:pt x="108" y="485"/>
                  </a:lnTo>
                  <a:lnTo>
                    <a:pt x="691" y="80"/>
                  </a:lnTo>
                  <a:close/>
                  <a:moveTo>
                    <a:pt x="685" y="0"/>
                  </a:moveTo>
                  <a:cubicBezTo>
                    <a:pt x="679" y="0"/>
                    <a:pt x="673" y="3"/>
                    <a:pt x="667" y="9"/>
                  </a:cubicBezTo>
                  <a:lnTo>
                    <a:pt x="12" y="461"/>
                  </a:lnTo>
                  <a:cubicBezTo>
                    <a:pt x="0" y="461"/>
                    <a:pt x="0" y="485"/>
                    <a:pt x="0" y="497"/>
                  </a:cubicBezTo>
                  <a:cubicBezTo>
                    <a:pt x="0" y="509"/>
                    <a:pt x="12" y="521"/>
                    <a:pt x="24" y="521"/>
                  </a:cubicBezTo>
                  <a:lnTo>
                    <a:pt x="1084" y="1009"/>
                  </a:lnTo>
                  <a:lnTo>
                    <a:pt x="1096" y="1009"/>
                  </a:lnTo>
                  <a:cubicBezTo>
                    <a:pt x="1108" y="1009"/>
                    <a:pt x="1108" y="1009"/>
                    <a:pt x="1120" y="997"/>
                  </a:cubicBezTo>
                  <a:lnTo>
                    <a:pt x="1691" y="473"/>
                  </a:lnTo>
                  <a:cubicBezTo>
                    <a:pt x="1703" y="461"/>
                    <a:pt x="1703" y="450"/>
                    <a:pt x="1703" y="438"/>
                  </a:cubicBezTo>
                  <a:cubicBezTo>
                    <a:pt x="1703" y="426"/>
                    <a:pt x="1691" y="414"/>
                    <a:pt x="1679" y="414"/>
                  </a:cubicBezTo>
                  <a:lnTo>
                    <a:pt x="703" y="9"/>
                  </a:lnTo>
                  <a:cubicBezTo>
                    <a:pt x="697" y="3"/>
                    <a:pt x="691"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2" name="Google Shape;1832;p53"/>
            <p:cNvSpPr/>
            <p:nvPr/>
          </p:nvSpPr>
          <p:spPr>
            <a:xfrm>
              <a:off x="4833240" y="2886140"/>
              <a:ext cx="24719" cy="35003"/>
            </a:xfrm>
            <a:custGeom>
              <a:avLst/>
              <a:gdLst/>
              <a:ahLst/>
              <a:cxnLst/>
              <a:rect l="l" t="t" r="r" b="b"/>
              <a:pathLst>
                <a:path w="1060" h="1501" extrusionOk="0">
                  <a:moveTo>
                    <a:pt x="0" y="0"/>
                  </a:moveTo>
                  <a:lnTo>
                    <a:pt x="0" y="1012"/>
                  </a:lnTo>
                  <a:lnTo>
                    <a:pt x="1060" y="1500"/>
                  </a:lnTo>
                  <a:lnTo>
                    <a:pt x="1060" y="477"/>
                  </a:lnTo>
                  <a:lnTo>
                    <a:pt x="0"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3" name="Google Shape;1833;p53"/>
            <p:cNvSpPr/>
            <p:nvPr/>
          </p:nvSpPr>
          <p:spPr>
            <a:xfrm>
              <a:off x="4832400" y="2885301"/>
              <a:ext cx="26398" cy="36962"/>
            </a:xfrm>
            <a:custGeom>
              <a:avLst/>
              <a:gdLst/>
              <a:ahLst/>
              <a:cxnLst/>
              <a:rect l="l" t="t" r="r" b="b"/>
              <a:pathLst>
                <a:path w="1132" h="1585" extrusionOk="0">
                  <a:moveTo>
                    <a:pt x="72" y="84"/>
                  </a:moveTo>
                  <a:lnTo>
                    <a:pt x="1060" y="536"/>
                  </a:lnTo>
                  <a:lnTo>
                    <a:pt x="1060" y="1489"/>
                  </a:lnTo>
                  <a:lnTo>
                    <a:pt x="72" y="1024"/>
                  </a:lnTo>
                  <a:lnTo>
                    <a:pt x="72" y="84"/>
                  </a:lnTo>
                  <a:close/>
                  <a:moveTo>
                    <a:pt x="12" y="1"/>
                  </a:moveTo>
                  <a:cubicBezTo>
                    <a:pt x="0" y="12"/>
                    <a:pt x="0" y="24"/>
                    <a:pt x="0" y="36"/>
                  </a:cubicBezTo>
                  <a:lnTo>
                    <a:pt x="0" y="1048"/>
                  </a:lnTo>
                  <a:cubicBezTo>
                    <a:pt x="0" y="1072"/>
                    <a:pt x="12" y="1084"/>
                    <a:pt x="24" y="1084"/>
                  </a:cubicBezTo>
                  <a:lnTo>
                    <a:pt x="1084" y="1584"/>
                  </a:lnTo>
                  <a:lnTo>
                    <a:pt x="1120" y="1584"/>
                  </a:lnTo>
                  <a:cubicBezTo>
                    <a:pt x="1132" y="1572"/>
                    <a:pt x="1132" y="1560"/>
                    <a:pt x="1132" y="1548"/>
                  </a:cubicBezTo>
                  <a:lnTo>
                    <a:pt x="1132" y="513"/>
                  </a:lnTo>
                  <a:cubicBezTo>
                    <a:pt x="1132" y="501"/>
                    <a:pt x="1120" y="489"/>
                    <a:pt x="1108" y="477"/>
                  </a:cubicBezTo>
                  <a:lnTo>
                    <a:pt x="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4" name="Google Shape;1834;p53"/>
            <p:cNvSpPr/>
            <p:nvPr/>
          </p:nvSpPr>
          <p:spPr>
            <a:xfrm>
              <a:off x="4857936" y="2884741"/>
              <a:ext cx="13362" cy="36403"/>
            </a:xfrm>
            <a:custGeom>
              <a:avLst/>
              <a:gdLst/>
              <a:ahLst/>
              <a:cxnLst/>
              <a:rect l="l" t="t" r="r" b="b"/>
              <a:pathLst>
                <a:path w="573" h="1561" extrusionOk="0">
                  <a:moveTo>
                    <a:pt x="572" y="1"/>
                  </a:moveTo>
                  <a:lnTo>
                    <a:pt x="1" y="537"/>
                  </a:lnTo>
                  <a:lnTo>
                    <a:pt x="1" y="1560"/>
                  </a:lnTo>
                  <a:lnTo>
                    <a:pt x="525" y="989"/>
                  </a:lnTo>
                  <a:lnTo>
                    <a:pt x="572"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5" name="Google Shape;1835;p53"/>
            <p:cNvSpPr/>
            <p:nvPr/>
          </p:nvSpPr>
          <p:spPr>
            <a:xfrm>
              <a:off x="4857119" y="2883972"/>
              <a:ext cx="15018" cy="38291"/>
            </a:xfrm>
            <a:custGeom>
              <a:avLst/>
              <a:gdLst/>
              <a:ahLst/>
              <a:cxnLst/>
              <a:rect l="l" t="t" r="r" b="b"/>
              <a:pathLst>
                <a:path w="644" h="1642" extrusionOk="0">
                  <a:moveTo>
                    <a:pt x="560" y="117"/>
                  </a:moveTo>
                  <a:lnTo>
                    <a:pt x="524" y="1010"/>
                  </a:lnTo>
                  <a:lnTo>
                    <a:pt x="72" y="1510"/>
                  </a:lnTo>
                  <a:lnTo>
                    <a:pt x="72" y="581"/>
                  </a:lnTo>
                  <a:lnTo>
                    <a:pt x="560" y="117"/>
                  </a:lnTo>
                  <a:close/>
                  <a:moveTo>
                    <a:pt x="606" y="0"/>
                  </a:moveTo>
                  <a:cubicBezTo>
                    <a:pt x="598" y="0"/>
                    <a:pt x="590" y="3"/>
                    <a:pt x="584" y="10"/>
                  </a:cubicBezTo>
                  <a:lnTo>
                    <a:pt x="12" y="546"/>
                  </a:lnTo>
                  <a:cubicBezTo>
                    <a:pt x="0" y="546"/>
                    <a:pt x="0" y="558"/>
                    <a:pt x="0" y="570"/>
                  </a:cubicBezTo>
                  <a:lnTo>
                    <a:pt x="0" y="1605"/>
                  </a:lnTo>
                  <a:cubicBezTo>
                    <a:pt x="0" y="1617"/>
                    <a:pt x="12" y="1629"/>
                    <a:pt x="24" y="1641"/>
                  </a:cubicBezTo>
                  <a:lnTo>
                    <a:pt x="36" y="1641"/>
                  </a:lnTo>
                  <a:cubicBezTo>
                    <a:pt x="48" y="1641"/>
                    <a:pt x="60" y="1629"/>
                    <a:pt x="60" y="1629"/>
                  </a:cubicBezTo>
                  <a:lnTo>
                    <a:pt x="595" y="1058"/>
                  </a:lnTo>
                  <a:cubicBezTo>
                    <a:pt x="595" y="1046"/>
                    <a:pt x="595" y="1034"/>
                    <a:pt x="595" y="1034"/>
                  </a:cubicBezTo>
                  <a:lnTo>
                    <a:pt x="643" y="34"/>
                  </a:lnTo>
                  <a:cubicBezTo>
                    <a:pt x="643" y="17"/>
                    <a:pt x="625" y="0"/>
                    <a:pt x="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6" name="Google Shape;1836;p53"/>
            <p:cNvSpPr/>
            <p:nvPr/>
          </p:nvSpPr>
          <p:spPr>
            <a:xfrm>
              <a:off x="4845460" y="2905286"/>
              <a:ext cx="31389" cy="18073"/>
            </a:xfrm>
            <a:custGeom>
              <a:avLst/>
              <a:gdLst/>
              <a:ahLst/>
              <a:cxnLst/>
              <a:rect l="l" t="t" r="r" b="b"/>
              <a:pathLst>
                <a:path w="1346" h="775" extrusionOk="0">
                  <a:moveTo>
                    <a:pt x="548" y="1"/>
                  </a:moveTo>
                  <a:lnTo>
                    <a:pt x="0" y="370"/>
                  </a:lnTo>
                  <a:lnTo>
                    <a:pt x="881" y="775"/>
                  </a:lnTo>
                  <a:lnTo>
                    <a:pt x="1345" y="334"/>
                  </a:lnTo>
                  <a:lnTo>
                    <a:pt x="548"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7" name="Google Shape;1837;p53"/>
            <p:cNvSpPr/>
            <p:nvPr/>
          </p:nvSpPr>
          <p:spPr>
            <a:xfrm>
              <a:off x="4844620" y="2904470"/>
              <a:ext cx="33348" cy="19729"/>
            </a:xfrm>
            <a:custGeom>
              <a:avLst/>
              <a:gdLst/>
              <a:ahLst/>
              <a:cxnLst/>
              <a:rect l="l" t="t" r="r" b="b"/>
              <a:pathLst>
                <a:path w="1430" h="846" extrusionOk="0">
                  <a:moveTo>
                    <a:pt x="584" y="72"/>
                  </a:moveTo>
                  <a:lnTo>
                    <a:pt x="1322" y="369"/>
                  </a:lnTo>
                  <a:lnTo>
                    <a:pt x="905" y="750"/>
                  </a:lnTo>
                  <a:lnTo>
                    <a:pt x="119" y="393"/>
                  </a:lnTo>
                  <a:lnTo>
                    <a:pt x="584" y="72"/>
                  </a:lnTo>
                  <a:close/>
                  <a:moveTo>
                    <a:pt x="560" y="0"/>
                  </a:moveTo>
                  <a:lnTo>
                    <a:pt x="24" y="381"/>
                  </a:lnTo>
                  <a:cubicBezTo>
                    <a:pt x="12" y="393"/>
                    <a:pt x="0" y="405"/>
                    <a:pt x="0" y="417"/>
                  </a:cubicBezTo>
                  <a:cubicBezTo>
                    <a:pt x="0" y="429"/>
                    <a:pt x="12" y="441"/>
                    <a:pt x="24" y="441"/>
                  </a:cubicBezTo>
                  <a:lnTo>
                    <a:pt x="905" y="845"/>
                  </a:lnTo>
                  <a:lnTo>
                    <a:pt x="917" y="845"/>
                  </a:lnTo>
                  <a:cubicBezTo>
                    <a:pt x="929" y="845"/>
                    <a:pt x="929" y="845"/>
                    <a:pt x="941" y="834"/>
                  </a:cubicBezTo>
                  <a:lnTo>
                    <a:pt x="1405" y="405"/>
                  </a:lnTo>
                  <a:cubicBezTo>
                    <a:pt x="1429" y="381"/>
                    <a:pt x="1429" y="345"/>
                    <a:pt x="1393" y="333"/>
                  </a:cubicBezTo>
                  <a:lnTo>
                    <a:pt x="59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8" name="Google Shape;1838;p53"/>
            <p:cNvSpPr/>
            <p:nvPr/>
          </p:nvSpPr>
          <p:spPr>
            <a:xfrm>
              <a:off x="4845460" y="2913891"/>
              <a:ext cx="20568" cy="29197"/>
            </a:xfrm>
            <a:custGeom>
              <a:avLst/>
              <a:gdLst/>
              <a:ahLst/>
              <a:cxnLst/>
              <a:rect l="l" t="t" r="r" b="b"/>
              <a:pathLst>
                <a:path w="882" h="1252" extrusionOk="0">
                  <a:moveTo>
                    <a:pt x="0" y="1"/>
                  </a:moveTo>
                  <a:lnTo>
                    <a:pt x="0" y="846"/>
                  </a:lnTo>
                  <a:lnTo>
                    <a:pt x="881" y="1251"/>
                  </a:lnTo>
                  <a:lnTo>
                    <a:pt x="881" y="406"/>
                  </a:lnTo>
                  <a:lnTo>
                    <a:pt x="0"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9" name="Google Shape;1839;p53"/>
            <p:cNvSpPr/>
            <p:nvPr/>
          </p:nvSpPr>
          <p:spPr>
            <a:xfrm>
              <a:off x="4844620" y="2913145"/>
              <a:ext cx="22224" cy="30759"/>
            </a:xfrm>
            <a:custGeom>
              <a:avLst/>
              <a:gdLst/>
              <a:ahLst/>
              <a:cxnLst/>
              <a:rect l="l" t="t" r="r" b="b"/>
              <a:pathLst>
                <a:path w="953" h="1319" extrusionOk="0">
                  <a:moveTo>
                    <a:pt x="84" y="92"/>
                  </a:moveTo>
                  <a:lnTo>
                    <a:pt x="881" y="450"/>
                  </a:lnTo>
                  <a:lnTo>
                    <a:pt x="881" y="1224"/>
                  </a:lnTo>
                  <a:lnTo>
                    <a:pt x="84" y="854"/>
                  </a:lnTo>
                  <a:lnTo>
                    <a:pt x="84" y="92"/>
                  </a:lnTo>
                  <a:close/>
                  <a:moveTo>
                    <a:pt x="42" y="0"/>
                  </a:moveTo>
                  <a:cubicBezTo>
                    <a:pt x="36" y="0"/>
                    <a:pt x="30" y="3"/>
                    <a:pt x="24" y="9"/>
                  </a:cubicBezTo>
                  <a:cubicBezTo>
                    <a:pt x="12" y="9"/>
                    <a:pt x="0" y="21"/>
                    <a:pt x="0" y="33"/>
                  </a:cubicBezTo>
                  <a:lnTo>
                    <a:pt x="0" y="878"/>
                  </a:lnTo>
                  <a:cubicBezTo>
                    <a:pt x="0" y="890"/>
                    <a:pt x="12" y="914"/>
                    <a:pt x="24" y="914"/>
                  </a:cubicBezTo>
                  <a:lnTo>
                    <a:pt x="905" y="1319"/>
                  </a:lnTo>
                  <a:lnTo>
                    <a:pt x="941" y="1319"/>
                  </a:lnTo>
                  <a:cubicBezTo>
                    <a:pt x="941" y="1319"/>
                    <a:pt x="953" y="1307"/>
                    <a:pt x="953" y="1283"/>
                  </a:cubicBezTo>
                  <a:lnTo>
                    <a:pt x="953" y="438"/>
                  </a:lnTo>
                  <a:cubicBezTo>
                    <a:pt x="953" y="426"/>
                    <a:pt x="941" y="414"/>
                    <a:pt x="929" y="402"/>
                  </a:cubicBezTo>
                  <a:lnTo>
                    <a:pt x="60" y="9"/>
                  </a:lnTo>
                  <a:cubicBezTo>
                    <a:pt x="54" y="3"/>
                    <a:pt x="48"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0" name="Google Shape;1840;p53"/>
            <p:cNvSpPr/>
            <p:nvPr/>
          </p:nvSpPr>
          <p:spPr>
            <a:xfrm>
              <a:off x="4866004" y="2913075"/>
              <a:ext cx="10844" cy="30013"/>
            </a:xfrm>
            <a:custGeom>
              <a:avLst/>
              <a:gdLst/>
              <a:ahLst/>
              <a:cxnLst/>
              <a:rect l="l" t="t" r="r" b="b"/>
              <a:pathLst>
                <a:path w="465" h="1287" extrusionOk="0">
                  <a:moveTo>
                    <a:pt x="464" y="0"/>
                  </a:moveTo>
                  <a:lnTo>
                    <a:pt x="0" y="441"/>
                  </a:lnTo>
                  <a:lnTo>
                    <a:pt x="0" y="1286"/>
                  </a:lnTo>
                  <a:lnTo>
                    <a:pt x="429" y="810"/>
                  </a:lnTo>
                  <a:lnTo>
                    <a:pt x="464"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1" name="Google Shape;1841;p53"/>
            <p:cNvSpPr/>
            <p:nvPr/>
          </p:nvSpPr>
          <p:spPr>
            <a:xfrm>
              <a:off x="4865165" y="2912235"/>
              <a:ext cx="12523" cy="31669"/>
            </a:xfrm>
            <a:custGeom>
              <a:avLst/>
              <a:gdLst/>
              <a:ahLst/>
              <a:cxnLst/>
              <a:rect l="l" t="t" r="r" b="b"/>
              <a:pathLst>
                <a:path w="537" h="1358" extrusionOk="0">
                  <a:moveTo>
                    <a:pt x="465" y="131"/>
                  </a:moveTo>
                  <a:lnTo>
                    <a:pt x="429" y="834"/>
                  </a:lnTo>
                  <a:lnTo>
                    <a:pt x="72" y="1227"/>
                  </a:lnTo>
                  <a:lnTo>
                    <a:pt x="72" y="489"/>
                  </a:lnTo>
                  <a:lnTo>
                    <a:pt x="465" y="131"/>
                  </a:lnTo>
                  <a:close/>
                  <a:moveTo>
                    <a:pt x="477" y="0"/>
                  </a:moveTo>
                  <a:lnTo>
                    <a:pt x="12" y="441"/>
                  </a:lnTo>
                  <a:cubicBezTo>
                    <a:pt x="0" y="453"/>
                    <a:pt x="0" y="465"/>
                    <a:pt x="0" y="477"/>
                  </a:cubicBezTo>
                  <a:lnTo>
                    <a:pt x="0" y="1322"/>
                  </a:lnTo>
                  <a:cubicBezTo>
                    <a:pt x="0" y="1346"/>
                    <a:pt x="12" y="1358"/>
                    <a:pt x="24" y="1358"/>
                  </a:cubicBezTo>
                  <a:lnTo>
                    <a:pt x="60" y="1358"/>
                  </a:lnTo>
                  <a:lnTo>
                    <a:pt x="500" y="882"/>
                  </a:lnTo>
                  <a:cubicBezTo>
                    <a:pt x="500" y="870"/>
                    <a:pt x="512" y="870"/>
                    <a:pt x="500" y="858"/>
                  </a:cubicBezTo>
                  <a:lnTo>
                    <a:pt x="536" y="36"/>
                  </a:lnTo>
                  <a:cubicBezTo>
                    <a:pt x="536" y="24"/>
                    <a:pt x="536" y="12"/>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2" name="Google Shape;1842;p53"/>
            <p:cNvSpPr/>
            <p:nvPr/>
          </p:nvSpPr>
          <p:spPr>
            <a:xfrm>
              <a:off x="5060911" y="4114740"/>
              <a:ext cx="86377" cy="46943"/>
            </a:xfrm>
            <a:custGeom>
              <a:avLst/>
              <a:gdLst/>
              <a:ahLst/>
              <a:cxnLst/>
              <a:rect l="l" t="t" r="r" b="b"/>
              <a:pathLst>
                <a:path w="3704" h="2013" extrusionOk="0">
                  <a:moveTo>
                    <a:pt x="0" y="0"/>
                  </a:moveTo>
                  <a:lnTo>
                    <a:pt x="0" y="2012"/>
                  </a:lnTo>
                  <a:lnTo>
                    <a:pt x="3703" y="2012"/>
                  </a:lnTo>
                  <a:lnTo>
                    <a:pt x="37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3" name="Google Shape;1843;p53"/>
            <p:cNvSpPr/>
            <p:nvPr/>
          </p:nvSpPr>
          <p:spPr>
            <a:xfrm>
              <a:off x="5060071" y="4113901"/>
              <a:ext cx="88033" cy="48622"/>
            </a:xfrm>
            <a:custGeom>
              <a:avLst/>
              <a:gdLst/>
              <a:ahLst/>
              <a:cxnLst/>
              <a:rect l="l" t="t" r="r" b="b"/>
              <a:pathLst>
                <a:path w="3775" h="2085" extrusionOk="0">
                  <a:moveTo>
                    <a:pt x="3703" y="72"/>
                  </a:moveTo>
                  <a:lnTo>
                    <a:pt x="3703" y="2013"/>
                  </a:lnTo>
                  <a:lnTo>
                    <a:pt x="72" y="2013"/>
                  </a:lnTo>
                  <a:lnTo>
                    <a:pt x="72" y="72"/>
                  </a:lnTo>
                  <a:close/>
                  <a:moveTo>
                    <a:pt x="36" y="1"/>
                  </a:moveTo>
                  <a:cubicBezTo>
                    <a:pt x="12" y="1"/>
                    <a:pt x="1" y="13"/>
                    <a:pt x="1" y="36"/>
                  </a:cubicBezTo>
                  <a:lnTo>
                    <a:pt x="1" y="2048"/>
                  </a:lnTo>
                  <a:cubicBezTo>
                    <a:pt x="1" y="2060"/>
                    <a:pt x="12" y="2084"/>
                    <a:pt x="36" y="2084"/>
                  </a:cubicBezTo>
                  <a:lnTo>
                    <a:pt x="3739" y="2084"/>
                  </a:lnTo>
                  <a:cubicBezTo>
                    <a:pt x="3763" y="2084"/>
                    <a:pt x="3775" y="2060"/>
                    <a:pt x="3775" y="2048"/>
                  </a:cubicBezTo>
                  <a:lnTo>
                    <a:pt x="3775" y="36"/>
                  </a:lnTo>
                  <a:cubicBezTo>
                    <a:pt x="3775" y="13"/>
                    <a:pt x="3763" y="1"/>
                    <a:pt x="37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4" name="Google Shape;1844;p53"/>
            <p:cNvSpPr/>
            <p:nvPr/>
          </p:nvSpPr>
          <p:spPr>
            <a:xfrm>
              <a:off x="5060911" y="4161660"/>
              <a:ext cx="86377" cy="7789"/>
            </a:xfrm>
            <a:custGeom>
              <a:avLst/>
              <a:gdLst/>
              <a:ahLst/>
              <a:cxnLst/>
              <a:rect l="l" t="t" r="r" b="b"/>
              <a:pathLst>
                <a:path w="3704" h="334" extrusionOk="0">
                  <a:moveTo>
                    <a:pt x="0" y="0"/>
                  </a:moveTo>
                  <a:lnTo>
                    <a:pt x="0" y="334"/>
                  </a:lnTo>
                  <a:lnTo>
                    <a:pt x="3703" y="334"/>
                  </a:lnTo>
                  <a:lnTo>
                    <a:pt x="3703" y="0"/>
                  </a:lnTo>
                  <a:close/>
                </a:path>
              </a:pathLst>
            </a:cu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5" name="Google Shape;1845;p53"/>
            <p:cNvSpPr/>
            <p:nvPr/>
          </p:nvSpPr>
          <p:spPr>
            <a:xfrm>
              <a:off x="5060071" y="4160540"/>
              <a:ext cx="88033" cy="10028"/>
            </a:xfrm>
            <a:custGeom>
              <a:avLst/>
              <a:gdLst/>
              <a:ahLst/>
              <a:cxnLst/>
              <a:rect l="l" t="t" r="r" b="b"/>
              <a:pathLst>
                <a:path w="3775" h="430" extrusionOk="0">
                  <a:moveTo>
                    <a:pt x="3703" y="84"/>
                  </a:moveTo>
                  <a:lnTo>
                    <a:pt x="3703" y="346"/>
                  </a:lnTo>
                  <a:lnTo>
                    <a:pt x="72" y="346"/>
                  </a:lnTo>
                  <a:lnTo>
                    <a:pt x="72" y="84"/>
                  </a:lnTo>
                  <a:close/>
                  <a:moveTo>
                    <a:pt x="36" y="1"/>
                  </a:moveTo>
                  <a:cubicBezTo>
                    <a:pt x="12" y="1"/>
                    <a:pt x="1" y="25"/>
                    <a:pt x="1" y="48"/>
                  </a:cubicBezTo>
                  <a:lnTo>
                    <a:pt x="1" y="394"/>
                  </a:lnTo>
                  <a:cubicBezTo>
                    <a:pt x="1" y="406"/>
                    <a:pt x="12" y="429"/>
                    <a:pt x="36" y="429"/>
                  </a:cubicBezTo>
                  <a:lnTo>
                    <a:pt x="3739" y="429"/>
                  </a:lnTo>
                  <a:cubicBezTo>
                    <a:pt x="3763" y="429"/>
                    <a:pt x="3775" y="406"/>
                    <a:pt x="3775" y="382"/>
                  </a:cubicBezTo>
                  <a:lnTo>
                    <a:pt x="3775" y="48"/>
                  </a:lnTo>
                  <a:cubicBezTo>
                    <a:pt x="3775" y="25"/>
                    <a:pt x="3763" y="1"/>
                    <a:pt x="37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6" name="Google Shape;1846;p53"/>
            <p:cNvSpPr/>
            <p:nvPr/>
          </p:nvSpPr>
          <p:spPr>
            <a:xfrm>
              <a:off x="5060911" y="4169705"/>
              <a:ext cx="43329" cy="7812"/>
            </a:xfrm>
            <a:custGeom>
              <a:avLst/>
              <a:gdLst/>
              <a:ahLst/>
              <a:cxnLst/>
              <a:rect l="l" t="t" r="r" b="b"/>
              <a:pathLst>
                <a:path w="1858" h="335" extrusionOk="0">
                  <a:moveTo>
                    <a:pt x="0" y="1"/>
                  </a:moveTo>
                  <a:lnTo>
                    <a:pt x="0" y="334"/>
                  </a:lnTo>
                  <a:lnTo>
                    <a:pt x="1858" y="334"/>
                  </a:lnTo>
                  <a:lnTo>
                    <a:pt x="185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7" name="Google Shape;1847;p53"/>
            <p:cNvSpPr/>
            <p:nvPr/>
          </p:nvSpPr>
          <p:spPr>
            <a:xfrm>
              <a:off x="5060071" y="4168609"/>
              <a:ext cx="45008" cy="10004"/>
            </a:xfrm>
            <a:custGeom>
              <a:avLst/>
              <a:gdLst/>
              <a:ahLst/>
              <a:cxnLst/>
              <a:rect l="l" t="t" r="r" b="b"/>
              <a:pathLst>
                <a:path w="1930" h="429" extrusionOk="0">
                  <a:moveTo>
                    <a:pt x="1858" y="83"/>
                  </a:moveTo>
                  <a:lnTo>
                    <a:pt x="1858" y="345"/>
                  </a:lnTo>
                  <a:lnTo>
                    <a:pt x="72" y="345"/>
                  </a:lnTo>
                  <a:lnTo>
                    <a:pt x="72" y="83"/>
                  </a:lnTo>
                  <a:close/>
                  <a:moveTo>
                    <a:pt x="36" y="0"/>
                  </a:moveTo>
                  <a:cubicBezTo>
                    <a:pt x="12" y="0"/>
                    <a:pt x="1" y="24"/>
                    <a:pt x="1" y="48"/>
                  </a:cubicBezTo>
                  <a:lnTo>
                    <a:pt x="1" y="393"/>
                  </a:lnTo>
                  <a:cubicBezTo>
                    <a:pt x="1" y="405"/>
                    <a:pt x="12" y="429"/>
                    <a:pt x="36" y="429"/>
                  </a:cubicBezTo>
                  <a:lnTo>
                    <a:pt x="1894" y="429"/>
                  </a:lnTo>
                  <a:cubicBezTo>
                    <a:pt x="1906" y="429"/>
                    <a:pt x="1929" y="405"/>
                    <a:pt x="1929" y="393"/>
                  </a:cubicBezTo>
                  <a:lnTo>
                    <a:pt x="1929" y="48"/>
                  </a:lnTo>
                  <a:cubicBezTo>
                    <a:pt x="1929" y="24"/>
                    <a:pt x="1906" y="0"/>
                    <a:pt x="1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8" name="Google Shape;1848;p53"/>
            <p:cNvSpPr/>
            <p:nvPr/>
          </p:nvSpPr>
          <p:spPr>
            <a:xfrm>
              <a:off x="5061471" y="4105855"/>
              <a:ext cx="23343" cy="46104"/>
            </a:xfrm>
            <a:custGeom>
              <a:avLst/>
              <a:gdLst/>
              <a:ahLst/>
              <a:cxnLst/>
              <a:rect l="l" t="t" r="r" b="b"/>
              <a:pathLst>
                <a:path w="1001" h="1977" extrusionOk="0">
                  <a:moveTo>
                    <a:pt x="298" y="0"/>
                  </a:moveTo>
                  <a:cubicBezTo>
                    <a:pt x="131" y="0"/>
                    <a:pt x="0" y="131"/>
                    <a:pt x="0" y="298"/>
                  </a:cubicBezTo>
                  <a:lnTo>
                    <a:pt x="0" y="1679"/>
                  </a:lnTo>
                  <a:cubicBezTo>
                    <a:pt x="0" y="1834"/>
                    <a:pt x="131" y="1977"/>
                    <a:pt x="298" y="1977"/>
                  </a:cubicBezTo>
                  <a:lnTo>
                    <a:pt x="703" y="1977"/>
                  </a:lnTo>
                  <a:cubicBezTo>
                    <a:pt x="857" y="1977"/>
                    <a:pt x="1000" y="1834"/>
                    <a:pt x="1000" y="1679"/>
                  </a:cubicBezTo>
                  <a:lnTo>
                    <a:pt x="1000" y="298"/>
                  </a:lnTo>
                  <a:cubicBezTo>
                    <a:pt x="1000" y="131"/>
                    <a:pt x="857" y="0"/>
                    <a:pt x="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9" name="Google Shape;1849;p53"/>
            <p:cNvSpPr/>
            <p:nvPr/>
          </p:nvSpPr>
          <p:spPr>
            <a:xfrm>
              <a:off x="5060351" y="4105016"/>
              <a:ext cx="25279" cy="47783"/>
            </a:xfrm>
            <a:custGeom>
              <a:avLst/>
              <a:gdLst/>
              <a:ahLst/>
              <a:cxnLst/>
              <a:rect l="l" t="t" r="r" b="b"/>
              <a:pathLst>
                <a:path w="1084" h="2049" extrusionOk="0">
                  <a:moveTo>
                    <a:pt x="346" y="72"/>
                  </a:moveTo>
                  <a:lnTo>
                    <a:pt x="751" y="84"/>
                  </a:lnTo>
                  <a:cubicBezTo>
                    <a:pt x="893" y="84"/>
                    <a:pt x="1013" y="191"/>
                    <a:pt x="1013" y="346"/>
                  </a:cubicBezTo>
                  <a:lnTo>
                    <a:pt x="1013" y="1715"/>
                  </a:lnTo>
                  <a:cubicBezTo>
                    <a:pt x="1013" y="1858"/>
                    <a:pt x="893" y="1965"/>
                    <a:pt x="751" y="1965"/>
                  </a:cubicBezTo>
                  <a:lnTo>
                    <a:pt x="346" y="1965"/>
                  </a:lnTo>
                  <a:cubicBezTo>
                    <a:pt x="203" y="1965"/>
                    <a:pt x="84" y="1858"/>
                    <a:pt x="84" y="1715"/>
                  </a:cubicBezTo>
                  <a:lnTo>
                    <a:pt x="84" y="334"/>
                  </a:lnTo>
                  <a:cubicBezTo>
                    <a:pt x="84" y="191"/>
                    <a:pt x="203" y="72"/>
                    <a:pt x="346" y="72"/>
                  </a:cubicBezTo>
                  <a:close/>
                  <a:moveTo>
                    <a:pt x="346" y="1"/>
                  </a:moveTo>
                  <a:cubicBezTo>
                    <a:pt x="155" y="1"/>
                    <a:pt x="0" y="155"/>
                    <a:pt x="0" y="346"/>
                  </a:cubicBezTo>
                  <a:lnTo>
                    <a:pt x="0" y="1715"/>
                  </a:lnTo>
                  <a:cubicBezTo>
                    <a:pt x="0" y="1894"/>
                    <a:pt x="155" y="2048"/>
                    <a:pt x="346" y="2048"/>
                  </a:cubicBezTo>
                  <a:lnTo>
                    <a:pt x="751" y="2048"/>
                  </a:lnTo>
                  <a:cubicBezTo>
                    <a:pt x="929" y="2048"/>
                    <a:pt x="1084" y="1894"/>
                    <a:pt x="1084" y="1715"/>
                  </a:cubicBezTo>
                  <a:lnTo>
                    <a:pt x="1084" y="346"/>
                  </a:lnTo>
                  <a:cubicBezTo>
                    <a:pt x="1084" y="155"/>
                    <a:pt x="929"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0" name="Google Shape;1850;p53"/>
            <p:cNvSpPr/>
            <p:nvPr/>
          </p:nvSpPr>
          <p:spPr>
            <a:xfrm>
              <a:off x="5070892" y="3890404"/>
              <a:ext cx="8092" cy="81363"/>
            </a:xfrm>
            <a:custGeom>
              <a:avLst/>
              <a:gdLst/>
              <a:ahLst/>
              <a:cxnLst/>
              <a:rect l="l" t="t" r="r" b="b"/>
              <a:pathLst>
                <a:path w="347" h="3489" extrusionOk="0">
                  <a:moveTo>
                    <a:pt x="1" y="0"/>
                  </a:moveTo>
                  <a:lnTo>
                    <a:pt x="1" y="3489"/>
                  </a:lnTo>
                  <a:lnTo>
                    <a:pt x="346" y="3489"/>
                  </a:lnTo>
                  <a:lnTo>
                    <a:pt x="346" y="0"/>
                  </a:lnTo>
                  <a:close/>
                </a:path>
              </a:pathLst>
            </a:cu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1" name="Google Shape;1851;p53"/>
            <p:cNvSpPr/>
            <p:nvPr/>
          </p:nvSpPr>
          <p:spPr>
            <a:xfrm>
              <a:off x="5070076" y="3889565"/>
              <a:ext cx="9724" cy="83043"/>
            </a:xfrm>
            <a:custGeom>
              <a:avLst/>
              <a:gdLst/>
              <a:ahLst/>
              <a:cxnLst/>
              <a:rect l="l" t="t" r="r" b="b"/>
              <a:pathLst>
                <a:path w="417" h="3561" extrusionOk="0">
                  <a:moveTo>
                    <a:pt x="345" y="72"/>
                  </a:moveTo>
                  <a:lnTo>
                    <a:pt x="345" y="3489"/>
                  </a:lnTo>
                  <a:lnTo>
                    <a:pt x="84" y="3489"/>
                  </a:lnTo>
                  <a:lnTo>
                    <a:pt x="84" y="72"/>
                  </a:lnTo>
                  <a:close/>
                  <a:moveTo>
                    <a:pt x="36" y="0"/>
                  </a:moveTo>
                  <a:cubicBezTo>
                    <a:pt x="24" y="0"/>
                    <a:pt x="0" y="24"/>
                    <a:pt x="0" y="36"/>
                  </a:cubicBezTo>
                  <a:lnTo>
                    <a:pt x="0" y="3525"/>
                  </a:lnTo>
                  <a:cubicBezTo>
                    <a:pt x="0" y="3548"/>
                    <a:pt x="24" y="3560"/>
                    <a:pt x="36" y="3560"/>
                  </a:cubicBezTo>
                  <a:lnTo>
                    <a:pt x="381" y="3560"/>
                  </a:lnTo>
                  <a:cubicBezTo>
                    <a:pt x="405" y="3560"/>
                    <a:pt x="417" y="3548"/>
                    <a:pt x="417" y="3525"/>
                  </a:cubicBezTo>
                  <a:lnTo>
                    <a:pt x="417" y="36"/>
                  </a:lnTo>
                  <a:cubicBezTo>
                    <a:pt x="417" y="24"/>
                    <a:pt x="405" y="0"/>
                    <a:pt x="3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2" name="Google Shape;1852;p53"/>
            <p:cNvSpPr/>
            <p:nvPr/>
          </p:nvSpPr>
          <p:spPr>
            <a:xfrm>
              <a:off x="5076722" y="3977574"/>
              <a:ext cx="58626" cy="8069"/>
            </a:xfrm>
            <a:custGeom>
              <a:avLst/>
              <a:gdLst/>
              <a:ahLst/>
              <a:cxnLst/>
              <a:rect l="l" t="t" r="r" b="b"/>
              <a:pathLst>
                <a:path w="2514" h="346" extrusionOk="0">
                  <a:moveTo>
                    <a:pt x="1" y="1"/>
                  </a:moveTo>
                  <a:lnTo>
                    <a:pt x="1" y="346"/>
                  </a:lnTo>
                  <a:lnTo>
                    <a:pt x="2513" y="346"/>
                  </a:lnTo>
                  <a:lnTo>
                    <a:pt x="2513" y="1"/>
                  </a:lnTo>
                  <a:close/>
                </a:path>
              </a:pathLst>
            </a:cu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3" name="Google Shape;1853;p53"/>
            <p:cNvSpPr/>
            <p:nvPr/>
          </p:nvSpPr>
          <p:spPr>
            <a:xfrm>
              <a:off x="5075626" y="3976734"/>
              <a:ext cx="60819" cy="9748"/>
            </a:xfrm>
            <a:custGeom>
              <a:avLst/>
              <a:gdLst/>
              <a:ahLst/>
              <a:cxnLst/>
              <a:rect l="l" t="t" r="r" b="b"/>
              <a:pathLst>
                <a:path w="2608" h="418" extrusionOk="0">
                  <a:moveTo>
                    <a:pt x="2536" y="72"/>
                  </a:moveTo>
                  <a:lnTo>
                    <a:pt x="2536" y="334"/>
                  </a:lnTo>
                  <a:lnTo>
                    <a:pt x="96" y="334"/>
                  </a:lnTo>
                  <a:lnTo>
                    <a:pt x="96" y="72"/>
                  </a:lnTo>
                  <a:close/>
                  <a:moveTo>
                    <a:pt x="48" y="1"/>
                  </a:moveTo>
                  <a:cubicBezTo>
                    <a:pt x="24" y="1"/>
                    <a:pt x="0" y="13"/>
                    <a:pt x="0" y="37"/>
                  </a:cubicBezTo>
                  <a:lnTo>
                    <a:pt x="0" y="382"/>
                  </a:lnTo>
                  <a:cubicBezTo>
                    <a:pt x="0" y="394"/>
                    <a:pt x="24" y="418"/>
                    <a:pt x="48" y="418"/>
                  </a:cubicBezTo>
                  <a:lnTo>
                    <a:pt x="2572" y="418"/>
                  </a:lnTo>
                  <a:cubicBezTo>
                    <a:pt x="2596" y="418"/>
                    <a:pt x="2608" y="394"/>
                    <a:pt x="2608" y="382"/>
                  </a:cubicBezTo>
                  <a:lnTo>
                    <a:pt x="2608" y="37"/>
                  </a:lnTo>
                  <a:cubicBezTo>
                    <a:pt x="2608" y="13"/>
                    <a:pt x="2596" y="1"/>
                    <a:pt x="25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4" name="Google Shape;1854;p53"/>
            <p:cNvSpPr/>
            <p:nvPr/>
          </p:nvSpPr>
          <p:spPr>
            <a:xfrm>
              <a:off x="5076722" y="3890404"/>
              <a:ext cx="58626" cy="86354"/>
            </a:xfrm>
            <a:custGeom>
              <a:avLst/>
              <a:gdLst/>
              <a:ahLst/>
              <a:cxnLst/>
              <a:rect l="l" t="t" r="r" b="b"/>
              <a:pathLst>
                <a:path w="2514" h="3703" extrusionOk="0">
                  <a:moveTo>
                    <a:pt x="1" y="0"/>
                  </a:moveTo>
                  <a:lnTo>
                    <a:pt x="1" y="3703"/>
                  </a:lnTo>
                  <a:lnTo>
                    <a:pt x="2513" y="3703"/>
                  </a:lnTo>
                  <a:lnTo>
                    <a:pt x="25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5" name="Google Shape;1855;p53"/>
            <p:cNvSpPr/>
            <p:nvPr/>
          </p:nvSpPr>
          <p:spPr>
            <a:xfrm>
              <a:off x="5075626" y="3889565"/>
              <a:ext cx="60819" cy="88033"/>
            </a:xfrm>
            <a:custGeom>
              <a:avLst/>
              <a:gdLst/>
              <a:ahLst/>
              <a:cxnLst/>
              <a:rect l="l" t="t" r="r" b="b"/>
              <a:pathLst>
                <a:path w="2608" h="3775" extrusionOk="0">
                  <a:moveTo>
                    <a:pt x="2536" y="72"/>
                  </a:moveTo>
                  <a:lnTo>
                    <a:pt x="2536" y="3703"/>
                  </a:lnTo>
                  <a:lnTo>
                    <a:pt x="96" y="3703"/>
                  </a:lnTo>
                  <a:lnTo>
                    <a:pt x="96" y="72"/>
                  </a:lnTo>
                  <a:close/>
                  <a:moveTo>
                    <a:pt x="48" y="0"/>
                  </a:moveTo>
                  <a:cubicBezTo>
                    <a:pt x="24" y="0"/>
                    <a:pt x="0" y="24"/>
                    <a:pt x="0" y="36"/>
                  </a:cubicBezTo>
                  <a:lnTo>
                    <a:pt x="0" y="3739"/>
                  </a:lnTo>
                  <a:cubicBezTo>
                    <a:pt x="0" y="3763"/>
                    <a:pt x="24" y="3775"/>
                    <a:pt x="48" y="3775"/>
                  </a:cubicBezTo>
                  <a:lnTo>
                    <a:pt x="2572" y="3775"/>
                  </a:lnTo>
                  <a:cubicBezTo>
                    <a:pt x="2596" y="3775"/>
                    <a:pt x="2608" y="3763"/>
                    <a:pt x="2608" y="3739"/>
                  </a:cubicBezTo>
                  <a:lnTo>
                    <a:pt x="2608" y="36"/>
                  </a:lnTo>
                  <a:cubicBezTo>
                    <a:pt x="2608" y="24"/>
                    <a:pt x="2596" y="0"/>
                    <a:pt x="2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6" name="Google Shape;1856;p53"/>
            <p:cNvSpPr/>
            <p:nvPr/>
          </p:nvSpPr>
          <p:spPr>
            <a:xfrm>
              <a:off x="5083111" y="3898450"/>
              <a:ext cx="45847" cy="23343"/>
            </a:xfrm>
            <a:custGeom>
              <a:avLst/>
              <a:gdLst/>
              <a:ahLst/>
              <a:cxnLst/>
              <a:rect l="l" t="t" r="r" b="b"/>
              <a:pathLst>
                <a:path w="1966" h="1001" extrusionOk="0">
                  <a:moveTo>
                    <a:pt x="298" y="0"/>
                  </a:moveTo>
                  <a:cubicBezTo>
                    <a:pt x="132" y="0"/>
                    <a:pt x="1" y="131"/>
                    <a:pt x="1" y="298"/>
                  </a:cubicBezTo>
                  <a:lnTo>
                    <a:pt x="1" y="703"/>
                  </a:lnTo>
                  <a:cubicBezTo>
                    <a:pt x="1" y="870"/>
                    <a:pt x="132" y="1000"/>
                    <a:pt x="298" y="1000"/>
                  </a:cubicBezTo>
                  <a:lnTo>
                    <a:pt x="1668" y="1000"/>
                  </a:lnTo>
                  <a:cubicBezTo>
                    <a:pt x="1834" y="1000"/>
                    <a:pt x="1965" y="870"/>
                    <a:pt x="1965" y="703"/>
                  </a:cubicBezTo>
                  <a:lnTo>
                    <a:pt x="1965" y="298"/>
                  </a:lnTo>
                  <a:cubicBezTo>
                    <a:pt x="1965" y="131"/>
                    <a:pt x="1834" y="0"/>
                    <a:pt x="1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7" name="Google Shape;1857;p53"/>
            <p:cNvSpPr/>
            <p:nvPr/>
          </p:nvSpPr>
          <p:spPr>
            <a:xfrm>
              <a:off x="5082295" y="3897610"/>
              <a:ext cx="47503" cy="25022"/>
            </a:xfrm>
            <a:custGeom>
              <a:avLst/>
              <a:gdLst/>
              <a:ahLst/>
              <a:cxnLst/>
              <a:rect l="l" t="t" r="r" b="b"/>
              <a:pathLst>
                <a:path w="2037" h="1073" extrusionOk="0">
                  <a:moveTo>
                    <a:pt x="1703" y="72"/>
                  </a:moveTo>
                  <a:cubicBezTo>
                    <a:pt x="1846" y="72"/>
                    <a:pt x="1965" y="191"/>
                    <a:pt x="1965" y="334"/>
                  </a:cubicBezTo>
                  <a:lnTo>
                    <a:pt x="1965" y="739"/>
                  </a:lnTo>
                  <a:cubicBezTo>
                    <a:pt x="1965" y="882"/>
                    <a:pt x="1846" y="1001"/>
                    <a:pt x="1703" y="1001"/>
                  </a:cubicBezTo>
                  <a:lnTo>
                    <a:pt x="333" y="1001"/>
                  </a:lnTo>
                  <a:cubicBezTo>
                    <a:pt x="191" y="1001"/>
                    <a:pt x="72" y="882"/>
                    <a:pt x="72" y="739"/>
                  </a:cubicBezTo>
                  <a:lnTo>
                    <a:pt x="72" y="334"/>
                  </a:lnTo>
                  <a:cubicBezTo>
                    <a:pt x="72" y="191"/>
                    <a:pt x="191" y="72"/>
                    <a:pt x="333" y="72"/>
                  </a:cubicBezTo>
                  <a:close/>
                  <a:moveTo>
                    <a:pt x="333" y="1"/>
                  </a:moveTo>
                  <a:cubicBezTo>
                    <a:pt x="143" y="1"/>
                    <a:pt x="0" y="144"/>
                    <a:pt x="0" y="334"/>
                  </a:cubicBezTo>
                  <a:lnTo>
                    <a:pt x="0" y="739"/>
                  </a:lnTo>
                  <a:cubicBezTo>
                    <a:pt x="0" y="917"/>
                    <a:pt x="143" y="1072"/>
                    <a:pt x="333" y="1072"/>
                  </a:cubicBezTo>
                  <a:lnTo>
                    <a:pt x="1703" y="1072"/>
                  </a:lnTo>
                  <a:cubicBezTo>
                    <a:pt x="1893" y="1072"/>
                    <a:pt x="2036" y="917"/>
                    <a:pt x="2036" y="739"/>
                  </a:cubicBezTo>
                  <a:lnTo>
                    <a:pt x="2036" y="334"/>
                  </a:lnTo>
                  <a:cubicBezTo>
                    <a:pt x="2036" y="144"/>
                    <a:pt x="1893" y="1"/>
                    <a:pt x="1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8" name="Google Shape;1858;p53"/>
            <p:cNvSpPr/>
            <p:nvPr/>
          </p:nvSpPr>
          <p:spPr>
            <a:xfrm>
              <a:off x="5185019" y="3890404"/>
              <a:ext cx="8069" cy="81363"/>
            </a:xfrm>
            <a:custGeom>
              <a:avLst/>
              <a:gdLst/>
              <a:ahLst/>
              <a:cxnLst/>
              <a:rect l="l" t="t" r="r" b="b"/>
              <a:pathLst>
                <a:path w="346" h="3489" extrusionOk="0">
                  <a:moveTo>
                    <a:pt x="0" y="0"/>
                  </a:moveTo>
                  <a:lnTo>
                    <a:pt x="0" y="3489"/>
                  </a:lnTo>
                  <a:lnTo>
                    <a:pt x="346" y="3489"/>
                  </a:lnTo>
                  <a:lnTo>
                    <a:pt x="346" y="0"/>
                  </a:lnTo>
                  <a:close/>
                </a:path>
              </a:pathLst>
            </a:cu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9" name="Google Shape;1859;p53"/>
            <p:cNvSpPr/>
            <p:nvPr/>
          </p:nvSpPr>
          <p:spPr>
            <a:xfrm>
              <a:off x="5184179" y="3889565"/>
              <a:ext cx="9748" cy="83043"/>
            </a:xfrm>
            <a:custGeom>
              <a:avLst/>
              <a:gdLst/>
              <a:ahLst/>
              <a:cxnLst/>
              <a:rect l="l" t="t" r="r" b="b"/>
              <a:pathLst>
                <a:path w="418" h="3561" extrusionOk="0">
                  <a:moveTo>
                    <a:pt x="346" y="72"/>
                  </a:moveTo>
                  <a:lnTo>
                    <a:pt x="346" y="3489"/>
                  </a:lnTo>
                  <a:lnTo>
                    <a:pt x="72" y="3489"/>
                  </a:lnTo>
                  <a:lnTo>
                    <a:pt x="72" y="72"/>
                  </a:lnTo>
                  <a:close/>
                  <a:moveTo>
                    <a:pt x="36" y="0"/>
                  </a:moveTo>
                  <a:cubicBezTo>
                    <a:pt x="13" y="0"/>
                    <a:pt x="1" y="24"/>
                    <a:pt x="1" y="36"/>
                  </a:cubicBezTo>
                  <a:lnTo>
                    <a:pt x="1" y="3525"/>
                  </a:lnTo>
                  <a:cubicBezTo>
                    <a:pt x="1" y="3548"/>
                    <a:pt x="13" y="3560"/>
                    <a:pt x="36" y="3560"/>
                  </a:cubicBezTo>
                  <a:lnTo>
                    <a:pt x="382" y="3560"/>
                  </a:lnTo>
                  <a:cubicBezTo>
                    <a:pt x="405" y="3560"/>
                    <a:pt x="417" y="3548"/>
                    <a:pt x="417" y="3525"/>
                  </a:cubicBezTo>
                  <a:lnTo>
                    <a:pt x="417" y="36"/>
                  </a:lnTo>
                  <a:cubicBezTo>
                    <a:pt x="417" y="24"/>
                    <a:pt x="405" y="0"/>
                    <a:pt x="3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0" name="Google Shape;1860;p53"/>
            <p:cNvSpPr/>
            <p:nvPr/>
          </p:nvSpPr>
          <p:spPr>
            <a:xfrm>
              <a:off x="5190569" y="3977574"/>
              <a:ext cx="58883" cy="8069"/>
            </a:xfrm>
            <a:custGeom>
              <a:avLst/>
              <a:gdLst/>
              <a:ahLst/>
              <a:cxnLst/>
              <a:rect l="l" t="t" r="r" b="b"/>
              <a:pathLst>
                <a:path w="2525" h="346" extrusionOk="0">
                  <a:moveTo>
                    <a:pt x="1" y="1"/>
                  </a:moveTo>
                  <a:lnTo>
                    <a:pt x="1" y="346"/>
                  </a:lnTo>
                  <a:lnTo>
                    <a:pt x="2525" y="346"/>
                  </a:lnTo>
                  <a:lnTo>
                    <a:pt x="2525" y="1"/>
                  </a:lnTo>
                  <a:close/>
                </a:path>
              </a:pathLst>
            </a:cu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1" name="Google Shape;1861;p53"/>
            <p:cNvSpPr/>
            <p:nvPr/>
          </p:nvSpPr>
          <p:spPr>
            <a:xfrm>
              <a:off x="5189729" y="3976734"/>
              <a:ext cx="60562" cy="9748"/>
            </a:xfrm>
            <a:custGeom>
              <a:avLst/>
              <a:gdLst/>
              <a:ahLst/>
              <a:cxnLst/>
              <a:rect l="l" t="t" r="r" b="b"/>
              <a:pathLst>
                <a:path w="2597" h="418" extrusionOk="0">
                  <a:moveTo>
                    <a:pt x="2525" y="72"/>
                  </a:moveTo>
                  <a:lnTo>
                    <a:pt x="2525" y="334"/>
                  </a:lnTo>
                  <a:lnTo>
                    <a:pt x="84" y="334"/>
                  </a:lnTo>
                  <a:lnTo>
                    <a:pt x="84" y="72"/>
                  </a:lnTo>
                  <a:close/>
                  <a:moveTo>
                    <a:pt x="37" y="1"/>
                  </a:moveTo>
                  <a:cubicBezTo>
                    <a:pt x="25" y="1"/>
                    <a:pt x="1" y="13"/>
                    <a:pt x="1" y="37"/>
                  </a:cubicBezTo>
                  <a:lnTo>
                    <a:pt x="1" y="382"/>
                  </a:lnTo>
                  <a:cubicBezTo>
                    <a:pt x="1" y="394"/>
                    <a:pt x="25" y="418"/>
                    <a:pt x="37" y="418"/>
                  </a:cubicBezTo>
                  <a:lnTo>
                    <a:pt x="2561" y="418"/>
                  </a:lnTo>
                  <a:cubicBezTo>
                    <a:pt x="2584" y="418"/>
                    <a:pt x="2596" y="394"/>
                    <a:pt x="2596" y="382"/>
                  </a:cubicBezTo>
                  <a:lnTo>
                    <a:pt x="2596" y="37"/>
                  </a:lnTo>
                  <a:cubicBezTo>
                    <a:pt x="2596" y="13"/>
                    <a:pt x="2584"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2" name="Google Shape;1862;p53"/>
            <p:cNvSpPr/>
            <p:nvPr/>
          </p:nvSpPr>
          <p:spPr>
            <a:xfrm>
              <a:off x="5190569" y="3890404"/>
              <a:ext cx="58883" cy="86354"/>
            </a:xfrm>
            <a:custGeom>
              <a:avLst/>
              <a:gdLst/>
              <a:ahLst/>
              <a:cxnLst/>
              <a:rect l="l" t="t" r="r" b="b"/>
              <a:pathLst>
                <a:path w="2525" h="3703" extrusionOk="0">
                  <a:moveTo>
                    <a:pt x="1" y="0"/>
                  </a:moveTo>
                  <a:lnTo>
                    <a:pt x="1" y="3703"/>
                  </a:lnTo>
                  <a:lnTo>
                    <a:pt x="2525" y="3703"/>
                  </a:lnTo>
                  <a:lnTo>
                    <a:pt x="2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3" name="Google Shape;1863;p53"/>
            <p:cNvSpPr/>
            <p:nvPr/>
          </p:nvSpPr>
          <p:spPr>
            <a:xfrm>
              <a:off x="5189729" y="3889565"/>
              <a:ext cx="60562" cy="88033"/>
            </a:xfrm>
            <a:custGeom>
              <a:avLst/>
              <a:gdLst/>
              <a:ahLst/>
              <a:cxnLst/>
              <a:rect l="l" t="t" r="r" b="b"/>
              <a:pathLst>
                <a:path w="2597" h="3775" extrusionOk="0">
                  <a:moveTo>
                    <a:pt x="2525" y="72"/>
                  </a:moveTo>
                  <a:lnTo>
                    <a:pt x="2525" y="3703"/>
                  </a:lnTo>
                  <a:lnTo>
                    <a:pt x="84" y="3703"/>
                  </a:lnTo>
                  <a:lnTo>
                    <a:pt x="84" y="72"/>
                  </a:lnTo>
                  <a:close/>
                  <a:moveTo>
                    <a:pt x="37" y="0"/>
                  </a:moveTo>
                  <a:cubicBezTo>
                    <a:pt x="25" y="0"/>
                    <a:pt x="1" y="24"/>
                    <a:pt x="1" y="36"/>
                  </a:cubicBezTo>
                  <a:lnTo>
                    <a:pt x="1" y="3739"/>
                  </a:lnTo>
                  <a:cubicBezTo>
                    <a:pt x="1" y="3763"/>
                    <a:pt x="25" y="3775"/>
                    <a:pt x="37" y="3775"/>
                  </a:cubicBezTo>
                  <a:lnTo>
                    <a:pt x="2561" y="3775"/>
                  </a:lnTo>
                  <a:cubicBezTo>
                    <a:pt x="2584" y="3775"/>
                    <a:pt x="2596" y="3763"/>
                    <a:pt x="2596" y="3739"/>
                  </a:cubicBezTo>
                  <a:lnTo>
                    <a:pt x="2596" y="36"/>
                  </a:lnTo>
                  <a:cubicBezTo>
                    <a:pt x="2596" y="24"/>
                    <a:pt x="2584"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4" name="Google Shape;1864;p53"/>
            <p:cNvSpPr/>
            <p:nvPr/>
          </p:nvSpPr>
          <p:spPr>
            <a:xfrm>
              <a:off x="5197238" y="3898450"/>
              <a:ext cx="45824" cy="23343"/>
            </a:xfrm>
            <a:custGeom>
              <a:avLst/>
              <a:gdLst/>
              <a:ahLst/>
              <a:cxnLst/>
              <a:rect l="l" t="t" r="r" b="b"/>
              <a:pathLst>
                <a:path w="1965" h="1001" extrusionOk="0">
                  <a:moveTo>
                    <a:pt x="298" y="0"/>
                  </a:moveTo>
                  <a:cubicBezTo>
                    <a:pt x="131" y="0"/>
                    <a:pt x="0" y="131"/>
                    <a:pt x="0" y="298"/>
                  </a:cubicBezTo>
                  <a:lnTo>
                    <a:pt x="0" y="703"/>
                  </a:lnTo>
                  <a:cubicBezTo>
                    <a:pt x="0" y="870"/>
                    <a:pt x="131" y="1000"/>
                    <a:pt x="298" y="1000"/>
                  </a:cubicBezTo>
                  <a:lnTo>
                    <a:pt x="1667" y="1000"/>
                  </a:lnTo>
                  <a:cubicBezTo>
                    <a:pt x="1834" y="1000"/>
                    <a:pt x="1965" y="870"/>
                    <a:pt x="1965" y="703"/>
                  </a:cubicBezTo>
                  <a:lnTo>
                    <a:pt x="1965" y="298"/>
                  </a:lnTo>
                  <a:cubicBezTo>
                    <a:pt x="1965" y="131"/>
                    <a:pt x="1834" y="0"/>
                    <a:pt x="1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5" name="Google Shape;1865;p53"/>
            <p:cNvSpPr/>
            <p:nvPr/>
          </p:nvSpPr>
          <p:spPr>
            <a:xfrm>
              <a:off x="5196399" y="3897610"/>
              <a:ext cx="47783" cy="25022"/>
            </a:xfrm>
            <a:custGeom>
              <a:avLst/>
              <a:gdLst/>
              <a:ahLst/>
              <a:cxnLst/>
              <a:rect l="l" t="t" r="r" b="b"/>
              <a:pathLst>
                <a:path w="2049" h="1073" extrusionOk="0">
                  <a:moveTo>
                    <a:pt x="1715" y="72"/>
                  </a:moveTo>
                  <a:cubicBezTo>
                    <a:pt x="1858" y="72"/>
                    <a:pt x="1965" y="191"/>
                    <a:pt x="1965" y="334"/>
                  </a:cubicBezTo>
                  <a:lnTo>
                    <a:pt x="1965" y="739"/>
                  </a:lnTo>
                  <a:cubicBezTo>
                    <a:pt x="1965" y="882"/>
                    <a:pt x="1858" y="1001"/>
                    <a:pt x="1715" y="1001"/>
                  </a:cubicBezTo>
                  <a:lnTo>
                    <a:pt x="334" y="1001"/>
                  </a:lnTo>
                  <a:cubicBezTo>
                    <a:pt x="191" y="1001"/>
                    <a:pt x="72" y="882"/>
                    <a:pt x="72" y="739"/>
                  </a:cubicBezTo>
                  <a:lnTo>
                    <a:pt x="72" y="334"/>
                  </a:lnTo>
                  <a:cubicBezTo>
                    <a:pt x="72" y="191"/>
                    <a:pt x="191" y="72"/>
                    <a:pt x="334" y="72"/>
                  </a:cubicBezTo>
                  <a:close/>
                  <a:moveTo>
                    <a:pt x="334" y="1"/>
                  </a:moveTo>
                  <a:cubicBezTo>
                    <a:pt x="155" y="1"/>
                    <a:pt x="1" y="144"/>
                    <a:pt x="1" y="334"/>
                  </a:cubicBezTo>
                  <a:lnTo>
                    <a:pt x="1" y="739"/>
                  </a:lnTo>
                  <a:cubicBezTo>
                    <a:pt x="1" y="917"/>
                    <a:pt x="155" y="1072"/>
                    <a:pt x="334" y="1072"/>
                  </a:cubicBezTo>
                  <a:lnTo>
                    <a:pt x="1715" y="1072"/>
                  </a:lnTo>
                  <a:cubicBezTo>
                    <a:pt x="1894" y="1072"/>
                    <a:pt x="2048" y="917"/>
                    <a:pt x="2048" y="739"/>
                  </a:cubicBezTo>
                  <a:lnTo>
                    <a:pt x="2048" y="334"/>
                  </a:lnTo>
                  <a:cubicBezTo>
                    <a:pt x="2048" y="144"/>
                    <a:pt x="1894" y="1"/>
                    <a:pt x="1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6" name="Google Shape;1866;p53"/>
            <p:cNvSpPr/>
            <p:nvPr/>
          </p:nvSpPr>
          <p:spPr>
            <a:xfrm>
              <a:off x="5283871" y="3890404"/>
              <a:ext cx="8069" cy="81363"/>
            </a:xfrm>
            <a:custGeom>
              <a:avLst/>
              <a:gdLst/>
              <a:ahLst/>
              <a:cxnLst/>
              <a:rect l="l" t="t" r="r" b="b"/>
              <a:pathLst>
                <a:path w="346" h="3489" extrusionOk="0">
                  <a:moveTo>
                    <a:pt x="0" y="0"/>
                  </a:moveTo>
                  <a:lnTo>
                    <a:pt x="0" y="3489"/>
                  </a:lnTo>
                  <a:lnTo>
                    <a:pt x="345" y="3489"/>
                  </a:lnTo>
                  <a:lnTo>
                    <a:pt x="345" y="0"/>
                  </a:lnTo>
                  <a:close/>
                </a:path>
              </a:pathLst>
            </a:cu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7" name="Google Shape;1867;p53"/>
            <p:cNvSpPr/>
            <p:nvPr/>
          </p:nvSpPr>
          <p:spPr>
            <a:xfrm>
              <a:off x="5282752" y="3889565"/>
              <a:ext cx="10004" cy="83043"/>
            </a:xfrm>
            <a:custGeom>
              <a:avLst/>
              <a:gdLst/>
              <a:ahLst/>
              <a:cxnLst/>
              <a:rect l="l" t="t" r="r" b="b"/>
              <a:pathLst>
                <a:path w="429" h="3561" extrusionOk="0">
                  <a:moveTo>
                    <a:pt x="346" y="72"/>
                  </a:moveTo>
                  <a:lnTo>
                    <a:pt x="346" y="3489"/>
                  </a:lnTo>
                  <a:lnTo>
                    <a:pt x="84" y="3489"/>
                  </a:lnTo>
                  <a:lnTo>
                    <a:pt x="96" y="72"/>
                  </a:lnTo>
                  <a:close/>
                  <a:moveTo>
                    <a:pt x="48" y="0"/>
                  </a:moveTo>
                  <a:cubicBezTo>
                    <a:pt x="24" y="0"/>
                    <a:pt x="0" y="24"/>
                    <a:pt x="0" y="36"/>
                  </a:cubicBezTo>
                  <a:lnTo>
                    <a:pt x="0" y="3525"/>
                  </a:lnTo>
                  <a:cubicBezTo>
                    <a:pt x="0" y="3548"/>
                    <a:pt x="24" y="3560"/>
                    <a:pt x="48" y="3560"/>
                  </a:cubicBezTo>
                  <a:lnTo>
                    <a:pt x="393" y="3560"/>
                  </a:lnTo>
                  <a:cubicBezTo>
                    <a:pt x="405" y="3560"/>
                    <a:pt x="429" y="3548"/>
                    <a:pt x="429" y="3525"/>
                  </a:cubicBezTo>
                  <a:lnTo>
                    <a:pt x="429" y="36"/>
                  </a:lnTo>
                  <a:cubicBezTo>
                    <a:pt x="429" y="24"/>
                    <a:pt x="405" y="0"/>
                    <a:pt x="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8" name="Google Shape;1868;p53"/>
            <p:cNvSpPr/>
            <p:nvPr/>
          </p:nvSpPr>
          <p:spPr>
            <a:xfrm>
              <a:off x="5289422" y="3977574"/>
              <a:ext cx="58883" cy="8069"/>
            </a:xfrm>
            <a:custGeom>
              <a:avLst/>
              <a:gdLst/>
              <a:ahLst/>
              <a:cxnLst/>
              <a:rect l="l" t="t" r="r" b="b"/>
              <a:pathLst>
                <a:path w="2525" h="346" extrusionOk="0">
                  <a:moveTo>
                    <a:pt x="0" y="1"/>
                  </a:moveTo>
                  <a:lnTo>
                    <a:pt x="0" y="346"/>
                  </a:lnTo>
                  <a:lnTo>
                    <a:pt x="2524" y="346"/>
                  </a:lnTo>
                  <a:lnTo>
                    <a:pt x="2524" y="1"/>
                  </a:lnTo>
                  <a:close/>
                </a:path>
              </a:pathLst>
            </a:cu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9" name="Google Shape;1869;p53"/>
            <p:cNvSpPr/>
            <p:nvPr/>
          </p:nvSpPr>
          <p:spPr>
            <a:xfrm>
              <a:off x="5288582" y="3976734"/>
              <a:ext cx="60539" cy="9748"/>
            </a:xfrm>
            <a:custGeom>
              <a:avLst/>
              <a:gdLst/>
              <a:ahLst/>
              <a:cxnLst/>
              <a:rect l="l" t="t" r="r" b="b"/>
              <a:pathLst>
                <a:path w="2596" h="418" extrusionOk="0">
                  <a:moveTo>
                    <a:pt x="2525" y="72"/>
                  </a:moveTo>
                  <a:lnTo>
                    <a:pt x="2525" y="334"/>
                  </a:lnTo>
                  <a:lnTo>
                    <a:pt x="72" y="334"/>
                  </a:lnTo>
                  <a:lnTo>
                    <a:pt x="72" y="72"/>
                  </a:lnTo>
                  <a:close/>
                  <a:moveTo>
                    <a:pt x="36" y="1"/>
                  </a:moveTo>
                  <a:cubicBezTo>
                    <a:pt x="24" y="1"/>
                    <a:pt x="0" y="13"/>
                    <a:pt x="0" y="37"/>
                  </a:cubicBezTo>
                  <a:lnTo>
                    <a:pt x="0" y="382"/>
                  </a:lnTo>
                  <a:cubicBezTo>
                    <a:pt x="0" y="394"/>
                    <a:pt x="24" y="418"/>
                    <a:pt x="36" y="418"/>
                  </a:cubicBezTo>
                  <a:lnTo>
                    <a:pt x="2560" y="418"/>
                  </a:lnTo>
                  <a:cubicBezTo>
                    <a:pt x="2572" y="418"/>
                    <a:pt x="2596" y="394"/>
                    <a:pt x="2596" y="382"/>
                  </a:cubicBezTo>
                  <a:lnTo>
                    <a:pt x="2596" y="37"/>
                  </a:lnTo>
                  <a:cubicBezTo>
                    <a:pt x="2596" y="13"/>
                    <a:pt x="2584" y="1"/>
                    <a:pt x="2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0" name="Google Shape;1870;p53"/>
            <p:cNvSpPr/>
            <p:nvPr/>
          </p:nvSpPr>
          <p:spPr>
            <a:xfrm>
              <a:off x="5289422" y="3890404"/>
              <a:ext cx="58883" cy="86354"/>
            </a:xfrm>
            <a:custGeom>
              <a:avLst/>
              <a:gdLst/>
              <a:ahLst/>
              <a:cxnLst/>
              <a:rect l="l" t="t" r="r" b="b"/>
              <a:pathLst>
                <a:path w="2525" h="3703" extrusionOk="0">
                  <a:moveTo>
                    <a:pt x="0" y="0"/>
                  </a:moveTo>
                  <a:lnTo>
                    <a:pt x="0" y="3703"/>
                  </a:lnTo>
                  <a:lnTo>
                    <a:pt x="2524" y="3703"/>
                  </a:lnTo>
                  <a:lnTo>
                    <a:pt x="25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1" name="Google Shape;1871;p53"/>
            <p:cNvSpPr/>
            <p:nvPr/>
          </p:nvSpPr>
          <p:spPr>
            <a:xfrm>
              <a:off x="5288582" y="3889565"/>
              <a:ext cx="60539" cy="88033"/>
            </a:xfrm>
            <a:custGeom>
              <a:avLst/>
              <a:gdLst/>
              <a:ahLst/>
              <a:cxnLst/>
              <a:rect l="l" t="t" r="r" b="b"/>
              <a:pathLst>
                <a:path w="2596" h="3775" extrusionOk="0">
                  <a:moveTo>
                    <a:pt x="2525" y="72"/>
                  </a:moveTo>
                  <a:lnTo>
                    <a:pt x="2525" y="3703"/>
                  </a:lnTo>
                  <a:lnTo>
                    <a:pt x="72" y="3703"/>
                  </a:lnTo>
                  <a:lnTo>
                    <a:pt x="72" y="72"/>
                  </a:lnTo>
                  <a:close/>
                  <a:moveTo>
                    <a:pt x="36" y="0"/>
                  </a:moveTo>
                  <a:cubicBezTo>
                    <a:pt x="24" y="0"/>
                    <a:pt x="0" y="24"/>
                    <a:pt x="0" y="36"/>
                  </a:cubicBezTo>
                  <a:lnTo>
                    <a:pt x="0" y="3739"/>
                  </a:lnTo>
                  <a:cubicBezTo>
                    <a:pt x="0" y="3763"/>
                    <a:pt x="24" y="3775"/>
                    <a:pt x="36" y="3775"/>
                  </a:cubicBezTo>
                  <a:lnTo>
                    <a:pt x="2560" y="3775"/>
                  </a:lnTo>
                  <a:cubicBezTo>
                    <a:pt x="2572" y="3775"/>
                    <a:pt x="2596" y="3763"/>
                    <a:pt x="2596" y="3739"/>
                  </a:cubicBezTo>
                  <a:lnTo>
                    <a:pt x="2596" y="36"/>
                  </a:lnTo>
                  <a:cubicBezTo>
                    <a:pt x="2596" y="24"/>
                    <a:pt x="2584" y="0"/>
                    <a:pt x="2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2" name="Google Shape;1872;p53"/>
            <p:cNvSpPr/>
            <p:nvPr/>
          </p:nvSpPr>
          <p:spPr>
            <a:xfrm>
              <a:off x="5296068" y="3898450"/>
              <a:ext cx="45847" cy="23343"/>
            </a:xfrm>
            <a:custGeom>
              <a:avLst/>
              <a:gdLst/>
              <a:ahLst/>
              <a:cxnLst/>
              <a:rect l="l" t="t" r="r" b="b"/>
              <a:pathLst>
                <a:path w="1966" h="1001" extrusionOk="0">
                  <a:moveTo>
                    <a:pt x="299" y="0"/>
                  </a:moveTo>
                  <a:cubicBezTo>
                    <a:pt x="132" y="0"/>
                    <a:pt x="1" y="131"/>
                    <a:pt x="1" y="298"/>
                  </a:cubicBezTo>
                  <a:lnTo>
                    <a:pt x="1" y="703"/>
                  </a:lnTo>
                  <a:cubicBezTo>
                    <a:pt x="1" y="870"/>
                    <a:pt x="132" y="1000"/>
                    <a:pt x="299" y="1000"/>
                  </a:cubicBezTo>
                  <a:lnTo>
                    <a:pt x="1668" y="1000"/>
                  </a:lnTo>
                  <a:cubicBezTo>
                    <a:pt x="1834" y="1000"/>
                    <a:pt x="1965" y="870"/>
                    <a:pt x="1965" y="703"/>
                  </a:cubicBezTo>
                  <a:lnTo>
                    <a:pt x="1965" y="298"/>
                  </a:lnTo>
                  <a:cubicBezTo>
                    <a:pt x="1965" y="131"/>
                    <a:pt x="1834" y="0"/>
                    <a:pt x="1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3" name="Google Shape;1873;p53"/>
            <p:cNvSpPr/>
            <p:nvPr/>
          </p:nvSpPr>
          <p:spPr>
            <a:xfrm>
              <a:off x="5294972" y="3897610"/>
              <a:ext cx="47783" cy="25022"/>
            </a:xfrm>
            <a:custGeom>
              <a:avLst/>
              <a:gdLst/>
              <a:ahLst/>
              <a:cxnLst/>
              <a:rect l="l" t="t" r="r" b="b"/>
              <a:pathLst>
                <a:path w="2049" h="1073" extrusionOk="0">
                  <a:moveTo>
                    <a:pt x="1715" y="72"/>
                  </a:moveTo>
                  <a:cubicBezTo>
                    <a:pt x="1858" y="72"/>
                    <a:pt x="1977" y="191"/>
                    <a:pt x="1977" y="334"/>
                  </a:cubicBezTo>
                  <a:lnTo>
                    <a:pt x="1977" y="739"/>
                  </a:lnTo>
                  <a:cubicBezTo>
                    <a:pt x="1977" y="882"/>
                    <a:pt x="1858" y="1001"/>
                    <a:pt x="1715" y="1001"/>
                  </a:cubicBezTo>
                  <a:lnTo>
                    <a:pt x="346" y="1001"/>
                  </a:lnTo>
                  <a:cubicBezTo>
                    <a:pt x="191" y="1001"/>
                    <a:pt x="84" y="882"/>
                    <a:pt x="84" y="739"/>
                  </a:cubicBezTo>
                  <a:lnTo>
                    <a:pt x="84" y="334"/>
                  </a:lnTo>
                  <a:cubicBezTo>
                    <a:pt x="84" y="191"/>
                    <a:pt x="191" y="72"/>
                    <a:pt x="346" y="72"/>
                  </a:cubicBezTo>
                  <a:close/>
                  <a:moveTo>
                    <a:pt x="346" y="1"/>
                  </a:moveTo>
                  <a:cubicBezTo>
                    <a:pt x="155" y="1"/>
                    <a:pt x="0" y="144"/>
                    <a:pt x="0" y="334"/>
                  </a:cubicBezTo>
                  <a:lnTo>
                    <a:pt x="0" y="739"/>
                  </a:lnTo>
                  <a:cubicBezTo>
                    <a:pt x="0" y="917"/>
                    <a:pt x="155" y="1072"/>
                    <a:pt x="346" y="1072"/>
                  </a:cubicBezTo>
                  <a:lnTo>
                    <a:pt x="1715" y="1072"/>
                  </a:lnTo>
                  <a:cubicBezTo>
                    <a:pt x="1893" y="1072"/>
                    <a:pt x="2048" y="917"/>
                    <a:pt x="2048" y="739"/>
                  </a:cubicBezTo>
                  <a:lnTo>
                    <a:pt x="2048" y="334"/>
                  </a:lnTo>
                  <a:cubicBezTo>
                    <a:pt x="2048" y="144"/>
                    <a:pt x="1893" y="1"/>
                    <a:pt x="1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4" name="Google Shape;1874;p53"/>
            <p:cNvSpPr/>
            <p:nvPr/>
          </p:nvSpPr>
          <p:spPr>
            <a:xfrm>
              <a:off x="5060911" y="4186915"/>
              <a:ext cx="86377" cy="46966"/>
            </a:xfrm>
            <a:custGeom>
              <a:avLst/>
              <a:gdLst/>
              <a:ahLst/>
              <a:cxnLst/>
              <a:rect l="l" t="t" r="r" b="b"/>
              <a:pathLst>
                <a:path w="3704" h="2014" extrusionOk="0">
                  <a:moveTo>
                    <a:pt x="0" y="1"/>
                  </a:moveTo>
                  <a:lnTo>
                    <a:pt x="0" y="2013"/>
                  </a:lnTo>
                  <a:lnTo>
                    <a:pt x="3703" y="2013"/>
                  </a:lnTo>
                  <a:lnTo>
                    <a:pt x="37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5" name="Google Shape;1875;p53"/>
            <p:cNvSpPr/>
            <p:nvPr/>
          </p:nvSpPr>
          <p:spPr>
            <a:xfrm>
              <a:off x="5060071" y="4186099"/>
              <a:ext cx="88033" cy="48599"/>
            </a:xfrm>
            <a:custGeom>
              <a:avLst/>
              <a:gdLst/>
              <a:ahLst/>
              <a:cxnLst/>
              <a:rect l="l" t="t" r="r" b="b"/>
              <a:pathLst>
                <a:path w="3775" h="2084" extrusionOk="0">
                  <a:moveTo>
                    <a:pt x="3703" y="84"/>
                  </a:moveTo>
                  <a:lnTo>
                    <a:pt x="3703" y="2012"/>
                  </a:lnTo>
                  <a:lnTo>
                    <a:pt x="72" y="2012"/>
                  </a:lnTo>
                  <a:lnTo>
                    <a:pt x="72" y="84"/>
                  </a:lnTo>
                  <a:close/>
                  <a:moveTo>
                    <a:pt x="36" y="0"/>
                  </a:moveTo>
                  <a:cubicBezTo>
                    <a:pt x="12" y="0"/>
                    <a:pt x="1" y="24"/>
                    <a:pt x="1" y="36"/>
                  </a:cubicBezTo>
                  <a:lnTo>
                    <a:pt x="1" y="2048"/>
                  </a:lnTo>
                  <a:cubicBezTo>
                    <a:pt x="1" y="2072"/>
                    <a:pt x="12" y="2084"/>
                    <a:pt x="36" y="2084"/>
                  </a:cubicBezTo>
                  <a:lnTo>
                    <a:pt x="3739" y="2084"/>
                  </a:lnTo>
                  <a:cubicBezTo>
                    <a:pt x="3763" y="2084"/>
                    <a:pt x="3775" y="2072"/>
                    <a:pt x="3775" y="2048"/>
                  </a:cubicBezTo>
                  <a:lnTo>
                    <a:pt x="3775" y="36"/>
                  </a:lnTo>
                  <a:cubicBezTo>
                    <a:pt x="3775" y="24"/>
                    <a:pt x="3763" y="0"/>
                    <a:pt x="3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6" name="Google Shape;1876;p53"/>
            <p:cNvSpPr/>
            <p:nvPr/>
          </p:nvSpPr>
          <p:spPr>
            <a:xfrm>
              <a:off x="5060911" y="4233857"/>
              <a:ext cx="86377" cy="8069"/>
            </a:xfrm>
            <a:custGeom>
              <a:avLst/>
              <a:gdLst/>
              <a:ahLst/>
              <a:cxnLst/>
              <a:rect l="l" t="t" r="r" b="b"/>
              <a:pathLst>
                <a:path w="3704" h="346" extrusionOk="0">
                  <a:moveTo>
                    <a:pt x="0" y="0"/>
                  </a:moveTo>
                  <a:lnTo>
                    <a:pt x="0" y="345"/>
                  </a:lnTo>
                  <a:lnTo>
                    <a:pt x="3703" y="345"/>
                  </a:lnTo>
                  <a:lnTo>
                    <a:pt x="3703" y="0"/>
                  </a:lnTo>
                  <a:close/>
                </a:path>
              </a:pathLst>
            </a:cu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7" name="Google Shape;1877;p53"/>
            <p:cNvSpPr/>
            <p:nvPr/>
          </p:nvSpPr>
          <p:spPr>
            <a:xfrm>
              <a:off x="5060071" y="4233018"/>
              <a:ext cx="88033" cy="9748"/>
            </a:xfrm>
            <a:custGeom>
              <a:avLst/>
              <a:gdLst/>
              <a:ahLst/>
              <a:cxnLst/>
              <a:rect l="l" t="t" r="r" b="b"/>
              <a:pathLst>
                <a:path w="3775" h="418" extrusionOk="0">
                  <a:moveTo>
                    <a:pt x="3703" y="72"/>
                  </a:moveTo>
                  <a:lnTo>
                    <a:pt x="3703" y="346"/>
                  </a:lnTo>
                  <a:lnTo>
                    <a:pt x="72" y="346"/>
                  </a:lnTo>
                  <a:lnTo>
                    <a:pt x="72" y="72"/>
                  </a:lnTo>
                  <a:close/>
                  <a:moveTo>
                    <a:pt x="36" y="0"/>
                  </a:moveTo>
                  <a:cubicBezTo>
                    <a:pt x="12" y="0"/>
                    <a:pt x="1" y="12"/>
                    <a:pt x="1" y="36"/>
                  </a:cubicBezTo>
                  <a:lnTo>
                    <a:pt x="1" y="381"/>
                  </a:lnTo>
                  <a:cubicBezTo>
                    <a:pt x="1" y="405"/>
                    <a:pt x="12" y="417"/>
                    <a:pt x="36" y="417"/>
                  </a:cubicBezTo>
                  <a:lnTo>
                    <a:pt x="3739" y="417"/>
                  </a:lnTo>
                  <a:cubicBezTo>
                    <a:pt x="3763" y="417"/>
                    <a:pt x="3775" y="405"/>
                    <a:pt x="3775" y="381"/>
                  </a:cubicBezTo>
                  <a:lnTo>
                    <a:pt x="3775" y="36"/>
                  </a:lnTo>
                  <a:cubicBezTo>
                    <a:pt x="3775" y="12"/>
                    <a:pt x="3763" y="0"/>
                    <a:pt x="3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8" name="Google Shape;1878;p53"/>
            <p:cNvSpPr/>
            <p:nvPr/>
          </p:nvSpPr>
          <p:spPr>
            <a:xfrm>
              <a:off x="5060911" y="4241903"/>
              <a:ext cx="43329" cy="8069"/>
            </a:xfrm>
            <a:custGeom>
              <a:avLst/>
              <a:gdLst/>
              <a:ahLst/>
              <a:cxnLst/>
              <a:rect l="l" t="t" r="r" b="b"/>
              <a:pathLst>
                <a:path w="1858" h="346" extrusionOk="0">
                  <a:moveTo>
                    <a:pt x="0" y="0"/>
                  </a:moveTo>
                  <a:lnTo>
                    <a:pt x="0" y="346"/>
                  </a:lnTo>
                  <a:lnTo>
                    <a:pt x="1858" y="346"/>
                  </a:lnTo>
                  <a:lnTo>
                    <a:pt x="185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9" name="Google Shape;1879;p53"/>
            <p:cNvSpPr/>
            <p:nvPr/>
          </p:nvSpPr>
          <p:spPr>
            <a:xfrm>
              <a:off x="5060071" y="4241063"/>
              <a:ext cx="45008" cy="9748"/>
            </a:xfrm>
            <a:custGeom>
              <a:avLst/>
              <a:gdLst/>
              <a:ahLst/>
              <a:cxnLst/>
              <a:rect l="l" t="t" r="r" b="b"/>
              <a:pathLst>
                <a:path w="1930" h="418" extrusionOk="0">
                  <a:moveTo>
                    <a:pt x="1858" y="72"/>
                  </a:moveTo>
                  <a:lnTo>
                    <a:pt x="1858" y="346"/>
                  </a:lnTo>
                  <a:lnTo>
                    <a:pt x="72" y="346"/>
                  </a:lnTo>
                  <a:lnTo>
                    <a:pt x="72" y="72"/>
                  </a:lnTo>
                  <a:close/>
                  <a:moveTo>
                    <a:pt x="36" y="1"/>
                  </a:moveTo>
                  <a:cubicBezTo>
                    <a:pt x="12" y="1"/>
                    <a:pt x="1" y="13"/>
                    <a:pt x="1" y="36"/>
                  </a:cubicBezTo>
                  <a:lnTo>
                    <a:pt x="1" y="382"/>
                  </a:lnTo>
                  <a:cubicBezTo>
                    <a:pt x="1" y="405"/>
                    <a:pt x="12" y="417"/>
                    <a:pt x="36" y="417"/>
                  </a:cubicBezTo>
                  <a:lnTo>
                    <a:pt x="1894" y="417"/>
                  </a:lnTo>
                  <a:cubicBezTo>
                    <a:pt x="1906" y="417"/>
                    <a:pt x="1929" y="405"/>
                    <a:pt x="1929" y="382"/>
                  </a:cubicBezTo>
                  <a:lnTo>
                    <a:pt x="1929" y="36"/>
                  </a:lnTo>
                  <a:cubicBezTo>
                    <a:pt x="1929" y="13"/>
                    <a:pt x="1906" y="1"/>
                    <a:pt x="18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0" name="Google Shape;1880;p53"/>
            <p:cNvSpPr/>
            <p:nvPr/>
          </p:nvSpPr>
          <p:spPr>
            <a:xfrm>
              <a:off x="5061471" y="4178310"/>
              <a:ext cx="23343" cy="45847"/>
            </a:xfrm>
            <a:custGeom>
              <a:avLst/>
              <a:gdLst/>
              <a:ahLst/>
              <a:cxnLst/>
              <a:rect l="l" t="t" r="r" b="b"/>
              <a:pathLst>
                <a:path w="1001" h="1966" extrusionOk="0">
                  <a:moveTo>
                    <a:pt x="298" y="1"/>
                  </a:moveTo>
                  <a:cubicBezTo>
                    <a:pt x="131" y="1"/>
                    <a:pt x="0" y="132"/>
                    <a:pt x="0" y="298"/>
                  </a:cubicBezTo>
                  <a:lnTo>
                    <a:pt x="0" y="1668"/>
                  </a:lnTo>
                  <a:cubicBezTo>
                    <a:pt x="0" y="1834"/>
                    <a:pt x="131" y="1965"/>
                    <a:pt x="298" y="1965"/>
                  </a:cubicBezTo>
                  <a:lnTo>
                    <a:pt x="703" y="1965"/>
                  </a:lnTo>
                  <a:cubicBezTo>
                    <a:pt x="857" y="1965"/>
                    <a:pt x="1000" y="1834"/>
                    <a:pt x="1000" y="1668"/>
                  </a:cubicBezTo>
                  <a:lnTo>
                    <a:pt x="1000" y="298"/>
                  </a:lnTo>
                  <a:cubicBezTo>
                    <a:pt x="1000" y="132"/>
                    <a:pt x="857" y="1"/>
                    <a:pt x="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1" name="Google Shape;1881;p53"/>
            <p:cNvSpPr/>
            <p:nvPr/>
          </p:nvSpPr>
          <p:spPr>
            <a:xfrm>
              <a:off x="5060351" y="4177494"/>
              <a:ext cx="25279" cy="47503"/>
            </a:xfrm>
            <a:custGeom>
              <a:avLst/>
              <a:gdLst/>
              <a:ahLst/>
              <a:cxnLst/>
              <a:rect l="l" t="t" r="r" b="b"/>
              <a:pathLst>
                <a:path w="1084" h="2037" extrusionOk="0">
                  <a:moveTo>
                    <a:pt x="751" y="72"/>
                  </a:moveTo>
                  <a:cubicBezTo>
                    <a:pt x="893" y="72"/>
                    <a:pt x="1013" y="179"/>
                    <a:pt x="1013" y="322"/>
                  </a:cubicBezTo>
                  <a:lnTo>
                    <a:pt x="1013" y="1703"/>
                  </a:lnTo>
                  <a:cubicBezTo>
                    <a:pt x="1013" y="1846"/>
                    <a:pt x="893" y="1953"/>
                    <a:pt x="751" y="1953"/>
                  </a:cubicBezTo>
                  <a:lnTo>
                    <a:pt x="346" y="1953"/>
                  </a:lnTo>
                  <a:cubicBezTo>
                    <a:pt x="203" y="1953"/>
                    <a:pt x="84" y="1846"/>
                    <a:pt x="84" y="1703"/>
                  </a:cubicBezTo>
                  <a:lnTo>
                    <a:pt x="84" y="333"/>
                  </a:lnTo>
                  <a:cubicBezTo>
                    <a:pt x="84" y="191"/>
                    <a:pt x="203" y="72"/>
                    <a:pt x="346" y="72"/>
                  </a:cubicBezTo>
                  <a:close/>
                  <a:moveTo>
                    <a:pt x="346" y="0"/>
                  </a:moveTo>
                  <a:cubicBezTo>
                    <a:pt x="155" y="0"/>
                    <a:pt x="0" y="143"/>
                    <a:pt x="0" y="333"/>
                  </a:cubicBezTo>
                  <a:lnTo>
                    <a:pt x="0" y="1703"/>
                  </a:lnTo>
                  <a:cubicBezTo>
                    <a:pt x="0" y="1893"/>
                    <a:pt x="155" y="2036"/>
                    <a:pt x="346" y="2036"/>
                  </a:cubicBezTo>
                  <a:lnTo>
                    <a:pt x="751" y="2036"/>
                  </a:lnTo>
                  <a:cubicBezTo>
                    <a:pt x="929" y="2036"/>
                    <a:pt x="1084" y="1881"/>
                    <a:pt x="1084" y="1703"/>
                  </a:cubicBezTo>
                  <a:lnTo>
                    <a:pt x="1084" y="333"/>
                  </a:lnTo>
                  <a:cubicBezTo>
                    <a:pt x="1084" y="143"/>
                    <a:pt x="929" y="0"/>
                    <a:pt x="7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2" name="Google Shape;1882;p53"/>
            <p:cNvSpPr/>
            <p:nvPr/>
          </p:nvSpPr>
          <p:spPr>
            <a:xfrm>
              <a:off x="5267478" y="4114740"/>
              <a:ext cx="86377" cy="46943"/>
            </a:xfrm>
            <a:custGeom>
              <a:avLst/>
              <a:gdLst/>
              <a:ahLst/>
              <a:cxnLst/>
              <a:rect l="l" t="t" r="r" b="b"/>
              <a:pathLst>
                <a:path w="3704" h="2013" extrusionOk="0">
                  <a:moveTo>
                    <a:pt x="1" y="0"/>
                  </a:moveTo>
                  <a:lnTo>
                    <a:pt x="1" y="2012"/>
                  </a:lnTo>
                  <a:lnTo>
                    <a:pt x="3703" y="2012"/>
                  </a:lnTo>
                  <a:lnTo>
                    <a:pt x="37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3" name="Google Shape;1883;p53"/>
            <p:cNvSpPr/>
            <p:nvPr/>
          </p:nvSpPr>
          <p:spPr>
            <a:xfrm>
              <a:off x="5266638" y="4113901"/>
              <a:ext cx="88056" cy="48622"/>
            </a:xfrm>
            <a:custGeom>
              <a:avLst/>
              <a:gdLst/>
              <a:ahLst/>
              <a:cxnLst/>
              <a:rect l="l" t="t" r="r" b="b"/>
              <a:pathLst>
                <a:path w="3776" h="2085" extrusionOk="0">
                  <a:moveTo>
                    <a:pt x="3692" y="72"/>
                  </a:moveTo>
                  <a:lnTo>
                    <a:pt x="3692" y="2013"/>
                  </a:lnTo>
                  <a:lnTo>
                    <a:pt x="72" y="2013"/>
                  </a:lnTo>
                  <a:lnTo>
                    <a:pt x="72" y="72"/>
                  </a:lnTo>
                  <a:close/>
                  <a:moveTo>
                    <a:pt x="37" y="1"/>
                  </a:moveTo>
                  <a:cubicBezTo>
                    <a:pt x="13" y="1"/>
                    <a:pt x="1" y="13"/>
                    <a:pt x="1" y="36"/>
                  </a:cubicBezTo>
                  <a:lnTo>
                    <a:pt x="1" y="2048"/>
                  </a:lnTo>
                  <a:cubicBezTo>
                    <a:pt x="1" y="2060"/>
                    <a:pt x="13" y="2084"/>
                    <a:pt x="37" y="2084"/>
                  </a:cubicBezTo>
                  <a:lnTo>
                    <a:pt x="3739" y="2084"/>
                  </a:lnTo>
                  <a:cubicBezTo>
                    <a:pt x="3763" y="2084"/>
                    <a:pt x="3775" y="2060"/>
                    <a:pt x="3775" y="2048"/>
                  </a:cubicBezTo>
                  <a:lnTo>
                    <a:pt x="3775" y="36"/>
                  </a:lnTo>
                  <a:cubicBezTo>
                    <a:pt x="3775" y="13"/>
                    <a:pt x="3763" y="1"/>
                    <a:pt x="37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4" name="Google Shape;1884;p53"/>
            <p:cNvSpPr/>
            <p:nvPr/>
          </p:nvSpPr>
          <p:spPr>
            <a:xfrm>
              <a:off x="5267478" y="4161660"/>
              <a:ext cx="86377" cy="8069"/>
            </a:xfrm>
            <a:custGeom>
              <a:avLst/>
              <a:gdLst/>
              <a:ahLst/>
              <a:cxnLst/>
              <a:rect l="l" t="t" r="r" b="b"/>
              <a:pathLst>
                <a:path w="3704" h="346" extrusionOk="0">
                  <a:moveTo>
                    <a:pt x="1" y="0"/>
                  </a:moveTo>
                  <a:lnTo>
                    <a:pt x="1" y="346"/>
                  </a:lnTo>
                  <a:lnTo>
                    <a:pt x="3703" y="346"/>
                  </a:lnTo>
                  <a:lnTo>
                    <a:pt x="3703" y="0"/>
                  </a:lnTo>
                  <a:close/>
                </a:path>
              </a:pathLst>
            </a:cu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5" name="Google Shape;1885;p53"/>
            <p:cNvSpPr/>
            <p:nvPr/>
          </p:nvSpPr>
          <p:spPr>
            <a:xfrm>
              <a:off x="5266638" y="4160540"/>
              <a:ext cx="88056" cy="10028"/>
            </a:xfrm>
            <a:custGeom>
              <a:avLst/>
              <a:gdLst/>
              <a:ahLst/>
              <a:cxnLst/>
              <a:rect l="l" t="t" r="r" b="b"/>
              <a:pathLst>
                <a:path w="3776" h="430" extrusionOk="0">
                  <a:moveTo>
                    <a:pt x="3692" y="84"/>
                  </a:moveTo>
                  <a:lnTo>
                    <a:pt x="3692" y="346"/>
                  </a:lnTo>
                  <a:lnTo>
                    <a:pt x="72" y="346"/>
                  </a:lnTo>
                  <a:lnTo>
                    <a:pt x="72" y="84"/>
                  </a:lnTo>
                  <a:close/>
                  <a:moveTo>
                    <a:pt x="37" y="1"/>
                  </a:moveTo>
                  <a:cubicBezTo>
                    <a:pt x="13" y="1"/>
                    <a:pt x="1" y="25"/>
                    <a:pt x="1" y="48"/>
                  </a:cubicBezTo>
                  <a:lnTo>
                    <a:pt x="1" y="394"/>
                  </a:lnTo>
                  <a:cubicBezTo>
                    <a:pt x="1" y="406"/>
                    <a:pt x="13" y="429"/>
                    <a:pt x="37" y="429"/>
                  </a:cubicBezTo>
                  <a:lnTo>
                    <a:pt x="3739" y="429"/>
                  </a:lnTo>
                  <a:cubicBezTo>
                    <a:pt x="3763" y="429"/>
                    <a:pt x="3775" y="406"/>
                    <a:pt x="3775" y="382"/>
                  </a:cubicBezTo>
                  <a:lnTo>
                    <a:pt x="3775" y="48"/>
                  </a:lnTo>
                  <a:cubicBezTo>
                    <a:pt x="3775" y="25"/>
                    <a:pt x="3763" y="1"/>
                    <a:pt x="37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6" name="Google Shape;1886;p53"/>
            <p:cNvSpPr/>
            <p:nvPr/>
          </p:nvSpPr>
          <p:spPr>
            <a:xfrm>
              <a:off x="5310526" y="4169705"/>
              <a:ext cx="43329" cy="7812"/>
            </a:xfrm>
            <a:custGeom>
              <a:avLst/>
              <a:gdLst/>
              <a:ahLst/>
              <a:cxnLst/>
              <a:rect l="l" t="t" r="r" b="b"/>
              <a:pathLst>
                <a:path w="1858" h="335" extrusionOk="0">
                  <a:moveTo>
                    <a:pt x="0" y="1"/>
                  </a:moveTo>
                  <a:lnTo>
                    <a:pt x="0" y="334"/>
                  </a:lnTo>
                  <a:lnTo>
                    <a:pt x="1857" y="334"/>
                  </a:lnTo>
                  <a:lnTo>
                    <a:pt x="1857"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7" name="Google Shape;1887;p53"/>
            <p:cNvSpPr/>
            <p:nvPr/>
          </p:nvSpPr>
          <p:spPr>
            <a:xfrm>
              <a:off x="5309686" y="4168609"/>
              <a:ext cx="45008" cy="10004"/>
            </a:xfrm>
            <a:custGeom>
              <a:avLst/>
              <a:gdLst/>
              <a:ahLst/>
              <a:cxnLst/>
              <a:rect l="l" t="t" r="r" b="b"/>
              <a:pathLst>
                <a:path w="1930" h="429" extrusionOk="0">
                  <a:moveTo>
                    <a:pt x="1846" y="83"/>
                  </a:moveTo>
                  <a:lnTo>
                    <a:pt x="1846" y="345"/>
                  </a:lnTo>
                  <a:lnTo>
                    <a:pt x="72" y="345"/>
                  </a:lnTo>
                  <a:lnTo>
                    <a:pt x="72" y="83"/>
                  </a:lnTo>
                  <a:close/>
                  <a:moveTo>
                    <a:pt x="36" y="0"/>
                  </a:moveTo>
                  <a:cubicBezTo>
                    <a:pt x="12" y="0"/>
                    <a:pt x="0" y="24"/>
                    <a:pt x="0" y="48"/>
                  </a:cubicBezTo>
                  <a:lnTo>
                    <a:pt x="0" y="393"/>
                  </a:lnTo>
                  <a:cubicBezTo>
                    <a:pt x="0" y="405"/>
                    <a:pt x="12" y="429"/>
                    <a:pt x="36" y="429"/>
                  </a:cubicBezTo>
                  <a:lnTo>
                    <a:pt x="1893" y="429"/>
                  </a:lnTo>
                  <a:cubicBezTo>
                    <a:pt x="1905" y="429"/>
                    <a:pt x="1929" y="405"/>
                    <a:pt x="1929" y="393"/>
                  </a:cubicBezTo>
                  <a:lnTo>
                    <a:pt x="1929" y="48"/>
                  </a:lnTo>
                  <a:cubicBezTo>
                    <a:pt x="1929" y="24"/>
                    <a:pt x="1905" y="0"/>
                    <a:pt x="18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8" name="Google Shape;1888;p53"/>
            <p:cNvSpPr/>
            <p:nvPr/>
          </p:nvSpPr>
          <p:spPr>
            <a:xfrm>
              <a:off x="5329951" y="4105855"/>
              <a:ext cx="23343" cy="45824"/>
            </a:xfrm>
            <a:custGeom>
              <a:avLst/>
              <a:gdLst/>
              <a:ahLst/>
              <a:cxnLst/>
              <a:rect l="l" t="t" r="r" b="b"/>
              <a:pathLst>
                <a:path w="1001" h="1965" extrusionOk="0">
                  <a:moveTo>
                    <a:pt x="298" y="0"/>
                  </a:moveTo>
                  <a:cubicBezTo>
                    <a:pt x="131" y="0"/>
                    <a:pt x="0" y="131"/>
                    <a:pt x="0" y="298"/>
                  </a:cubicBezTo>
                  <a:lnTo>
                    <a:pt x="0" y="1667"/>
                  </a:lnTo>
                  <a:cubicBezTo>
                    <a:pt x="0" y="1834"/>
                    <a:pt x="131" y="1965"/>
                    <a:pt x="298" y="1965"/>
                  </a:cubicBezTo>
                  <a:lnTo>
                    <a:pt x="703" y="1965"/>
                  </a:lnTo>
                  <a:cubicBezTo>
                    <a:pt x="870" y="1965"/>
                    <a:pt x="1001" y="1834"/>
                    <a:pt x="1001" y="1667"/>
                  </a:cubicBezTo>
                  <a:lnTo>
                    <a:pt x="1001" y="298"/>
                  </a:lnTo>
                  <a:cubicBezTo>
                    <a:pt x="1001" y="131"/>
                    <a:pt x="870" y="0"/>
                    <a:pt x="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9" name="Google Shape;1889;p53"/>
            <p:cNvSpPr/>
            <p:nvPr/>
          </p:nvSpPr>
          <p:spPr>
            <a:xfrm>
              <a:off x="5329112" y="4105016"/>
              <a:ext cx="25302" cy="47783"/>
            </a:xfrm>
            <a:custGeom>
              <a:avLst/>
              <a:gdLst/>
              <a:ahLst/>
              <a:cxnLst/>
              <a:rect l="l" t="t" r="r" b="b"/>
              <a:pathLst>
                <a:path w="1085" h="2049" extrusionOk="0">
                  <a:moveTo>
                    <a:pt x="334" y="72"/>
                  </a:moveTo>
                  <a:lnTo>
                    <a:pt x="739" y="84"/>
                  </a:lnTo>
                  <a:cubicBezTo>
                    <a:pt x="882" y="84"/>
                    <a:pt x="1001" y="191"/>
                    <a:pt x="1001" y="346"/>
                  </a:cubicBezTo>
                  <a:lnTo>
                    <a:pt x="1001" y="1715"/>
                  </a:lnTo>
                  <a:cubicBezTo>
                    <a:pt x="1001" y="1858"/>
                    <a:pt x="882" y="1977"/>
                    <a:pt x="739" y="1977"/>
                  </a:cubicBezTo>
                  <a:lnTo>
                    <a:pt x="334" y="1977"/>
                  </a:lnTo>
                  <a:cubicBezTo>
                    <a:pt x="191" y="1977"/>
                    <a:pt x="72" y="1858"/>
                    <a:pt x="72" y="1715"/>
                  </a:cubicBezTo>
                  <a:lnTo>
                    <a:pt x="72" y="334"/>
                  </a:lnTo>
                  <a:cubicBezTo>
                    <a:pt x="72" y="191"/>
                    <a:pt x="191" y="72"/>
                    <a:pt x="334" y="72"/>
                  </a:cubicBezTo>
                  <a:close/>
                  <a:moveTo>
                    <a:pt x="334" y="1"/>
                  </a:moveTo>
                  <a:cubicBezTo>
                    <a:pt x="144" y="1"/>
                    <a:pt x="1" y="155"/>
                    <a:pt x="1" y="346"/>
                  </a:cubicBezTo>
                  <a:lnTo>
                    <a:pt x="1" y="1715"/>
                  </a:lnTo>
                  <a:cubicBezTo>
                    <a:pt x="1" y="1894"/>
                    <a:pt x="144" y="2048"/>
                    <a:pt x="334" y="2048"/>
                  </a:cubicBezTo>
                  <a:lnTo>
                    <a:pt x="739" y="2048"/>
                  </a:lnTo>
                  <a:cubicBezTo>
                    <a:pt x="929" y="2048"/>
                    <a:pt x="1072" y="1894"/>
                    <a:pt x="1084" y="1715"/>
                  </a:cubicBezTo>
                  <a:lnTo>
                    <a:pt x="1084" y="346"/>
                  </a:lnTo>
                  <a:cubicBezTo>
                    <a:pt x="1084" y="155"/>
                    <a:pt x="929" y="1"/>
                    <a:pt x="7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0" name="Google Shape;1890;p53"/>
            <p:cNvSpPr/>
            <p:nvPr/>
          </p:nvSpPr>
          <p:spPr>
            <a:xfrm>
              <a:off x="5267478" y="4186915"/>
              <a:ext cx="86377" cy="46966"/>
            </a:xfrm>
            <a:custGeom>
              <a:avLst/>
              <a:gdLst/>
              <a:ahLst/>
              <a:cxnLst/>
              <a:rect l="l" t="t" r="r" b="b"/>
              <a:pathLst>
                <a:path w="3704" h="2014" extrusionOk="0">
                  <a:moveTo>
                    <a:pt x="1" y="1"/>
                  </a:moveTo>
                  <a:lnTo>
                    <a:pt x="1" y="2013"/>
                  </a:lnTo>
                  <a:lnTo>
                    <a:pt x="3703" y="2013"/>
                  </a:lnTo>
                  <a:lnTo>
                    <a:pt x="37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1" name="Google Shape;1891;p53"/>
            <p:cNvSpPr/>
            <p:nvPr/>
          </p:nvSpPr>
          <p:spPr>
            <a:xfrm>
              <a:off x="5266638" y="4186099"/>
              <a:ext cx="88056" cy="48599"/>
            </a:xfrm>
            <a:custGeom>
              <a:avLst/>
              <a:gdLst/>
              <a:ahLst/>
              <a:cxnLst/>
              <a:rect l="l" t="t" r="r" b="b"/>
              <a:pathLst>
                <a:path w="3776" h="2084" extrusionOk="0">
                  <a:moveTo>
                    <a:pt x="3692" y="84"/>
                  </a:moveTo>
                  <a:lnTo>
                    <a:pt x="3692" y="2012"/>
                  </a:lnTo>
                  <a:lnTo>
                    <a:pt x="72" y="2012"/>
                  </a:lnTo>
                  <a:lnTo>
                    <a:pt x="72" y="84"/>
                  </a:lnTo>
                  <a:close/>
                  <a:moveTo>
                    <a:pt x="37" y="0"/>
                  </a:moveTo>
                  <a:cubicBezTo>
                    <a:pt x="13" y="0"/>
                    <a:pt x="1" y="24"/>
                    <a:pt x="1" y="36"/>
                  </a:cubicBezTo>
                  <a:lnTo>
                    <a:pt x="1" y="2048"/>
                  </a:lnTo>
                  <a:cubicBezTo>
                    <a:pt x="1" y="2072"/>
                    <a:pt x="13" y="2084"/>
                    <a:pt x="37" y="2084"/>
                  </a:cubicBezTo>
                  <a:lnTo>
                    <a:pt x="3739" y="2084"/>
                  </a:lnTo>
                  <a:cubicBezTo>
                    <a:pt x="3751" y="2084"/>
                    <a:pt x="3775" y="2072"/>
                    <a:pt x="3775" y="2048"/>
                  </a:cubicBezTo>
                  <a:lnTo>
                    <a:pt x="3775" y="36"/>
                  </a:lnTo>
                  <a:cubicBezTo>
                    <a:pt x="3775" y="24"/>
                    <a:pt x="3763" y="0"/>
                    <a:pt x="3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2" name="Google Shape;1892;p53"/>
            <p:cNvSpPr/>
            <p:nvPr/>
          </p:nvSpPr>
          <p:spPr>
            <a:xfrm>
              <a:off x="5267478" y="4233857"/>
              <a:ext cx="86377" cy="8069"/>
            </a:xfrm>
            <a:custGeom>
              <a:avLst/>
              <a:gdLst/>
              <a:ahLst/>
              <a:cxnLst/>
              <a:rect l="l" t="t" r="r" b="b"/>
              <a:pathLst>
                <a:path w="3704" h="346" extrusionOk="0">
                  <a:moveTo>
                    <a:pt x="1" y="0"/>
                  </a:moveTo>
                  <a:lnTo>
                    <a:pt x="1" y="345"/>
                  </a:lnTo>
                  <a:lnTo>
                    <a:pt x="3703" y="345"/>
                  </a:lnTo>
                  <a:lnTo>
                    <a:pt x="3703" y="0"/>
                  </a:lnTo>
                  <a:close/>
                </a:path>
              </a:pathLst>
            </a:cu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3" name="Google Shape;1893;p53"/>
            <p:cNvSpPr/>
            <p:nvPr/>
          </p:nvSpPr>
          <p:spPr>
            <a:xfrm>
              <a:off x="5266638" y="4233018"/>
              <a:ext cx="88056" cy="9748"/>
            </a:xfrm>
            <a:custGeom>
              <a:avLst/>
              <a:gdLst/>
              <a:ahLst/>
              <a:cxnLst/>
              <a:rect l="l" t="t" r="r" b="b"/>
              <a:pathLst>
                <a:path w="3776" h="418" extrusionOk="0">
                  <a:moveTo>
                    <a:pt x="3692" y="72"/>
                  </a:moveTo>
                  <a:lnTo>
                    <a:pt x="3692" y="346"/>
                  </a:lnTo>
                  <a:lnTo>
                    <a:pt x="72" y="346"/>
                  </a:lnTo>
                  <a:lnTo>
                    <a:pt x="72" y="72"/>
                  </a:lnTo>
                  <a:close/>
                  <a:moveTo>
                    <a:pt x="37" y="0"/>
                  </a:moveTo>
                  <a:cubicBezTo>
                    <a:pt x="13" y="0"/>
                    <a:pt x="1" y="12"/>
                    <a:pt x="1" y="36"/>
                  </a:cubicBezTo>
                  <a:lnTo>
                    <a:pt x="1" y="381"/>
                  </a:lnTo>
                  <a:cubicBezTo>
                    <a:pt x="1" y="405"/>
                    <a:pt x="13" y="417"/>
                    <a:pt x="37" y="417"/>
                  </a:cubicBezTo>
                  <a:lnTo>
                    <a:pt x="3739" y="417"/>
                  </a:lnTo>
                  <a:cubicBezTo>
                    <a:pt x="3751" y="417"/>
                    <a:pt x="3775" y="405"/>
                    <a:pt x="3775" y="381"/>
                  </a:cubicBezTo>
                  <a:lnTo>
                    <a:pt x="3775" y="36"/>
                  </a:lnTo>
                  <a:cubicBezTo>
                    <a:pt x="3775" y="12"/>
                    <a:pt x="3763" y="0"/>
                    <a:pt x="3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4" name="Google Shape;1894;p53"/>
            <p:cNvSpPr/>
            <p:nvPr/>
          </p:nvSpPr>
          <p:spPr>
            <a:xfrm>
              <a:off x="5310526" y="4241903"/>
              <a:ext cx="43329" cy="8069"/>
            </a:xfrm>
            <a:custGeom>
              <a:avLst/>
              <a:gdLst/>
              <a:ahLst/>
              <a:cxnLst/>
              <a:rect l="l" t="t" r="r" b="b"/>
              <a:pathLst>
                <a:path w="1858" h="346" extrusionOk="0">
                  <a:moveTo>
                    <a:pt x="0" y="0"/>
                  </a:moveTo>
                  <a:lnTo>
                    <a:pt x="0" y="346"/>
                  </a:lnTo>
                  <a:lnTo>
                    <a:pt x="1857" y="346"/>
                  </a:lnTo>
                  <a:lnTo>
                    <a:pt x="1857"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5" name="Google Shape;1895;p53"/>
            <p:cNvSpPr/>
            <p:nvPr/>
          </p:nvSpPr>
          <p:spPr>
            <a:xfrm>
              <a:off x="5309686" y="4241063"/>
              <a:ext cx="45008" cy="9748"/>
            </a:xfrm>
            <a:custGeom>
              <a:avLst/>
              <a:gdLst/>
              <a:ahLst/>
              <a:cxnLst/>
              <a:rect l="l" t="t" r="r" b="b"/>
              <a:pathLst>
                <a:path w="1930" h="418" extrusionOk="0">
                  <a:moveTo>
                    <a:pt x="1846" y="72"/>
                  </a:moveTo>
                  <a:lnTo>
                    <a:pt x="1846" y="346"/>
                  </a:lnTo>
                  <a:lnTo>
                    <a:pt x="72" y="346"/>
                  </a:lnTo>
                  <a:lnTo>
                    <a:pt x="72" y="72"/>
                  </a:lnTo>
                  <a:close/>
                  <a:moveTo>
                    <a:pt x="36" y="1"/>
                  </a:moveTo>
                  <a:cubicBezTo>
                    <a:pt x="12" y="1"/>
                    <a:pt x="0" y="13"/>
                    <a:pt x="0" y="36"/>
                  </a:cubicBezTo>
                  <a:lnTo>
                    <a:pt x="0" y="382"/>
                  </a:lnTo>
                  <a:cubicBezTo>
                    <a:pt x="0" y="405"/>
                    <a:pt x="12" y="417"/>
                    <a:pt x="36" y="417"/>
                  </a:cubicBezTo>
                  <a:lnTo>
                    <a:pt x="1893" y="417"/>
                  </a:lnTo>
                  <a:cubicBezTo>
                    <a:pt x="1905" y="417"/>
                    <a:pt x="1929" y="405"/>
                    <a:pt x="1929" y="382"/>
                  </a:cubicBezTo>
                  <a:lnTo>
                    <a:pt x="1929" y="36"/>
                  </a:lnTo>
                  <a:cubicBezTo>
                    <a:pt x="1929" y="13"/>
                    <a:pt x="1905" y="1"/>
                    <a:pt x="18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6" name="Google Shape;1896;p53"/>
            <p:cNvSpPr/>
            <p:nvPr/>
          </p:nvSpPr>
          <p:spPr>
            <a:xfrm>
              <a:off x="5329951" y="4178310"/>
              <a:ext cx="23343" cy="45847"/>
            </a:xfrm>
            <a:custGeom>
              <a:avLst/>
              <a:gdLst/>
              <a:ahLst/>
              <a:cxnLst/>
              <a:rect l="l" t="t" r="r" b="b"/>
              <a:pathLst>
                <a:path w="1001" h="1966" extrusionOk="0">
                  <a:moveTo>
                    <a:pt x="298" y="1"/>
                  </a:moveTo>
                  <a:cubicBezTo>
                    <a:pt x="131" y="1"/>
                    <a:pt x="0" y="132"/>
                    <a:pt x="0" y="298"/>
                  </a:cubicBezTo>
                  <a:lnTo>
                    <a:pt x="0" y="1668"/>
                  </a:lnTo>
                  <a:cubicBezTo>
                    <a:pt x="0" y="1834"/>
                    <a:pt x="131" y="1965"/>
                    <a:pt x="298" y="1965"/>
                  </a:cubicBezTo>
                  <a:lnTo>
                    <a:pt x="703" y="1965"/>
                  </a:lnTo>
                  <a:cubicBezTo>
                    <a:pt x="870" y="1965"/>
                    <a:pt x="1001" y="1834"/>
                    <a:pt x="1001" y="1668"/>
                  </a:cubicBezTo>
                  <a:lnTo>
                    <a:pt x="1001" y="298"/>
                  </a:lnTo>
                  <a:cubicBezTo>
                    <a:pt x="1001" y="132"/>
                    <a:pt x="870" y="1"/>
                    <a:pt x="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7" name="Google Shape;1897;p53"/>
            <p:cNvSpPr/>
            <p:nvPr/>
          </p:nvSpPr>
          <p:spPr>
            <a:xfrm>
              <a:off x="5329112" y="4177494"/>
              <a:ext cx="25022" cy="47503"/>
            </a:xfrm>
            <a:custGeom>
              <a:avLst/>
              <a:gdLst/>
              <a:ahLst/>
              <a:cxnLst/>
              <a:rect l="l" t="t" r="r" b="b"/>
              <a:pathLst>
                <a:path w="1073" h="2037" extrusionOk="0">
                  <a:moveTo>
                    <a:pt x="739" y="72"/>
                  </a:moveTo>
                  <a:cubicBezTo>
                    <a:pt x="882" y="72"/>
                    <a:pt x="1001" y="179"/>
                    <a:pt x="1001" y="322"/>
                  </a:cubicBezTo>
                  <a:lnTo>
                    <a:pt x="1001" y="1703"/>
                  </a:lnTo>
                  <a:cubicBezTo>
                    <a:pt x="1001" y="1846"/>
                    <a:pt x="882" y="1953"/>
                    <a:pt x="739" y="1953"/>
                  </a:cubicBezTo>
                  <a:lnTo>
                    <a:pt x="334" y="1953"/>
                  </a:lnTo>
                  <a:cubicBezTo>
                    <a:pt x="191" y="1953"/>
                    <a:pt x="72" y="1846"/>
                    <a:pt x="72" y="1703"/>
                  </a:cubicBezTo>
                  <a:lnTo>
                    <a:pt x="72" y="333"/>
                  </a:lnTo>
                  <a:cubicBezTo>
                    <a:pt x="72" y="191"/>
                    <a:pt x="191" y="72"/>
                    <a:pt x="334" y="72"/>
                  </a:cubicBezTo>
                  <a:close/>
                  <a:moveTo>
                    <a:pt x="334" y="0"/>
                  </a:moveTo>
                  <a:cubicBezTo>
                    <a:pt x="144" y="0"/>
                    <a:pt x="1" y="143"/>
                    <a:pt x="1" y="333"/>
                  </a:cubicBezTo>
                  <a:lnTo>
                    <a:pt x="1" y="1703"/>
                  </a:lnTo>
                  <a:cubicBezTo>
                    <a:pt x="1" y="1893"/>
                    <a:pt x="144" y="2036"/>
                    <a:pt x="334" y="2036"/>
                  </a:cubicBezTo>
                  <a:lnTo>
                    <a:pt x="739" y="2036"/>
                  </a:lnTo>
                  <a:cubicBezTo>
                    <a:pt x="929" y="2036"/>
                    <a:pt x="1072" y="1881"/>
                    <a:pt x="1072" y="1703"/>
                  </a:cubicBezTo>
                  <a:lnTo>
                    <a:pt x="1072" y="333"/>
                  </a:lnTo>
                  <a:cubicBezTo>
                    <a:pt x="1072" y="143"/>
                    <a:pt x="929" y="0"/>
                    <a:pt x="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8" name="Google Shape;1898;p53"/>
            <p:cNvSpPr/>
            <p:nvPr/>
          </p:nvSpPr>
          <p:spPr>
            <a:xfrm>
              <a:off x="5173359" y="3516683"/>
              <a:ext cx="185487" cy="79708"/>
            </a:xfrm>
            <a:custGeom>
              <a:avLst/>
              <a:gdLst/>
              <a:ahLst/>
              <a:cxnLst/>
              <a:rect l="l" t="t" r="r" b="b"/>
              <a:pathLst>
                <a:path w="7954" h="3418" extrusionOk="0">
                  <a:moveTo>
                    <a:pt x="0" y="0"/>
                  </a:moveTo>
                  <a:lnTo>
                    <a:pt x="0" y="3417"/>
                  </a:lnTo>
                  <a:lnTo>
                    <a:pt x="7954" y="3417"/>
                  </a:lnTo>
                  <a:lnTo>
                    <a:pt x="7954" y="0"/>
                  </a:lnTo>
                  <a:close/>
                </a:path>
              </a:pathLst>
            </a:custGeom>
            <a:solidFill>
              <a:srgbClr val="51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9" name="Google Shape;1899;p53"/>
            <p:cNvSpPr/>
            <p:nvPr/>
          </p:nvSpPr>
          <p:spPr>
            <a:xfrm>
              <a:off x="5172519" y="3515843"/>
              <a:ext cx="187166" cy="81387"/>
            </a:xfrm>
            <a:custGeom>
              <a:avLst/>
              <a:gdLst/>
              <a:ahLst/>
              <a:cxnLst/>
              <a:rect l="l" t="t" r="r" b="b"/>
              <a:pathLst>
                <a:path w="8026" h="3490" extrusionOk="0">
                  <a:moveTo>
                    <a:pt x="7954" y="72"/>
                  </a:moveTo>
                  <a:lnTo>
                    <a:pt x="7954" y="3418"/>
                  </a:lnTo>
                  <a:lnTo>
                    <a:pt x="72" y="3418"/>
                  </a:lnTo>
                  <a:lnTo>
                    <a:pt x="72" y="72"/>
                  </a:lnTo>
                  <a:close/>
                  <a:moveTo>
                    <a:pt x="36" y="1"/>
                  </a:moveTo>
                  <a:cubicBezTo>
                    <a:pt x="13" y="1"/>
                    <a:pt x="1" y="12"/>
                    <a:pt x="1" y="36"/>
                  </a:cubicBezTo>
                  <a:lnTo>
                    <a:pt x="1" y="3453"/>
                  </a:lnTo>
                  <a:cubicBezTo>
                    <a:pt x="1" y="3465"/>
                    <a:pt x="13" y="3489"/>
                    <a:pt x="36" y="3489"/>
                  </a:cubicBezTo>
                  <a:lnTo>
                    <a:pt x="7990" y="3489"/>
                  </a:lnTo>
                  <a:cubicBezTo>
                    <a:pt x="8002" y="3489"/>
                    <a:pt x="8025" y="3465"/>
                    <a:pt x="8025" y="3453"/>
                  </a:cubicBezTo>
                  <a:lnTo>
                    <a:pt x="8025" y="36"/>
                  </a:lnTo>
                  <a:cubicBezTo>
                    <a:pt x="8025" y="12"/>
                    <a:pt x="8002" y="1"/>
                    <a:pt x="79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0" name="Google Shape;1900;p53"/>
            <p:cNvSpPr/>
            <p:nvPr/>
          </p:nvSpPr>
          <p:spPr>
            <a:xfrm>
              <a:off x="5191688" y="3602476"/>
              <a:ext cx="23343" cy="11683"/>
            </a:xfrm>
            <a:custGeom>
              <a:avLst/>
              <a:gdLst/>
              <a:ahLst/>
              <a:cxnLst/>
              <a:rect l="l" t="t" r="r" b="b"/>
              <a:pathLst>
                <a:path w="1001" h="501" extrusionOk="0">
                  <a:moveTo>
                    <a:pt x="250" y="0"/>
                  </a:moveTo>
                  <a:cubicBezTo>
                    <a:pt x="107" y="0"/>
                    <a:pt x="0" y="107"/>
                    <a:pt x="0" y="250"/>
                  </a:cubicBezTo>
                  <a:cubicBezTo>
                    <a:pt x="0" y="393"/>
                    <a:pt x="107" y="500"/>
                    <a:pt x="250" y="500"/>
                  </a:cubicBezTo>
                  <a:lnTo>
                    <a:pt x="750" y="500"/>
                  </a:lnTo>
                  <a:cubicBezTo>
                    <a:pt x="881" y="500"/>
                    <a:pt x="1000" y="393"/>
                    <a:pt x="1000" y="250"/>
                  </a:cubicBezTo>
                  <a:cubicBezTo>
                    <a:pt x="1000" y="107"/>
                    <a:pt x="881" y="0"/>
                    <a:pt x="750" y="0"/>
                  </a:cubicBezTo>
                  <a:close/>
                </a:path>
              </a:pathLst>
            </a:custGeom>
            <a:solidFill>
              <a:srgbClr val="931C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1" name="Google Shape;1901;p53"/>
            <p:cNvSpPr/>
            <p:nvPr/>
          </p:nvSpPr>
          <p:spPr>
            <a:xfrm>
              <a:off x="5188633" y="3601636"/>
              <a:ext cx="29453" cy="13362"/>
            </a:xfrm>
            <a:custGeom>
              <a:avLst/>
              <a:gdLst/>
              <a:ahLst/>
              <a:cxnLst/>
              <a:rect l="l" t="t" r="r" b="b"/>
              <a:pathLst>
                <a:path w="1263" h="573" extrusionOk="0">
                  <a:moveTo>
                    <a:pt x="881" y="72"/>
                  </a:moveTo>
                  <a:cubicBezTo>
                    <a:pt x="1155" y="72"/>
                    <a:pt x="1155" y="501"/>
                    <a:pt x="881" y="501"/>
                  </a:cubicBezTo>
                  <a:lnTo>
                    <a:pt x="381" y="501"/>
                  </a:lnTo>
                  <a:cubicBezTo>
                    <a:pt x="95" y="501"/>
                    <a:pt x="95" y="72"/>
                    <a:pt x="381" y="72"/>
                  </a:cubicBezTo>
                  <a:close/>
                  <a:moveTo>
                    <a:pt x="381" y="1"/>
                  </a:moveTo>
                  <a:cubicBezTo>
                    <a:pt x="0" y="1"/>
                    <a:pt x="0" y="572"/>
                    <a:pt x="381" y="572"/>
                  </a:cubicBezTo>
                  <a:lnTo>
                    <a:pt x="881" y="572"/>
                  </a:lnTo>
                  <a:cubicBezTo>
                    <a:pt x="1262" y="572"/>
                    <a:pt x="1262" y="1"/>
                    <a:pt x="8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2" name="Google Shape;1902;p53"/>
            <p:cNvSpPr/>
            <p:nvPr/>
          </p:nvSpPr>
          <p:spPr>
            <a:xfrm>
              <a:off x="5189170" y="3580812"/>
              <a:ext cx="28077" cy="27797"/>
            </a:xfrm>
            <a:custGeom>
              <a:avLst/>
              <a:gdLst/>
              <a:ahLst/>
              <a:cxnLst/>
              <a:rect l="l" t="t" r="r" b="b"/>
              <a:pathLst>
                <a:path w="1204" h="1192" extrusionOk="0">
                  <a:moveTo>
                    <a:pt x="596" y="1"/>
                  </a:moveTo>
                  <a:cubicBezTo>
                    <a:pt x="263" y="1"/>
                    <a:pt x="1" y="263"/>
                    <a:pt x="1" y="596"/>
                  </a:cubicBezTo>
                  <a:lnTo>
                    <a:pt x="1" y="917"/>
                  </a:lnTo>
                  <a:cubicBezTo>
                    <a:pt x="1" y="1072"/>
                    <a:pt x="132" y="1191"/>
                    <a:pt x="287" y="1191"/>
                  </a:cubicBezTo>
                  <a:lnTo>
                    <a:pt x="918" y="1191"/>
                  </a:lnTo>
                  <a:cubicBezTo>
                    <a:pt x="1073" y="1191"/>
                    <a:pt x="1204" y="1072"/>
                    <a:pt x="1204" y="917"/>
                  </a:cubicBezTo>
                  <a:lnTo>
                    <a:pt x="1204" y="596"/>
                  </a:lnTo>
                  <a:cubicBezTo>
                    <a:pt x="1204" y="263"/>
                    <a:pt x="930" y="1"/>
                    <a:pt x="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3" name="Google Shape;1903;p53"/>
            <p:cNvSpPr/>
            <p:nvPr/>
          </p:nvSpPr>
          <p:spPr>
            <a:xfrm>
              <a:off x="5187934" y="3579366"/>
              <a:ext cx="30712" cy="30339"/>
            </a:xfrm>
            <a:custGeom>
              <a:avLst/>
              <a:gdLst/>
              <a:ahLst/>
              <a:cxnLst/>
              <a:rect l="l" t="t" r="r" b="b"/>
              <a:pathLst>
                <a:path w="1317" h="1301" extrusionOk="0">
                  <a:moveTo>
                    <a:pt x="661" y="98"/>
                  </a:moveTo>
                  <a:cubicBezTo>
                    <a:pt x="971" y="98"/>
                    <a:pt x="1221" y="348"/>
                    <a:pt x="1221" y="670"/>
                  </a:cubicBezTo>
                  <a:lnTo>
                    <a:pt x="1221" y="979"/>
                  </a:lnTo>
                  <a:cubicBezTo>
                    <a:pt x="1221" y="1122"/>
                    <a:pt x="1114" y="1229"/>
                    <a:pt x="983" y="1229"/>
                  </a:cubicBezTo>
                  <a:lnTo>
                    <a:pt x="340" y="1229"/>
                  </a:lnTo>
                  <a:cubicBezTo>
                    <a:pt x="209" y="1229"/>
                    <a:pt x="102" y="1122"/>
                    <a:pt x="102" y="979"/>
                  </a:cubicBezTo>
                  <a:lnTo>
                    <a:pt x="102" y="670"/>
                  </a:lnTo>
                  <a:cubicBezTo>
                    <a:pt x="102" y="360"/>
                    <a:pt x="352" y="98"/>
                    <a:pt x="661" y="98"/>
                  </a:cubicBezTo>
                  <a:close/>
                  <a:moveTo>
                    <a:pt x="660" y="0"/>
                  </a:moveTo>
                  <a:cubicBezTo>
                    <a:pt x="331" y="0"/>
                    <a:pt x="0" y="223"/>
                    <a:pt x="18" y="670"/>
                  </a:cubicBezTo>
                  <a:lnTo>
                    <a:pt x="18" y="979"/>
                  </a:lnTo>
                  <a:cubicBezTo>
                    <a:pt x="18" y="1158"/>
                    <a:pt x="161" y="1301"/>
                    <a:pt x="340" y="1301"/>
                  </a:cubicBezTo>
                  <a:lnTo>
                    <a:pt x="983" y="1301"/>
                  </a:lnTo>
                  <a:cubicBezTo>
                    <a:pt x="1149" y="1301"/>
                    <a:pt x="1292" y="1158"/>
                    <a:pt x="1292" y="979"/>
                  </a:cubicBezTo>
                  <a:lnTo>
                    <a:pt x="1292" y="670"/>
                  </a:lnTo>
                  <a:cubicBezTo>
                    <a:pt x="1316" y="223"/>
                    <a:pt x="989" y="0"/>
                    <a:pt x="6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4" name="Google Shape;1904;p53"/>
            <p:cNvSpPr/>
            <p:nvPr/>
          </p:nvSpPr>
          <p:spPr>
            <a:xfrm>
              <a:off x="5315237" y="3602476"/>
              <a:ext cx="23063" cy="11683"/>
            </a:xfrm>
            <a:custGeom>
              <a:avLst/>
              <a:gdLst/>
              <a:ahLst/>
              <a:cxnLst/>
              <a:rect l="l" t="t" r="r" b="b"/>
              <a:pathLst>
                <a:path w="989" h="501" extrusionOk="0">
                  <a:moveTo>
                    <a:pt x="250" y="0"/>
                  </a:moveTo>
                  <a:cubicBezTo>
                    <a:pt x="108" y="0"/>
                    <a:pt x="0" y="107"/>
                    <a:pt x="0" y="250"/>
                  </a:cubicBezTo>
                  <a:cubicBezTo>
                    <a:pt x="0" y="393"/>
                    <a:pt x="108" y="500"/>
                    <a:pt x="250" y="500"/>
                  </a:cubicBezTo>
                  <a:lnTo>
                    <a:pt x="739" y="500"/>
                  </a:lnTo>
                  <a:cubicBezTo>
                    <a:pt x="881" y="500"/>
                    <a:pt x="989" y="393"/>
                    <a:pt x="989" y="250"/>
                  </a:cubicBezTo>
                  <a:cubicBezTo>
                    <a:pt x="989" y="107"/>
                    <a:pt x="881" y="0"/>
                    <a:pt x="739" y="0"/>
                  </a:cubicBezTo>
                  <a:close/>
                </a:path>
              </a:pathLst>
            </a:custGeom>
            <a:solidFill>
              <a:srgbClr val="931C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5" name="Google Shape;1905;p53"/>
            <p:cNvSpPr/>
            <p:nvPr/>
          </p:nvSpPr>
          <p:spPr>
            <a:xfrm>
              <a:off x="5312182" y="3601636"/>
              <a:ext cx="29453" cy="13362"/>
            </a:xfrm>
            <a:custGeom>
              <a:avLst/>
              <a:gdLst/>
              <a:ahLst/>
              <a:cxnLst/>
              <a:rect l="l" t="t" r="r" b="b"/>
              <a:pathLst>
                <a:path w="1263" h="573" extrusionOk="0">
                  <a:moveTo>
                    <a:pt x="870" y="72"/>
                  </a:moveTo>
                  <a:cubicBezTo>
                    <a:pt x="1155" y="72"/>
                    <a:pt x="1155" y="501"/>
                    <a:pt x="870" y="501"/>
                  </a:cubicBezTo>
                  <a:lnTo>
                    <a:pt x="381" y="501"/>
                  </a:lnTo>
                  <a:cubicBezTo>
                    <a:pt x="96" y="501"/>
                    <a:pt x="96" y="72"/>
                    <a:pt x="381" y="72"/>
                  </a:cubicBezTo>
                  <a:close/>
                  <a:moveTo>
                    <a:pt x="381" y="1"/>
                  </a:moveTo>
                  <a:cubicBezTo>
                    <a:pt x="0" y="1"/>
                    <a:pt x="0" y="572"/>
                    <a:pt x="381" y="572"/>
                  </a:cubicBezTo>
                  <a:lnTo>
                    <a:pt x="870" y="572"/>
                  </a:lnTo>
                  <a:cubicBezTo>
                    <a:pt x="1263" y="572"/>
                    <a:pt x="1263" y="1"/>
                    <a:pt x="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6" name="Google Shape;1906;p53"/>
            <p:cNvSpPr/>
            <p:nvPr/>
          </p:nvSpPr>
          <p:spPr>
            <a:xfrm>
              <a:off x="5313021" y="3580812"/>
              <a:ext cx="27774" cy="27797"/>
            </a:xfrm>
            <a:custGeom>
              <a:avLst/>
              <a:gdLst/>
              <a:ahLst/>
              <a:cxnLst/>
              <a:rect l="l" t="t" r="r" b="b"/>
              <a:pathLst>
                <a:path w="1191" h="1192" extrusionOk="0">
                  <a:moveTo>
                    <a:pt x="595" y="1"/>
                  </a:moveTo>
                  <a:cubicBezTo>
                    <a:pt x="262" y="1"/>
                    <a:pt x="0" y="263"/>
                    <a:pt x="0" y="596"/>
                  </a:cubicBezTo>
                  <a:lnTo>
                    <a:pt x="0" y="917"/>
                  </a:lnTo>
                  <a:cubicBezTo>
                    <a:pt x="0" y="1072"/>
                    <a:pt x="119" y="1191"/>
                    <a:pt x="286" y="1191"/>
                  </a:cubicBezTo>
                  <a:lnTo>
                    <a:pt x="905" y="1191"/>
                  </a:lnTo>
                  <a:cubicBezTo>
                    <a:pt x="1060" y="1191"/>
                    <a:pt x="1191" y="1072"/>
                    <a:pt x="1191" y="917"/>
                  </a:cubicBezTo>
                  <a:lnTo>
                    <a:pt x="1191" y="596"/>
                  </a:lnTo>
                  <a:cubicBezTo>
                    <a:pt x="1191" y="263"/>
                    <a:pt x="917" y="1"/>
                    <a:pt x="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7" name="Google Shape;1907;p53"/>
            <p:cNvSpPr/>
            <p:nvPr/>
          </p:nvSpPr>
          <p:spPr>
            <a:xfrm>
              <a:off x="5312182" y="3579972"/>
              <a:ext cx="29733" cy="29733"/>
            </a:xfrm>
            <a:custGeom>
              <a:avLst/>
              <a:gdLst/>
              <a:ahLst/>
              <a:cxnLst/>
              <a:rect l="l" t="t" r="r" b="b"/>
              <a:pathLst>
                <a:path w="1275" h="1275" extrusionOk="0">
                  <a:moveTo>
                    <a:pt x="631" y="72"/>
                  </a:moveTo>
                  <a:cubicBezTo>
                    <a:pt x="941" y="72"/>
                    <a:pt x="1191" y="322"/>
                    <a:pt x="1191" y="644"/>
                  </a:cubicBezTo>
                  <a:lnTo>
                    <a:pt x="1191" y="953"/>
                  </a:lnTo>
                  <a:cubicBezTo>
                    <a:pt x="1191" y="1096"/>
                    <a:pt x="1084" y="1203"/>
                    <a:pt x="941" y="1203"/>
                  </a:cubicBezTo>
                  <a:lnTo>
                    <a:pt x="310" y="1203"/>
                  </a:lnTo>
                  <a:cubicBezTo>
                    <a:pt x="179" y="1203"/>
                    <a:pt x="60" y="1096"/>
                    <a:pt x="60" y="953"/>
                  </a:cubicBezTo>
                  <a:lnTo>
                    <a:pt x="60" y="644"/>
                  </a:lnTo>
                  <a:cubicBezTo>
                    <a:pt x="60" y="334"/>
                    <a:pt x="322" y="72"/>
                    <a:pt x="631" y="72"/>
                  </a:cubicBezTo>
                  <a:close/>
                  <a:moveTo>
                    <a:pt x="637" y="1"/>
                  </a:moveTo>
                  <a:cubicBezTo>
                    <a:pt x="319" y="1"/>
                    <a:pt x="0" y="215"/>
                    <a:pt x="0" y="644"/>
                  </a:cubicBezTo>
                  <a:lnTo>
                    <a:pt x="0" y="953"/>
                  </a:lnTo>
                  <a:cubicBezTo>
                    <a:pt x="0" y="1132"/>
                    <a:pt x="143" y="1275"/>
                    <a:pt x="322" y="1275"/>
                  </a:cubicBezTo>
                  <a:lnTo>
                    <a:pt x="941" y="1275"/>
                  </a:lnTo>
                  <a:cubicBezTo>
                    <a:pt x="1120" y="1275"/>
                    <a:pt x="1274" y="1132"/>
                    <a:pt x="1274" y="953"/>
                  </a:cubicBezTo>
                  <a:lnTo>
                    <a:pt x="1274" y="644"/>
                  </a:lnTo>
                  <a:cubicBezTo>
                    <a:pt x="1274" y="215"/>
                    <a:pt x="956" y="1"/>
                    <a:pt x="6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8" name="Google Shape;1908;p53"/>
            <p:cNvSpPr/>
            <p:nvPr/>
          </p:nvSpPr>
          <p:spPr>
            <a:xfrm>
              <a:off x="5253323" y="3602476"/>
              <a:ext cx="23343" cy="11683"/>
            </a:xfrm>
            <a:custGeom>
              <a:avLst/>
              <a:gdLst/>
              <a:ahLst/>
              <a:cxnLst/>
              <a:rect l="l" t="t" r="r" b="b"/>
              <a:pathLst>
                <a:path w="1001" h="501" extrusionOk="0">
                  <a:moveTo>
                    <a:pt x="250" y="0"/>
                  </a:moveTo>
                  <a:cubicBezTo>
                    <a:pt x="119" y="0"/>
                    <a:pt x="0" y="107"/>
                    <a:pt x="0" y="250"/>
                  </a:cubicBezTo>
                  <a:cubicBezTo>
                    <a:pt x="0" y="393"/>
                    <a:pt x="119" y="500"/>
                    <a:pt x="250" y="500"/>
                  </a:cubicBezTo>
                  <a:lnTo>
                    <a:pt x="750" y="500"/>
                  </a:lnTo>
                  <a:cubicBezTo>
                    <a:pt x="893" y="500"/>
                    <a:pt x="1000" y="393"/>
                    <a:pt x="1000" y="250"/>
                  </a:cubicBezTo>
                  <a:cubicBezTo>
                    <a:pt x="1000" y="107"/>
                    <a:pt x="893" y="0"/>
                    <a:pt x="750" y="0"/>
                  </a:cubicBezTo>
                  <a:close/>
                </a:path>
              </a:pathLst>
            </a:custGeom>
            <a:solidFill>
              <a:srgbClr val="931C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9" name="Google Shape;1909;p53"/>
            <p:cNvSpPr/>
            <p:nvPr/>
          </p:nvSpPr>
          <p:spPr>
            <a:xfrm>
              <a:off x="5250547" y="3601636"/>
              <a:ext cx="29453" cy="13362"/>
            </a:xfrm>
            <a:custGeom>
              <a:avLst/>
              <a:gdLst/>
              <a:ahLst/>
              <a:cxnLst/>
              <a:rect l="l" t="t" r="r" b="b"/>
              <a:pathLst>
                <a:path w="1263" h="573" extrusionOk="0">
                  <a:moveTo>
                    <a:pt x="881" y="72"/>
                  </a:moveTo>
                  <a:cubicBezTo>
                    <a:pt x="1155" y="72"/>
                    <a:pt x="1155" y="501"/>
                    <a:pt x="881" y="501"/>
                  </a:cubicBezTo>
                  <a:lnTo>
                    <a:pt x="381" y="501"/>
                  </a:lnTo>
                  <a:cubicBezTo>
                    <a:pt x="96" y="501"/>
                    <a:pt x="96" y="72"/>
                    <a:pt x="381" y="72"/>
                  </a:cubicBezTo>
                  <a:close/>
                  <a:moveTo>
                    <a:pt x="381" y="1"/>
                  </a:moveTo>
                  <a:cubicBezTo>
                    <a:pt x="0" y="1"/>
                    <a:pt x="0" y="572"/>
                    <a:pt x="381" y="572"/>
                  </a:cubicBezTo>
                  <a:lnTo>
                    <a:pt x="881" y="572"/>
                  </a:lnTo>
                  <a:cubicBezTo>
                    <a:pt x="1262" y="572"/>
                    <a:pt x="1262" y="1"/>
                    <a:pt x="8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0" name="Google Shape;1910;p53"/>
            <p:cNvSpPr/>
            <p:nvPr/>
          </p:nvSpPr>
          <p:spPr>
            <a:xfrm>
              <a:off x="5250827" y="3580812"/>
              <a:ext cx="28054" cy="27797"/>
            </a:xfrm>
            <a:custGeom>
              <a:avLst/>
              <a:gdLst/>
              <a:ahLst/>
              <a:cxnLst/>
              <a:rect l="l" t="t" r="r" b="b"/>
              <a:pathLst>
                <a:path w="1203" h="1192" extrusionOk="0">
                  <a:moveTo>
                    <a:pt x="595" y="1"/>
                  </a:moveTo>
                  <a:cubicBezTo>
                    <a:pt x="274" y="1"/>
                    <a:pt x="0" y="263"/>
                    <a:pt x="0" y="596"/>
                  </a:cubicBezTo>
                  <a:lnTo>
                    <a:pt x="0" y="917"/>
                  </a:lnTo>
                  <a:cubicBezTo>
                    <a:pt x="0" y="1072"/>
                    <a:pt x="131" y="1191"/>
                    <a:pt x="286" y="1191"/>
                  </a:cubicBezTo>
                  <a:lnTo>
                    <a:pt x="929" y="1191"/>
                  </a:lnTo>
                  <a:cubicBezTo>
                    <a:pt x="1084" y="1191"/>
                    <a:pt x="1203" y="1072"/>
                    <a:pt x="1203" y="917"/>
                  </a:cubicBezTo>
                  <a:lnTo>
                    <a:pt x="1203" y="596"/>
                  </a:lnTo>
                  <a:cubicBezTo>
                    <a:pt x="1203" y="263"/>
                    <a:pt x="941" y="1"/>
                    <a:pt x="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1" name="Google Shape;1911;p53"/>
            <p:cNvSpPr/>
            <p:nvPr/>
          </p:nvSpPr>
          <p:spPr>
            <a:xfrm>
              <a:off x="5250268" y="3579972"/>
              <a:ext cx="29733" cy="29733"/>
            </a:xfrm>
            <a:custGeom>
              <a:avLst/>
              <a:gdLst/>
              <a:ahLst/>
              <a:cxnLst/>
              <a:rect l="l" t="t" r="r" b="b"/>
              <a:pathLst>
                <a:path w="1275" h="1275" extrusionOk="0">
                  <a:moveTo>
                    <a:pt x="631" y="72"/>
                  </a:moveTo>
                  <a:cubicBezTo>
                    <a:pt x="953" y="72"/>
                    <a:pt x="1203" y="322"/>
                    <a:pt x="1203" y="644"/>
                  </a:cubicBezTo>
                  <a:lnTo>
                    <a:pt x="1203" y="953"/>
                  </a:lnTo>
                  <a:cubicBezTo>
                    <a:pt x="1203" y="1096"/>
                    <a:pt x="1084" y="1203"/>
                    <a:pt x="953" y="1203"/>
                  </a:cubicBezTo>
                  <a:lnTo>
                    <a:pt x="322" y="1203"/>
                  </a:lnTo>
                  <a:cubicBezTo>
                    <a:pt x="179" y="1203"/>
                    <a:pt x="72" y="1096"/>
                    <a:pt x="72" y="953"/>
                  </a:cubicBezTo>
                  <a:lnTo>
                    <a:pt x="72" y="644"/>
                  </a:lnTo>
                  <a:cubicBezTo>
                    <a:pt x="72" y="334"/>
                    <a:pt x="322" y="72"/>
                    <a:pt x="631" y="72"/>
                  </a:cubicBezTo>
                  <a:close/>
                  <a:moveTo>
                    <a:pt x="637" y="1"/>
                  </a:moveTo>
                  <a:cubicBezTo>
                    <a:pt x="319" y="1"/>
                    <a:pt x="0" y="215"/>
                    <a:pt x="0" y="644"/>
                  </a:cubicBezTo>
                  <a:lnTo>
                    <a:pt x="0" y="953"/>
                  </a:lnTo>
                  <a:cubicBezTo>
                    <a:pt x="0" y="1132"/>
                    <a:pt x="143" y="1275"/>
                    <a:pt x="322" y="1275"/>
                  </a:cubicBezTo>
                  <a:lnTo>
                    <a:pt x="953" y="1275"/>
                  </a:lnTo>
                  <a:cubicBezTo>
                    <a:pt x="1131" y="1275"/>
                    <a:pt x="1274" y="1132"/>
                    <a:pt x="1274" y="953"/>
                  </a:cubicBezTo>
                  <a:lnTo>
                    <a:pt x="1274" y="644"/>
                  </a:lnTo>
                  <a:cubicBezTo>
                    <a:pt x="1274" y="215"/>
                    <a:pt x="956" y="1"/>
                    <a:pt x="6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2" name="Google Shape;1912;p53"/>
            <p:cNvSpPr/>
            <p:nvPr/>
          </p:nvSpPr>
          <p:spPr>
            <a:xfrm>
              <a:off x="5182803" y="3555557"/>
              <a:ext cx="40553" cy="21384"/>
            </a:xfrm>
            <a:custGeom>
              <a:avLst/>
              <a:gdLst/>
              <a:ahLst/>
              <a:cxnLst/>
              <a:rect l="l" t="t" r="r" b="b"/>
              <a:pathLst>
                <a:path w="1739" h="917" extrusionOk="0">
                  <a:moveTo>
                    <a:pt x="0" y="0"/>
                  </a:moveTo>
                  <a:lnTo>
                    <a:pt x="0" y="917"/>
                  </a:lnTo>
                  <a:lnTo>
                    <a:pt x="1738" y="917"/>
                  </a:lnTo>
                  <a:lnTo>
                    <a:pt x="1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3" name="Google Shape;1913;p53"/>
            <p:cNvSpPr/>
            <p:nvPr/>
          </p:nvSpPr>
          <p:spPr>
            <a:xfrm>
              <a:off x="5181964" y="3554717"/>
              <a:ext cx="42512" cy="23063"/>
            </a:xfrm>
            <a:custGeom>
              <a:avLst/>
              <a:gdLst/>
              <a:ahLst/>
              <a:cxnLst/>
              <a:rect l="l" t="t" r="r" b="b"/>
              <a:pathLst>
                <a:path w="1823" h="989" extrusionOk="0">
                  <a:moveTo>
                    <a:pt x="1739" y="72"/>
                  </a:moveTo>
                  <a:lnTo>
                    <a:pt x="1739" y="917"/>
                  </a:lnTo>
                  <a:lnTo>
                    <a:pt x="72" y="917"/>
                  </a:lnTo>
                  <a:lnTo>
                    <a:pt x="72" y="72"/>
                  </a:lnTo>
                  <a:close/>
                  <a:moveTo>
                    <a:pt x="36" y="0"/>
                  </a:moveTo>
                  <a:cubicBezTo>
                    <a:pt x="12" y="0"/>
                    <a:pt x="0" y="12"/>
                    <a:pt x="0" y="36"/>
                  </a:cubicBezTo>
                  <a:lnTo>
                    <a:pt x="0" y="953"/>
                  </a:lnTo>
                  <a:cubicBezTo>
                    <a:pt x="0" y="965"/>
                    <a:pt x="12" y="989"/>
                    <a:pt x="36" y="989"/>
                  </a:cubicBezTo>
                  <a:lnTo>
                    <a:pt x="1786" y="989"/>
                  </a:lnTo>
                  <a:cubicBezTo>
                    <a:pt x="1798" y="989"/>
                    <a:pt x="1822" y="965"/>
                    <a:pt x="1822" y="953"/>
                  </a:cubicBezTo>
                  <a:lnTo>
                    <a:pt x="1822" y="36"/>
                  </a:lnTo>
                  <a:cubicBezTo>
                    <a:pt x="1822" y="12"/>
                    <a:pt x="1798" y="0"/>
                    <a:pt x="1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4" name="Google Shape;1914;p53"/>
            <p:cNvSpPr/>
            <p:nvPr/>
          </p:nvSpPr>
          <p:spPr>
            <a:xfrm>
              <a:off x="5244438" y="3555557"/>
              <a:ext cx="40833" cy="21384"/>
            </a:xfrm>
            <a:custGeom>
              <a:avLst/>
              <a:gdLst/>
              <a:ahLst/>
              <a:cxnLst/>
              <a:rect l="l" t="t" r="r" b="b"/>
              <a:pathLst>
                <a:path w="1751" h="917" extrusionOk="0">
                  <a:moveTo>
                    <a:pt x="0" y="0"/>
                  </a:moveTo>
                  <a:lnTo>
                    <a:pt x="0" y="917"/>
                  </a:lnTo>
                  <a:lnTo>
                    <a:pt x="1751" y="917"/>
                  </a:lnTo>
                  <a:lnTo>
                    <a:pt x="1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5" name="Google Shape;1915;p53"/>
            <p:cNvSpPr/>
            <p:nvPr/>
          </p:nvSpPr>
          <p:spPr>
            <a:xfrm>
              <a:off x="5243598" y="3554717"/>
              <a:ext cx="42512" cy="23063"/>
            </a:xfrm>
            <a:custGeom>
              <a:avLst/>
              <a:gdLst/>
              <a:ahLst/>
              <a:cxnLst/>
              <a:rect l="l" t="t" r="r" b="b"/>
              <a:pathLst>
                <a:path w="1823" h="989" extrusionOk="0">
                  <a:moveTo>
                    <a:pt x="1751" y="72"/>
                  </a:moveTo>
                  <a:lnTo>
                    <a:pt x="1751" y="917"/>
                  </a:lnTo>
                  <a:lnTo>
                    <a:pt x="72" y="917"/>
                  </a:lnTo>
                  <a:lnTo>
                    <a:pt x="72" y="72"/>
                  </a:lnTo>
                  <a:close/>
                  <a:moveTo>
                    <a:pt x="36" y="0"/>
                  </a:moveTo>
                  <a:cubicBezTo>
                    <a:pt x="13" y="0"/>
                    <a:pt x="1" y="12"/>
                    <a:pt x="1" y="36"/>
                  </a:cubicBezTo>
                  <a:lnTo>
                    <a:pt x="1" y="953"/>
                  </a:lnTo>
                  <a:cubicBezTo>
                    <a:pt x="1" y="965"/>
                    <a:pt x="13" y="989"/>
                    <a:pt x="36" y="989"/>
                  </a:cubicBezTo>
                  <a:lnTo>
                    <a:pt x="1787" y="989"/>
                  </a:lnTo>
                  <a:cubicBezTo>
                    <a:pt x="1810" y="989"/>
                    <a:pt x="1822" y="965"/>
                    <a:pt x="1822" y="953"/>
                  </a:cubicBezTo>
                  <a:lnTo>
                    <a:pt x="1822" y="36"/>
                  </a:lnTo>
                  <a:cubicBezTo>
                    <a:pt x="1822" y="12"/>
                    <a:pt x="1810" y="0"/>
                    <a:pt x="17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6" name="Google Shape;1916;p53"/>
            <p:cNvSpPr/>
            <p:nvPr/>
          </p:nvSpPr>
          <p:spPr>
            <a:xfrm>
              <a:off x="5304953" y="3555557"/>
              <a:ext cx="40857" cy="21384"/>
            </a:xfrm>
            <a:custGeom>
              <a:avLst/>
              <a:gdLst/>
              <a:ahLst/>
              <a:cxnLst/>
              <a:rect l="l" t="t" r="r" b="b"/>
              <a:pathLst>
                <a:path w="1752" h="917" extrusionOk="0">
                  <a:moveTo>
                    <a:pt x="1" y="0"/>
                  </a:moveTo>
                  <a:lnTo>
                    <a:pt x="1" y="917"/>
                  </a:lnTo>
                  <a:lnTo>
                    <a:pt x="1751" y="917"/>
                  </a:lnTo>
                  <a:lnTo>
                    <a:pt x="1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7" name="Google Shape;1917;p53"/>
            <p:cNvSpPr/>
            <p:nvPr/>
          </p:nvSpPr>
          <p:spPr>
            <a:xfrm>
              <a:off x="5304136" y="3554717"/>
              <a:ext cx="42489" cy="23063"/>
            </a:xfrm>
            <a:custGeom>
              <a:avLst/>
              <a:gdLst/>
              <a:ahLst/>
              <a:cxnLst/>
              <a:rect l="l" t="t" r="r" b="b"/>
              <a:pathLst>
                <a:path w="1822" h="989" extrusionOk="0">
                  <a:moveTo>
                    <a:pt x="1750" y="72"/>
                  </a:moveTo>
                  <a:lnTo>
                    <a:pt x="1750" y="917"/>
                  </a:lnTo>
                  <a:lnTo>
                    <a:pt x="72" y="917"/>
                  </a:lnTo>
                  <a:lnTo>
                    <a:pt x="72" y="72"/>
                  </a:lnTo>
                  <a:close/>
                  <a:moveTo>
                    <a:pt x="36" y="0"/>
                  </a:moveTo>
                  <a:cubicBezTo>
                    <a:pt x="24" y="0"/>
                    <a:pt x="0" y="12"/>
                    <a:pt x="0" y="36"/>
                  </a:cubicBezTo>
                  <a:lnTo>
                    <a:pt x="0" y="953"/>
                  </a:lnTo>
                  <a:cubicBezTo>
                    <a:pt x="0" y="965"/>
                    <a:pt x="24" y="989"/>
                    <a:pt x="36" y="989"/>
                  </a:cubicBezTo>
                  <a:lnTo>
                    <a:pt x="1786" y="989"/>
                  </a:lnTo>
                  <a:cubicBezTo>
                    <a:pt x="1810" y="989"/>
                    <a:pt x="1822" y="965"/>
                    <a:pt x="1822" y="953"/>
                  </a:cubicBezTo>
                  <a:lnTo>
                    <a:pt x="1822" y="36"/>
                  </a:lnTo>
                  <a:cubicBezTo>
                    <a:pt x="1822" y="12"/>
                    <a:pt x="1810" y="0"/>
                    <a:pt x="1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8" name="Google Shape;1918;p53"/>
            <p:cNvSpPr/>
            <p:nvPr/>
          </p:nvSpPr>
          <p:spPr>
            <a:xfrm>
              <a:off x="5233058" y="3515843"/>
              <a:ext cx="1679" cy="81387"/>
            </a:xfrm>
            <a:custGeom>
              <a:avLst/>
              <a:gdLst/>
              <a:ahLst/>
              <a:cxnLst/>
              <a:rect l="l" t="t" r="r" b="b"/>
              <a:pathLst>
                <a:path w="72" h="3490" extrusionOk="0">
                  <a:moveTo>
                    <a:pt x="36" y="1"/>
                  </a:moveTo>
                  <a:cubicBezTo>
                    <a:pt x="24" y="1"/>
                    <a:pt x="0" y="12"/>
                    <a:pt x="0" y="36"/>
                  </a:cubicBezTo>
                  <a:lnTo>
                    <a:pt x="0" y="3453"/>
                  </a:lnTo>
                  <a:cubicBezTo>
                    <a:pt x="0" y="3465"/>
                    <a:pt x="24" y="3489"/>
                    <a:pt x="36" y="3489"/>
                  </a:cubicBezTo>
                  <a:cubicBezTo>
                    <a:pt x="60" y="3489"/>
                    <a:pt x="72" y="3465"/>
                    <a:pt x="72" y="3453"/>
                  </a:cubicBezTo>
                  <a:lnTo>
                    <a:pt x="72" y="36"/>
                  </a:lnTo>
                  <a:cubicBezTo>
                    <a:pt x="72" y="12"/>
                    <a:pt x="60" y="1"/>
                    <a:pt x="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9" name="Google Shape;1919;p53"/>
            <p:cNvSpPr/>
            <p:nvPr/>
          </p:nvSpPr>
          <p:spPr>
            <a:xfrm>
              <a:off x="5294972" y="3515843"/>
              <a:ext cx="1679" cy="81387"/>
            </a:xfrm>
            <a:custGeom>
              <a:avLst/>
              <a:gdLst/>
              <a:ahLst/>
              <a:cxnLst/>
              <a:rect l="l" t="t" r="r" b="b"/>
              <a:pathLst>
                <a:path w="72" h="3490" extrusionOk="0">
                  <a:moveTo>
                    <a:pt x="36" y="1"/>
                  </a:moveTo>
                  <a:cubicBezTo>
                    <a:pt x="18" y="1"/>
                    <a:pt x="0" y="12"/>
                    <a:pt x="0" y="36"/>
                  </a:cubicBezTo>
                  <a:lnTo>
                    <a:pt x="0" y="3453"/>
                  </a:lnTo>
                  <a:cubicBezTo>
                    <a:pt x="0" y="3465"/>
                    <a:pt x="12" y="3489"/>
                    <a:pt x="36" y="3489"/>
                  </a:cubicBezTo>
                  <a:cubicBezTo>
                    <a:pt x="48" y="3489"/>
                    <a:pt x="72" y="3465"/>
                    <a:pt x="72" y="3453"/>
                  </a:cubicBezTo>
                  <a:lnTo>
                    <a:pt x="72" y="36"/>
                  </a:lnTo>
                  <a:cubicBezTo>
                    <a:pt x="72" y="12"/>
                    <a:pt x="54" y="1"/>
                    <a:pt x="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0" name="Google Shape;1920;p53"/>
            <p:cNvSpPr/>
            <p:nvPr/>
          </p:nvSpPr>
          <p:spPr>
            <a:xfrm>
              <a:off x="5039807" y="2435790"/>
              <a:ext cx="31109" cy="21408"/>
            </a:xfrm>
            <a:custGeom>
              <a:avLst/>
              <a:gdLst/>
              <a:ahLst/>
              <a:cxnLst/>
              <a:rect l="l" t="t" r="r" b="b"/>
              <a:pathLst>
                <a:path w="1334" h="918" extrusionOk="0">
                  <a:moveTo>
                    <a:pt x="667" y="0"/>
                  </a:moveTo>
                  <a:cubicBezTo>
                    <a:pt x="298" y="0"/>
                    <a:pt x="0" y="203"/>
                    <a:pt x="0" y="453"/>
                  </a:cubicBezTo>
                  <a:cubicBezTo>
                    <a:pt x="0" y="715"/>
                    <a:pt x="298" y="917"/>
                    <a:pt x="667" y="917"/>
                  </a:cubicBezTo>
                  <a:cubicBezTo>
                    <a:pt x="1036" y="917"/>
                    <a:pt x="1334" y="715"/>
                    <a:pt x="1334" y="453"/>
                  </a:cubicBezTo>
                  <a:cubicBezTo>
                    <a:pt x="1334" y="203"/>
                    <a:pt x="1036" y="0"/>
                    <a:pt x="667" y="0"/>
                  </a:cubicBezTo>
                  <a:close/>
                </a:path>
              </a:pathLst>
            </a:custGeom>
            <a:solidFill>
              <a:srgbClr val="CC1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1" name="Google Shape;1921;p53"/>
            <p:cNvSpPr/>
            <p:nvPr/>
          </p:nvSpPr>
          <p:spPr>
            <a:xfrm>
              <a:off x="5038967" y="2434670"/>
              <a:ext cx="32788" cy="23623"/>
            </a:xfrm>
            <a:custGeom>
              <a:avLst/>
              <a:gdLst/>
              <a:ahLst/>
              <a:cxnLst/>
              <a:rect l="l" t="t" r="r" b="b"/>
              <a:pathLst>
                <a:path w="1406" h="1013" extrusionOk="0">
                  <a:moveTo>
                    <a:pt x="703" y="84"/>
                  </a:moveTo>
                  <a:cubicBezTo>
                    <a:pt x="1048" y="84"/>
                    <a:pt x="1334" y="275"/>
                    <a:pt x="1334" y="513"/>
                  </a:cubicBezTo>
                  <a:cubicBezTo>
                    <a:pt x="1334" y="739"/>
                    <a:pt x="1048" y="929"/>
                    <a:pt x="703" y="929"/>
                  </a:cubicBezTo>
                  <a:cubicBezTo>
                    <a:pt x="358" y="929"/>
                    <a:pt x="72" y="739"/>
                    <a:pt x="72" y="513"/>
                  </a:cubicBezTo>
                  <a:cubicBezTo>
                    <a:pt x="72" y="275"/>
                    <a:pt x="358" y="84"/>
                    <a:pt x="703" y="84"/>
                  </a:cubicBezTo>
                  <a:close/>
                  <a:moveTo>
                    <a:pt x="703" y="1"/>
                  </a:moveTo>
                  <a:cubicBezTo>
                    <a:pt x="310" y="1"/>
                    <a:pt x="1" y="227"/>
                    <a:pt x="1" y="513"/>
                  </a:cubicBezTo>
                  <a:cubicBezTo>
                    <a:pt x="1" y="787"/>
                    <a:pt x="310" y="1013"/>
                    <a:pt x="703" y="1013"/>
                  </a:cubicBezTo>
                  <a:cubicBezTo>
                    <a:pt x="1096" y="1013"/>
                    <a:pt x="1406" y="787"/>
                    <a:pt x="1406" y="513"/>
                  </a:cubicBezTo>
                  <a:cubicBezTo>
                    <a:pt x="1406" y="227"/>
                    <a:pt x="1096" y="1"/>
                    <a:pt x="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2" name="Google Shape;1922;p53"/>
            <p:cNvSpPr/>
            <p:nvPr/>
          </p:nvSpPr>
          <p:spPr>
            <a:xfrm>
              <a:off x="5052306" y="2555443"/>
              <a:ext cx="6133" cy="9748"/>
            </a:xfrm>
            <a:custGeom>
              <a:avLst/>
              <a:gdLst/>
              <a:ahLst/>
              <a:cxnLst/>
              <a:rect l="l" t="t" r="r" b="b"/>
              <a:pathLst>
                <a:path w="263" h="418" extrusionOk="0">
                  <a:moveTo>
                    <a:pt x="119" y="1"/>
                  </a:moveTo>
                  <a:cubicBezTo>
                    <a:pt x="48" y="1"/>
                    <a:pt x="0" y="60"/>
                    <a:pt x="0" y="120"/>
                  </a:cubicBezTo>
                  <a:lnTo>
                    <a:pt x="0" y="299"/>
                  </a:lnTo>
                  <a:cubicBezTo>
                    <a:pt x="0" y="370"/>
                    <a:pt x="48" y="418"/>
                    <a:pt x="119" y="418"/>
                  </a:cubicBezTo>
                  <a:lnTo>
                    <a:pt x="155" y="418"/>
                  </a:lnTo>
                  <a:cubicBezTo>
                    <a:pt x="215" y="418"/>
                    <a:pt x="262" y="370"/>
                    <a:pt x="262" y="299"/>
                  </a:cubicBezTo>
                  <a:lnTo>
                    <a:pt x="262" y="120"/>
                  </a:lnTo>
                  <a:cubicBezTo>
                    <a:pt x="262" y="60"/>
                    <a:pt x="215" y="1"/>
                    <a:pt x="155" y="1"/>
                  </a:cubicBez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3" name="Google Shape;1923;p53"/>
            <p:cNvSpPr/>
            <p:nvPr/>
          </p:nvSpPr>
          <p:spPr>
            <a:xfrm>
              <a:off x="5051466" y="2554627"/>
              <a:ext cx="7789" cy="11403"/>
            </a:xfrm>
            <a:custGeom>
              <a:avLst/>
              <a:gdLst/>
              <a:ahLst/>
              <a:cxnLst/>
              <a:rect l="l" t="t" r="r" b="b"/>
              <a:pathLst>
                <a:path w="334" h="489" extrusionOk="0">
                  <a:moveTo>
                    <a:pt x="191" y="72"/>
                  </a:moveTo>
                  <a:cubicBezTo>
                    <a:pt x="227" y="72"/>
                    <a:pt x="262" y="107"/>
                    <a:pt x="262" y="155"/>
                  </a:cubicBezTo>
                  <a:lnTo>
                    <a:pt x="262" y="346"/>
                  </a:lnTo>
                  <a:cubicBezTo>
                    <a:pt x="262" y="381"/>
                    <a:pt x="227" y="417"/>
                    <a:pt x="191" y="417"/>
                  </a:cubicBezTo>
                  <a:lnTo>
                    <a:pt x="155" y="417"/>
                  </a:lnTo>
                  <a:cubicBezTo>
                    <a:pt x="108" y="417"/>
                    <a:pt x="72" y="381"/>
                    <a:pt x="72" y="346"/>
                  </a:cubicBezTo>
                  <a:lnTo>
                    <a:pt x="72" y="155"/>
                  </a:lnTo>
                  <a:cubicBezTo>
                    <a:pt x="72" y="107"/>
                    <a:pt x="108" y="84"/>
                    <a:pt x="155" y="84"/>
                  </a:cubicBezTo>
                  <a:lnTo>
                    <a:pt x="191" y="72"/>
                  </a:lnTo>
                  <a:close/>
                  <a:moveTo>
                    <a:pt x="155" y="0"/>
                  </a:moveTo>
                  <a:cubicBezTo>
                    <a:pt x="72" y="0"/>
                    <a:pt x="0" y="72"/>
                    <a:pt x="0" y="155"/>
                  </a:cubicBezTo>
                  <a:lnTo>
                    <a:pt x="0" y="346"/>
                  </a:lnTo>
                  <a:cubicBezTo>
                    <a:pt x="0" y="429"/>
                    <a:pt x="72" y="488"/>
                    <a:pt x="155" y="488"/>
                  </a:cubicBezTo>
                  <a:lnTo>
                    <a:pt x="191" y="488"/>
                  </a:lnTo>
                  <a:cubicBezTo>
                    <a:pt x="274" y="488"/>
                    <a:pt x="334" y="417"/>
                    <a:pt x="334" y="334"/>
                  </a:cubicBezTo>
                  <a:lnTo>
                    <a:pt x="334" y="155"/>
                  </a:lnTo>
                  <a:cubicBezTo>
                    <a:pt x="334" y="72"/>
                    <a:pt x="262" y="0"/>
                    <a:pt x="1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4" name="Google Shape;1924;p53"/>
            <p:cNvSpPr/>
            <p:nvPr/>
          </p:nvSpPr>
          <p:spPr>
            <a:xfrm>
              <a:off x="5001492" y="2491034"/>
              <a:ext cx="85538" cy="39178"/>
            </a:xfrm>
            <a:custGeom>
              <a:avLst/>
              <a:gdLst/>
              <a:ahLst/>
              <a:cxnLst/>
              <a:rect l="l" t="t" r="r" b="b"/>
              <a:pathLst>
                <a:path w="3668" h="1680" extrusionOk="0">
                  <a:moveTo>
                    <a:pt x="0" y="1"/>
                  </a:moveTo>
                  <a:lnTo>
                    <a:pt x="0" y="1679"/>
                  </a:lnTo>
                  <a:lnTo>
                    <a:pt x="3667" y="1679"/>
                  </a:lnTo>
                  <a:lnTo>
                    <a:pt x="366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5" name="Google Shape;1925;p53"/>
            <p:cNvSpPr/>
            <p:nvPr/>
          </p:nvSpPr>
          <p:spPr>
            <a:xfrm>
              <a:off x="5000653" y="2490195"/>
              <a:ext cx="87217" cy="41136"/>
            </a:xfrm>
            <a:custGeom>
              <a:avLst/>
              <a:gdLst/>
              <a:ahLst/>
              <a:cxnLst/>
              <a:rect l="l" t="t" r="r" b="b"/>
              <a:pathLst>
                <a:path w="3740" h="1764" extrusionOk="0">
                  <a:moveTo>
                    <a:pt x="72" y="72"/>
                  </a:moveTo>
                  <a:lnTo>
                    <a:pt x="3668" y="84"/>
                  </a:lnTo>
                  <a:lnTo>
                    <a:pt x="3668" y="1680"/>
                  </a:lnTo>
                  <a:lnTo>
                    <a:pt x="72" y="1680"/>
                  </a:lnTo>
                  <a:lnTo>
                    <a:pt x="72" y="72"/>
                  </a:lnTo>
                  <a:close/>
                  <a:moveTo>
                    <a:pt x="36" y="1"/>
                  </a:moveTo>
                  <a:cubicBezTo>
                    <a:pt x="13" y="1"/>
                    <a:pt x="1" y="25"/>
                    <a:pt x="1" y="37"/>
                  </a:cubicBezTo>
                  <a:lnTo>
                    <a:pt x="1" y="1715"/>
                  </a:lnTo>
                  <a:cubicBezTo>
                    <a:pt x="1" y="1739"/>
                    <a:pt x="13" y="1751"/>
                    <a:pt x="36" y="1751"/>
                  </a:cubicBezTo>
                  <a:lnTo>
                    <a:pt x="3703" y="1763"/>
                  </a:lnTo>
                  <a:cubicBezTo>
                    <a:pt x="3727" y="1763"/>
                    <a:pt x="3739" y="1739"/>
                    <a:pt x="3739" y="1727"/>
                  </a:cubicBezTo>
                  <a:lnTo>
                    <a:pt x="3739" y="37"/>
                  </a:lnTo>
                  <a:cubicBezTo>
                    <a:pt x="3739" y="25"/>
                    <a:pt x="3727" y="1"/>
                    <a:pt x="3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6" name="Google Shape;1926;p53"/>
            <p:cNvSpPr/>
            <p:nvPr/>
          </p:nvSpPr>
          <p:spPr>
            <a:xfrm>
              <a:off x="5001492" y="2451880"/>
              <a:ext cx="85538" cy="39178"/>
            </a:xfrm>
            <a:custGeom>
              <a:avLst/>
              <a:gdLst/>
              <a:ahLst/>
              <a:cxnLst/>
              <a:rect l="l" t="t" r="r" b="b"/>
              <a:pathLst>
                <a:path w="3668" h="1680" extrusionOk="0">
                  <a:moveTo>
                    <a:pt x="0" y="1"/>
                  </a:moveTo>
                  <a:lnTo>
                    <a:pt x="0" y="1680"/>
                  </a:lnTo>
                  <a:lnTo>
                    <a:pt x="3667" y="1680"/>
                  </a:lnTo>
                  <a:lnTo>
                    <a:pt x="366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7" name="Google Shape;1927;p53"/>
            <p:cNvSpPr/>
            <p:nvPr/>
          </p:nvSpPr>
          <p:spPr>
            <a:xfrm>
              <a:off x="5000653" y="2451064"/>
              <a:ext cx="87497" cy="41113"/>
            </a:xfrm>
            <a:custGeom>
              <a:avLst/>
              <a:gdLst/>
              <a:ahLst/>
              <a:cxnLst/>
              <a:rect l="l" t="t" r="r" b="b"/>
              <a:pathLst>
                <a:path w="3752" h="1763" extrusionOk="0">
                  <a:moveTo>
                    <a:pt x="3668" y="84"/>
                  </a:moveTo>
                  <a:lnTo>
                    <a:pt x="3668" y="1691"/>
                  </a:lnTo>
                  <a:lnTo>
                    <a:pt x="72" y="1691"/>
                  </a:lnTo>
                  <a:lnTo>
                    <a:pt x="72" y="84"/>
                  </a:lnTo>
                  <a:close/>
                  <a:moveTo>
                    <a:pt x="36" y="0"/>
                  </a:moveTo>
                  <a:cubicBezTo>
                    <a:pt x="13" y="0"/>
                    <a:pt x="1" y="24"/>
                    <a:pt x="1" y="36"/>
                  </a:cubicBezTo>
                  <a:lnTo>
                    <a:pt x="1" y="1727"/>
                  </a:lnTo>
                  <a:cubicBezTo>
                    <a:pt x="1" y="1750"/>
                    <a:pt x="13" y="1762"/>
                    <a:pt x="36" y="1762"/>
                  </a:cubicBezTo>
                  <a:lnTo>
                    <a:pt x="3703" y="1762"/>
                  </a:lnTo>
                  <a:cubicBezTo>
                    <a:pt x="3727" y="1762"/>
                    <a:pt x="3751" y="1739"/>
                    <a:pt x="3739" y="1715"/>
                  </a:cubicBezTo>
                  <a:lnTo>
                    <a:pt x="3739" y="36"/>
                  </a:lnTo>
                  <a:cubicBezTo>
                    <a:pt x="3739" y="24"/>
                    <a:pt x="3727" y="0"/>
                    <a:pt x="37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8" name="Google Shape;1928;p53"/>
            <p:cNvSpPr/>
            <p:nvPr/>
          </p:nvSpPr>
          <p:spPr>
            <a:xfrm>
              <a:off x="5039807" y="2536298"/>
              <a:ext cx="31109" cy="21688"/>
            </a:xfrm>
            <a:custGeom>
              <a:avLst/>
              <a:gdLst/>
              <a:ahLst/>
              <a:cxnLst/>
              <a:rect l="l" t="t" r="r" b="b"/>
              <a:pathLst>
                <a:path w="1334" h="930" extrusionOk="0">
                  <a:moveTo>
                    <a:pt x="667" y="0"/>
                  </a:moveTo>
                  <a:cubicBezTo>
                    <a:pt x="298" y="0"/>
                    <a:pt x="0" y="215"/>
                    <a:pt x="0" y="465"/>
                  </a:cubicBezTo>
                  <a:cubicBezTo>
                    <a:pt x="0" y="727"/>
                    <a:pt x="298" y="929"/>
                    <a:pt x="667" y="929"/>
                  </a:cubicBezTo>
                  <a:cubicBezTo>
                    <a:pt x="1036" y="929"/>
                    <a:pt x="1334" y="727"/>
                    <a:pt x="1334" y="465"/>
                  </a:cubicBezTo>
                  <a:cubicBezTo>
                    <a:pt x="1334" y="215"/>
                    <a:pt x="1036" y="0"/>
                    <a:pt x="667" y="0"/>
                  </a:cubicBezTo>
                  <a:close/>
                </a:path>
              </a:pathLst>
            </a:custGeom>
            <a:solidFill>
              <a:srgbClr val="CC1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9" name="Google Shape;1929;p53"/>
            <p:cNvSpPr/>
            <p:nvPr/>
          </p:nvSpPr>
          <p:spPr>
            <a:xfrm>
              <a:off x="5038967" y="2535458"/>
              <a:ext cx="32788" cy="23343"/>
            </a:xfrm>
            <a:custGeom>
              <a:avLst/>
              <a:gdLst/>
              <a:ahLst/>
              <a:cxnLst/>
              <a:rect l="l" t="t" r="r" b="b"/>
              <a:pathLst>
                <a:path w="1406" h="1001" extrusionOk="0">
                  <a:moveTo>
                    <a:pt x="703" y="84"/>
                  </a:moveTo>
                  <a:cubicBezTo>
                    <a:pt x="1048" y="84"/>
                    <a:pt x="1334" y="275"/>
                    <a:pt x="1334" y="501"/>
                  </a:cubicBezTo>
                  <a:cubicBezTo>
                    <a:pt x="1334" y="739"/>
                    <a:pt x="1048" y="929"/>
                    <a:pt x="703" y="929"/>
                  </a:cubicBezTo>
                  <a:cubicBezTo>
                    <a:pt x="358" y="929"/>
                    <a:pt x="72" y="739"/>
                    <a:pt x="72" y="501"/>
                  </a:cubicBezTo>
                  <a:cubicBezTo>
                    <a:pt x="72" y="275"/>
                    <a:pt x="358" y="84"/>
                    <a:pt x="703" y="84"/>
                  </a:cubicBezTo>
                  <a:close/>
                  <a:moveTo>
                    <a:pt x="703" y="1"/>
                  </a:moveTo>
                  <a:cubicBezTo>
                    <a:pt x="310" y="1"/>
                    <a:pt x="1" y="227"/>
                    <a:pt x="1" y="501"/>
                  </a:cubicBezTo>
                  <a:cubicBezTo>
                    <a:pt x="1" y="787"/>
                    <a:pt x="310" y="1001"/>
                    <a:pt x="703" y="1001"/>
                  </a:cubicBezTo>
                  <a:cubicBezTo>
                    <a:pt x="1096" y="1001"/>
                    <a:pt x="1406" y="775"/>
                    <a:pt x="1406" y="501"/>
                  </a:cubicBezTo>
                  <a:cubicBezTo>
                    <a:pt x="1406" y="227"/>
                    <a:pt x="1096" y="1"/>
                    <a:pt x="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0" name="Google Shape;1930;p53"/>
            <p:cNvSpPr/>
            <p:nvPr/>
          </p:nvSpPr>
          <p:spPr>
            <a:xfrm>
              <a:off x="5043421" y="2508804"/>
              <a:ext cx="26398" cy="12523"/>
            </a:xfrm>
            <a:custGeom>
              <a:avLst/>
              <a:gdLst/>
              <a:ahLst/>
              <a:cxnLst/>
              <a:rect l="l" t="t" r="r" b="b"/>
              <a:pathLst>
                <a:path w="1132" h="537" extrusionOk="0">
                  <a:moveTo>
                    <a:pt x="0" y="1"/>
                  </a:moveTo>
                  <a:lnTo>
                    <a:pt x="0" y="536"/>
                  </a:lnTo>
                  <a:lnTo>
                    <a:pt x="1131" y="536"/>
                  </a:lnTo>
                  <a:lnTo>
                    <a:pt x="1131" y="1"/>
                  </a:lnTo>
                  <a:close/>
                </a:path>
              </a:pathLst>
            </a:custGeom>
            <a:solidFill>
              <a:srgbClr val="51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1" name="Google Shape;1931;p53"/>
            <p:cNvSpPr/>
            <p:nvPr/>
          </p:nvSpPr>
          <p:spPr>
            <a:xfrm>
              <a:off x="5042302" y="2507964"/>
              <a:ext cx="28334" cy="14482"/>
            </a:xfrm>
            <a:custGeom>
              <a:avLst/>
              <a:gdLst/>
              <a:ahLst/>
              <a:cxnLst/>
              <a:rect l="l" t="t" r="r" b="b"/>
              <a:pathLst>
                <a:path w="1215" h="621" extrusionOk="0">
                  <a:moveTo>
                    <a:pt x="1132" y="72"/>
                  </a:moveTo>
                  <a:lnTo>
                    <a:pt x="1132" y="537"/>
                  </a:lnTo>
                  <a:lnTo>
                    <a:pt x="84" y="537"/>
                  </a:lnTo>
                  <a:lnTo>
                    <a:pt x="84" y="72"/>
                  </a:lnTo>
                  <a:close/>
                  <a:moveTo>
                    <a:pt x="48" y="1"/>
                  </a:moveTo>
                  <a:cubicBezTo>
                    <a:pt x="24" y="1"/>
                    <a:pt x="1" y="13"/>
                    <a:pt x="1" y="37"/>
                  </a:cubicBezTo>
                  <a:lnTo>
                    <a:pt x="1" y="572"/>
                  </a:lnTo>
                  <a:cubicBezTo>
                    <a:pt x="1" y="596"/>
                    <a:pt x="24" y="620"/>
                    <a:pt x="48" y="620"/>
                  </a:cubicBezTo>
                  <a:lnTo>
                    <a:pt x="1179" y="620"/>
                  </a:lnTo>
                  <a:cubicBezTo>
                    <a:pt x="1191" y="608"/>
                    <a:pt x="1215" y="596"/>
                    <a:pt x="1215" y="572"/>
                  </a:cubicBezTo>
                  <a:lnTo>
                    <a:pt x="1215" y="37"/>
                  </a:lnTo>
                  <a:cubicBezTo>
                    <a:pt x="1215" y="13"/>
                    <a:pt x="1191" y="1"/>
                    <a:pt x="11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2" name="Google Shape;1932;p53"/>
            <p:cNvSpPr/>
            <p:nvPr/>
          </p:nvSpPr>
          <p:spPr>
            <a:xfrm>
              <a:off x="5095051" y="2451880"/>
              <a:ext cx="39178" cy="78332"/>
            </a:xfrm>
            <a:custGeom>
              <a:avLst/>
              <a:gdLst/>
              <a:ahLst/>
              <a:cxnLst/>
              <a:rect l="l" t="t" r="r" b="b"/>
              <a:pathLst>
                <a:path w="1680" h="3359" extrusionOk="0">
                  <a:moveTo>
                    <a:pt x="1" y="1"/>
                  </a:moveTo>
                  <a:lnTo>
                    <a:pt x="1" y="3358"/>
                  </a:lnTo>
                  <a:lnTo>
                    <a:pt x="1680" y="3358"/>
                  </a:lnTo>
                  <a:lnTo>
                    <a:pt x="168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3" name="Google Shape;1933;p53"/>
            <p:cNvSpPr/>
            <p:nvPr/>
          </p:nvSpPr>
          <p:spPr>
            <a:xfrm>
              <a:off x="5094235" y="2451064"/>
              <a:ext cx="40833" cy="79988"/>
            </a:xfrm>
            <a:custGeom>
              <a:avLst/>
              <a:gdLst/>
              <a:ahLst/>
              <a:cxnLst/>
              <a:rect l="l" t="t" r="r" b="b"/>
              <a:pathLst>
                <a:path w="1751" h="3430" extrusionOk="0">
                  <a:moveTo>
                    <a:pt x="1679" y="84"/>
                  </a:moveTo>
                  <a:lnTo>
                    <a:pt x="1679" y="3358"/>
                  </a:lnTo>
                  <a:lnTo>
                    <a:pt x="71" y="3358"/>
                  </a:lnTo>
                  <a:lnTo>
                    <a:pt x="71" y="84"/>
                  </a:lnTo>
                  <a:close/>
                  <a:moveTo>
                    <a:pt x="36" y="0"/>
                  </a:moveTo>
                  <a:cubicBezTo>
                    <a:pt x="12" y="0"/>
                    <a:pt x="0" y="24"/>
                    <a:pt x="0" y="36"/>
                  </a:cubicBezTo>
                  <a:lnTo>
                    <a:pt x="0" y="3393"/>
                  </a:lnTo>
                  <a:cubicBezTo>
                    <a:pt x="0" y="3417"/>
                    <a:pt x="12" y="3429"/>
                    <a:pt x="36" y="3429"/>
                  </a:cubicBezTo>
                  <a:lnTo>
                    <a:pt x="1738" y="3429"/>
                  </a:lnTo>
                  <a:cubicBezTo>
                    <a:pt x="1750" y="3417"/>
                    <a:pt x="1750" y="3405"/>
                    <a:pt x="1750" y="3405"/>
                  </a:cubicBezTo>
                  <a:lnTo>
                    <a:pt x="1750" y="36"/>
                  </a:lnTo>
                  <a:cubicBezTo>
                    <a:pt x="1750" y="24"/>
                    <a:pt x="1726" y="0"/>
                    <a:pt x="17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4" name="Google Shape;1934;p53"/>
            <p:cNvSpPr/>
            <p:nvPr/>
          </p:nvSpPr>
          <p:spPr>
            <a:xfrm>
              <a:off x="5112541" y="2469394"/>
              <a:ext cx="12803" cy="26398"/>
            </a:xfrm>
            <a:custGeom>
              <a:avLst/>
              <a:gdLst/>
              <a:ahLst/>
              <a:cxnLst/>
              <a:rect l="l" t="t" r="r" b="b"/>
              <a:pathLst>
                <a:path w="549" h="1132" extrusionOk="0">
                  <a:moveTo>
                    <a:pt x="1" y="0"/>
                  </a:moveTo>
                  <a:lnTo>
                    <a:pt x="1" y="1131"/>
                  </a:lnTo>
                  <a:lnTo>
                    <a:pt x="549" y="1131"/>
                  </a:lnTo>
                  <a:lnTo>
                    <a:pt x="549" y="0"/>
                  </a:lnTo>
                  <a:close/>
                </a:path>
              </a:pathLst>
            </a:custGeom>
            <a:solidFill>
              <a:srgbClr val="51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5" name="Google Shape;1935;p53"/>
            <p:cNvSpPr/>
            <p:nvPr/>
          </p:nvSpPr>
          <p:spPr>
            <a:xfrm>
              <a:off x="5111725" y="2468554"/>
              <a:ext cx="14458" cy="28054"/>
            </a:xfrm>
            <a:custGeom>
              <a:avLst/>
              <a:gdLst/>
              <a:ahLst/>
              <a:cxnLst/>
              <a:rect l="l" t="t" r="r" b="b"/>
              <a:pathLst>
                <a:path w="620" h="1203" extrusionOk="0">
                  <a:moveTo>
                    <a:pt x="536" y="72"/>
                  </a:moveTo>
                  <a:lnTo>
                    <a:pt x="536" y="1131"/>
                  </a:lnTo>
                  <a:lnTo>
                    <a:pt x="72" y="1131"/>
                  </a:lnTo>
                  <a:lnTo>
                    <a:pt x="72" y="72"/>
                  </a:lnTo>
                  <a:close/>
                  <a:moveTo>
                    <a:pt x="36" y="0"/>
                  </a:moveTo>
                  <a:cubicBezTo>
                    <a:pt x="24" y="0"/>
                    <a:pt x="0" y="12"/>
                    <a:pt x="0" y="36"/>
                  </a:cubicBezTo>
                  <a:lnTo>
                    <a:pt x="0" y="1167"/>
                  </a:lnTo>
                  <a:cubicBezTo>
                    <a:pt x="0" y="1191"/>
                    <a:pt x="24" y="1203"/>
                    <a:pt x="36" y="1203"/>
                  </a:cubicBezTo>
                  <a:lnTo>
                    <a:pt x="584" y="1203"/>
                  </a:lnTo>
                  <a:cubicBezTo>
                    <a:pt x="595" y="1203"/>
                    <a:pt x="619" y="1179"/>
                    <a:pt x="619" y="1167"/>
                  </a:cubicBezTo>
                  <a:lnTo>
                    <a:pt x="619" y="36"/>
                  </a:lnTo>
                  <a:cubicBezTo>
                    <a:pt x="619" y="12"/>
                    <a:pt x="595" y="0"/>
                    <a:pt x="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6" name="Google Shape;1936;p53"/>
            <p:cNvSpPr/>
            <p:nvPr/>
          </p:nvSpPr>
          <p:spPr>
            <a:xfrm>
              <a:off x="5037311" y="2500479"/>
              <a:ext cx="32508" cy="8349"/>
            </a:xfrm>
            <a:custGeom>
              <a:avLst/>
              <a:gdLst/>
              <a:ahLst/>
              <a:cxnLst/>
              <a:rect l="l" t="t" r="r" b="b"/>
              <a:pathLst>
                <a:path w="1394" h="358" extrusionOk="0">
                  <a:moveTo>
                    <a:pt x="0" y="1"/>
                  </a:moveTo>
                  <a:lnTo>
                    <a:pt x="310" y="358"/>
                  </a:lnTo>
                  <a:lnTo>
                    <a:pt x="1393" y="358"/>
                  </a:lnTo>
                  <a:lnTo>
                    <a:pt x="139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7" name="Google Shape;1937;p53"/>
            <p:cNvSpPr/>
            <p:nvPr/>
          </p:nvSpPr>
          <p:spPr>
            <a:xfrm>
              <a:off x="5036472" y="2499639"/>
              <a:ext cx="34164" cy="10028"/>
            </a:xfrm>
            <a:custGeom>
              <a:avLst/>
              <a:gdLst/>
              <a:ahLst/>
              <a:cxnLst/>
              <a:rect l="l" t="t" r="r" b="b"/>
              <a:pathLst>
                <a:path w="1465" h="430" extrusionOk="0">
                  <a:moveTo>
                    <a:pt x="1382" y="72"/>
                  </a:moveTo>
                  <a:lnTo>
                    <a:pt x="1382" y="358"/>
                  </a:lnTo>
                  <a:lnTo>
                    <a:pt x="358" y="358"/>
                  </a:lnTo>
                  <a:lnTo>
                    <a:pt x="120" y="72"/>
                  </a:lnTo>
                  <a:close/>
                  <a:moveTo>
                    <a:pt x="48" y="1"/>
                  </a:moveTo>
                  <a:cubicBezTo>
                    <a:pt x="36" y="1"/>
                    <a:pt x="24" y="1"/>
                    <a:pt x="12" y="13"/>
                  </a:cubicBezTo>
                  <a:cubicBezTo>
                    <a:pt x="1" y="25"/>
                    <a:pt x="1" y="48"/>
                    <a:pt x="12" y="60"/>
                  </a:cubicBezTo>
                  <a:lnTo>
                    <a:pt x="310" y="418"/>
                  </a:lnTo>
                  <a:cubicBezTo>
                    <a:pt x="322" y="429"/>
                    <a:pt x="334" y="429"/>
                    <a:pt x="346" y="429"/>
                  </a:cubicBezTo>
                  <a:lnTo>
                    <a:pt x="1429" y="429"/>
                  </a:lnTo>
                  <a:cubicBezTo>
                    <a:pt x="1441" y="429"/>
                    <a:pt x="1465" y="418"/>
                    <a:pt x="1465" y="394"/>
                  </a:cubicBezTo>
                  <a:lnTo>
                    <a:pt x="1465" y="37"/>
                  </a:lnTo>
                  <a:cubicBezTo>
                    <a:pt x="1465" y="13"/>
                    <a:pt x="1441" y="1"/>
                    <a:pt x="1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8" name="Google Shape;1938;p53"/>
            <p:cNvSpPr/>
            <p:nvPr/>
          </p:nvSpPr>
          <p:spPr>
            <a:xfrm>
              <a:off x="5044517" y="2503813"/>
              <a:ext cx="21688" cy="1679"/>
            </a:xfrm>
            <a:custGeom>
              <a:avLst/>
              <a:gdLst/>
              <a:ahLst/>
              <a:cxnLst/>
              <a:rect l="l" t="t" r="r" b="b"/>
              <a:pathLst>
                <a:path w="930" h="72" extrusionOk="0">
                  <a:moveTo>
                    <a:pt x="60" y="0"/>
                  </a:moveTo>
                  <a:cubicBezTo>
                    <a:pt x="1" y="0"/>
                    <a:pt x="1" y="72"/>
                    <a:pt x="60" y="72"/>
                  </a:cubicBezTo>
                  <a:lnTo>
                    <a:pt x="882" y="72"/>
                  </a:lnTo>
                  <a:cubicBezTo>
                    <a:pt x="930" y="72"/>
                    <a:pt x="930" y="0"/>
                    <a:pt x="882" y="0"/>
                  </a:cubicBezTo>
                  <a:close/>
                </a:path>
              </a:pathLst>
            </a:custGeom>
            <a:solidFill>
              <a:srgbClr val="21CC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9" name="Google Shape;1939;p53"/>
            <p:cNvSpPr/>
            <p:nvPr/>
          </p:nvSpPr>
          <p:spPr>
            <a:xfrm>
              <a:off x="5281913" y="2379426"/>
              <a:ext cx="32788" cy="71662"/>
            </a:xfrm>
            <a:custGeom>
              <a:avLst/>
              <a:gdLst/>
              <a:ahLst/>
              <a:cxnLst/>
              <a:rect l="l" t="t" r="r" b="b"/>
              <a:pathLst>
                <a:path w="1406" h="3073" extrusionOk="0">
                  <a:moveTo>
                    <a:pt x="1" y="0"/>
                  </a:moveTo>
                  <a:lnTo>
                    <a:pt x="1" y="3072"/>
                  </a:lnTo>
                  <a:lnTo>
                    <a:pt x="1406" y="3072"/>
                  </a:lnTo>
                  <a:lnTo>
                    <a:pt x="140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0" name="Google Shape;1940;p53"/>
            <p:cNvSpPr/>
            <p:nvPr/>
          </p:nvSpPr>
          <p:spPr>
            <a:xfrm>
              <a:off x="5281073" y="2378587"/>
              <a:ext cx="34747" cy="73318"/>
            </a:xfrm>
            <a:custGeom>
              <a:avLst/>
              <a:gdLst/>
              <a:ahLst/>
              <a:cxnLst/>
              <a:rect l="l" t="t" r="r" b="b"/>
              <a:pathLst>
                <a:path w="1490" h="3144" extrusionOk="0">
                  <a:moveTo>
                    <a:pt x="1418" y="72"/>
                  </a:moveTo>
                  <a:lnTo>
                    <a:pt x="1418" y="3072"/>
                  </a:lnTo>
                  <a:lnTo>
                    <a:pt x="72" y="3072"/>
                  </a:lnTo>
                  <a:lnTo>
                    <a:pt x="72" y="72"/>
                  </a:lnTo>
                  <a:close/>
                  <a:moveTo>
                    <a:pt x="37" y="1"/>
                  </a:moveTo>
                  <a:cubicBezTo>
                    <a:pt x="25" y="1"/>
                    <a:pt x="1" y="13"/>
                    <a:pt x="1" y="36"/>
                  </a:cubicBezTo>
                  <a:lnTo>
                    <a:pt x="1" y="3108"/>
                  </a:lnTo>
                  <a:cubicBezTo>
                    <a:pt x="1" y="3132"/>
                    <a:pt x="25" y="3144"/>
                    <a:pt x="37" y="3144"/>
                  </a:cubicBezTo>
                  <a:lnTo>
                    <a:pt x="1454" y="3144"/>
                  </a:lnTo>
                  <a:cubicBezTo>
                    <a:pt x="1465" y="3144"/>
                    <a:pt x="1489" y="3132"/>
                    <a:pt x="1489" y="3108"/>
                  </a:cubicBezTo>
                  <a:lnTo>
                    <a:pt x="1489" y="36"/>
                  </a:lnTo>
                  <a:cubicBezTo>
                    <a:pt x="1489" y="13"/>
                    <a:pt x="1465" y="1"/>
                    <a:pt x="14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1" name="Google Shape;1941;p53"/>
            <p:cNvSpPr/>
            <p:nvPr/>
          </p:nvSpPr>
          <p:spPr>
            <a:xfrm>
              <a:off x="5258593" y="2411351"/>
              <a:ext cx="18353" cy="26398"/>
            </a:xfrm>
            <a:custGeom>
              <a:avLst/>
              <a:gdLst/>
              <a:ahLst/>
              <a:cxnLst/>
              <a:rect l="l" t="t" r="r" b="b"/>
              <a:pathLst>
                <a:path w="787" h="1132" extrusionOk="0">
                  <a:moveTo>
                    <a:pt x="393" y="1"/>
                  </a:moveTo>
                  <a:cubicBezTo>
                    <a:pt x="179" y="1"/>
                    <a:pt x="1" y="251"/>
                    <a:pt x="1" y="560"/>
                  </a:cubicBezTo>
                  <a:cubicBezTo>
                    <a:pt x="1" y="870"/>
                    <a:pt x="179" y="1132"/>
                    <a:pt x="393" y="1132"/>
                  </a:cubicBezTo>
                  <a:cubicBezTo>
                    <a:pt x="608" y="1132"/>
                    <a:pt x="786" y="870"/>
                    <a:pt x="786" y="560"/>
                  </a:cubicBezTo>
                  <a:cubicBezTo>
                    <a:pt x="786" y="251"/>
                    <a:pt x="608" y="1"/>
                    <a:pt x="393" y="1"/>
                  </a:cubicBezTo>
                  <a:close/>
                </a:path>
              </a:pathLst>
            </a:custGeom>
            <a:solidFill>
              <a:srgbClr val="CC1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2" name="Google Shape;1942;p53"/>
            <p:cNvSpPr/>
            <p:nvPr/>
          </p:nvSpPr>
          <p:spPr>
            <a:xfrm>
              <a:off x="5257753" y="2410791"/>
              <a:ext cx="20032" cy="27797"/>
            </a:xfrm>
            <a:custGeom>
              <a:avLst/>
              <a:gdLst/>
              <a:ahLst/>
              <a:cxnLst/>
              <a:rect l="l" t="t" r="r" b="b"/>
              <a:pathLst>
                <a:path w="859" h="1192" extrusionOk="0">
                  <a:moveTo>
                    <a:pt x="429" y="60"/>
                  </a:moveTo>
                  <a:lnTo>
                    <a:pt x="429" y="72"/>
                  </a:lnTo>
                  <a:cubicBezTo>
                    <a:pt x="620" y="72"/>
                    <a:pt x="775" y="298"/>
                    <a:pt x="775" y="584"/>
                  </a:cubicBezTo>
                  <a:cubicBezTo>
                    <a:pt x="775" y="882"/>
                    <a:pt x="620" y="1108"/>
                    <a:pt x="429" y="1108"/>
                  </a:cubicBezTo>
                  <a:cubicBezTo>
                    <a:pt x="239" y="1108"/>
                    <a:pt x="84" y="882"/>
                    <a:pt x="84" y="584"/>
                  </a:cubicBezTo>
                  <a:cubicBezTo>
                    <a:pt x="84" y="298"/>
                    <a:pt x="239" y="60"/>
                    <a:pt x="429" y="60"/>
                  </a:cubicBezTo>
                  <a:close/>
                  <a:moveTo>
                    <a:pt x="429" y="1"/>
                  </a:moveTo>
                  <a:cubicBezTo>
                    <a:pt x="191" y="1"/>
                    <a:pt x="1" y="263"/>
                    <a:pt x="1" y="596"/>
                  </a:cubicBezTo>
                  <a:cubicBezTo>
                    <a:pt x="1" y="918"/>
                    <a:pt x="191" y="1191"/>
                    <a:pt x="429" y="1191"/>
                  </a:cubicBezTo>
                  <a:cubicBezTo>
                    <a:pt x="668" y="1191"/>
                    <a:pt x="858" y="918"/>
                    <a:pt x="858" y="596"/>
                  </a:cubicBezTo>
                  <a:cubicBezTo>
                    <a:pt x="858" y="263"/>
                    <a:pt x="668" y="1"/>
                    <a:pt x="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3" name="Google Shape;1943;p53"/>
            <p:cNvSpPr/>
            <p:nvPr/>
          </p:nvSpPr>
          <p:spPr>
            <a:xfrm>
              <a:off x="5289422" y="2414406"/>
              <a:ext cx="10564" cy="22247"/>
            </a:xfrm>
            <a:custGeom>
              <a:avLst/>
              <a:gdLst/>
              <a:ahLst/>
              <a:cxnLst/>
              <a:rect l="l" t="t" r="r" b="b"/>
              <a:pathLst>
                <a:path w="453" h="954" extrusionOk="0">
                  <a:moveTo>
                    <a:pt x="0" y="1"/>
                  </a:moveTo>
                  <a:lnTo>
                    <a:pt x="0" y="953"/>
                  </a:lnTo>
                  <a:lnTo>
                    <a:pt x="453" y="953"/>
                  </a:lnTo>
                  <a:lnTo>
                    <a:pt x="453" y="1"/>
                  </a:lnTo>
                  <a:close/>
                </a:path>
              </a:pathLst>
            </a:custGeom>
            <a:solidFill>
              <a:srgbClr val="51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4" name="Google Shape;1944;p53"/>
            <p:cNvSpPr/>
            <p:nvPr/>
          </p:nvSpPr>
          <p:spPr>
            <a:xfrm>
              <a:off x="5288582" y="2413566"/>
              <a:ext cx="12243" cy="23903"/>
            </a:xfrm>
            <a:custGeom>
              <a:avLst/>
              <a:gdLst/>
              <a:ahLst/>
              <a:cxnLst/>
              <a:rect l="l" t="t" r="r" b="b"/>
              <a:pathLst>
                <a:path w="525" h="1025" extrusionOk="0">
                  <a:moveTo>
                    <a:pt x="453" y="72"/>
                  </a:moveTo>
                  <a:lnTo>
                    <a:pt x="453" y="953"/>
                  </a:lnTo>
                  <a:lnTo>
                    <a:pt x="72" y="953"/>
                  </a:lnTo>
                  <a:lnTo>
                    <a:pt x="72" y="72"/>
                  </a:lnTo>
                  <a:close/>
                  <a:moveTo>
                    <a:pt x="36" y="1"/>
                  </a:moveTo>
                  <a:cubicBezTo>
                    <a:pt x="24" y="1"/>
                    <a:pt x="0" y="13"/>
                    <a:pt x="0" y="37"/>
                  </a:cubicBezTo>
                  <a:lnTo>
                    <a:pt x="0" y="989"/>
                  </a:lnTo>
                  <a:cubicBezTo>
                    <a:pt x="0" y="1001"/>
                    <a:pt x="24" y="1025"/>
                    <a:pt x="36" y="1025"/>
                  </a:cubicBezTo>
                  <a:lnTo>
                    <a:pt x="489" y="1025"/>
                  </a:lnTo>
                  <a:cubicBezTo>
                    <a:pt x="512" y="1025"/>
                    <a:pt x="524" y="1013"/>
                    <a:pt x="524" y="989"/>
                  </a:cubicBezTo>
                  <a:lnTo>
                    <a:pt x="524" y="37"/>
                  </a:lnTo>
                  <a:cubicBezTo>
                    <a:pt x="524" y="13"/>
                    <a:pt x="512" y="1"/>
                    <a:pt x="4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5" name="Google Shape;1945;p53"/>
            <p:cNvSpPr/>
            <p:nvPr/>
          </p:nvSpPr>
          <p:spPr>
            <a:xfrm>
              <a:off x="5299962" y="2409415"/>
              <a:ext cx="6973" cy="27238"/>
            </a:xfrm>
            <a:custGeom>
              <a:avLst/>
              <a:gdLst/>
              <a:ahLst/>
              <a:cxnLst/>
              <a:rect l="l" t="t" r="r" b="b"/>
              <a:pathLst>
                <a:path w="299" h="1168" extrusionOk="0">
                  <a:moveTo>
                    <a:pt x="298" y="0"/>
                  </a:moveTo>
                  <a:lnTo>
                    <a:pt x="1" y="262"/>
                  </a:lnTo>
                  <a:lnTo>
                    <a:pt x="1" y="1167"/>
                  </a:lnTo>
                  <a:lnTo>
                    <a:pt x="298" y="1167"/>
                  </a:lnTo>
                  <a:lnTo>
                    <a:pt x="29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6" name="Google Shape;1946;p53"/>
            <p:cNvSpPr/>
            <p:nvPr/>
          </p:nvSpPr>
          <p:spPr>
            <a:xfrm>
              <a:off x="5299123" y="2408576"/>
              <a:ext cx="8908" cy="28893"/>
            </a:xfrm>
            <a:custGeom>
              <a:avLst/>
              <a:gdLst/>
              <a:ahLst/>
              <a:cxnLst/>
              <a:rect l="l" t="t" r="r" b="b"/>
              <a:pathLst>
                <a:path w="382" h="1239" extrusionOk="0">
                  <a:moveTo>
                    <a:pt x="299" y="120"/>
                  </a:moveTo>
                  <a:lnTo>
                    <a:pt x="299" y="1167"/>
                  </a:lnTo>
                  <a:lnTo>
                    <a:pt x="72" y="1167"/>
                  </a:lnTo>
                  <a:lnTo>
                    <a:pt x="72" y="310"/>
                  </a:lnTo>
                  <a:lnTo>
                    <a:pt x="299" y="120"/>
                  </a:lnTo>
                  <a:close/>
                  <a:moveTo>
                    <a:pt x="339" y="0"/>
                  </a:moveTo>
                  <a:cubicBezTo>
                    <a:pt x="329" y="0"/>
                    <a:pt x="319" y="4"/>
                    <a:pt x="310" y="12"/>
                  </a:cubicBezTo>
                  <a:lnTo>
                    <a:pt x="13" y="263"/>
                  </a:lnTo>
                  <a:cubicBezTo>
                    <a:pt x="13" y="274"/>
                    <a:pt x="1" y="286"/>
                    <a:pt x="1" y="298"/>
                  </a:cubicBezTo>
                  <a:lnTo>
                    <a:pt x="1" y="1203"/>
                  </a:lnTo>
                  <a:cubicBezTo>
                    <a:pt x="1" y="1215"/>
                    <a:pt x="25" y="1239"/>
                    <a:pt x="37" y="1239"/>
                  </a:cubicBezTo>
                  <a:lnTo>
                    <a:pt x="334" y="1239"/>
                  </a:lnTo>
                  <a:cubicBezTo>
                    <a:pt x="358" y="1239"/>
                    <a:pt x="370" y="1227"/>
                    <a:pt x="382" y="1203"/>
                  </a:cubicBezTo>
                  <a:lnTo>
                    <a:pt x="382" y="36"/>
                  </a:lnTo>
                  <a:cubicBezTo>
                    <a:pt x="374" y="13"/>
                    <a:pt x="357" y="0"/>
                    <a:pt x="3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7" name="Google Shape;1947;p53"/>
            <p:cNvSpPr/>
            <p:nvPr/>
          </p:nvSpPr>
          <p:spPr>
            <a:xfrm>
              <a:off x="5300522" y="2415805"/>
              <a:ext cx="1679" cy="20848"/>
            </a:xfrm>
            <a:custGeom>
              <a:avLst/>
              <a:gdLst/>
              <a:ahLst/>
              <a:cxnLst/>
              <a:rect l="l" t="t" r="r" b="b"/>
              <a:pathLst>
                <a:path w="72" h="894" extrusionOk="0">
                  <a:moveTo>
                    <a:pt x="36" y="0"/>
                  </a:moveTo>
                  <a:cubicBezTo>
                    <a:pt x="18" y="0"/>
                    <a:pt x="0" y="12"/>
                    <a:pt x="0" y="36"/>
                  </a:cubicBezTo>
                  <a:lnTo>
                    <a:pt x="0" y="857"/>
                  </a:lnTo>
                  <a:cubicBezTo>
                    <a:pt x="0" y="881"/>
                    <a:pt x="12" y="893"/>
                    <a:pt x="36" y="893"/>
                  </a:cubicBezTo>
                  <a:cubicBezTo>
                    <a:pt x="60" y="893"/>
                    <a:pt x="72" y="881"/>
                    <a:pt x="72" y="857"/>
                  </a:cubicBezTo>
                  <a:lnTo>
                    <a:pt x="72" y="36"/>
                  </a:lnTo>
                  <a:cubicBezTo>
                    <a:pt x="72" y="12"/>
                    <a:pt x="54" y="0"/>
                    <a:pt x="36" y="0"/>
                  </a:cubicBezTo>
                  <a:close/>
                </a:path>
              </a:pathLst>
            </a:custGeom>
            <a:solidFill>
              <a:srgbClr val="21CC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8" name="Google Shape;1948;p53"/>
            <p:cNvSpPr/>
            <p:nvPr/>
          </p:nvSpPr>
          <p:spPr>
            <a:xfrm>
              <a:off x="5143649" y="2486600"/>
              <a:ext cx="35849" cy="36127"/>
            </a:xfrm>
            <a:custGeom>
              <a:avLst/>
              <a:gdLst/>
              <a:ahLst/>
              <a:cxnLst/>
              <a:rect l="l" t="t" r="r" b="b"/>
              <a:pathLst>
                <a:path w="1692" h="1549" extrusionOk="0">
                  <a:moveTo>
                    <a:pt x="846" y="0"/>
                  </a:moveTo>
                  <a:cubicBezTo>
                    <a:pt x="382" y="0"/>
                    <a:pt x="1" y="345"/>
                    <a:pt x="1" y="774"/>
                  </a:cubicBezTo>
                  <a:cubicBezTo>
                    <a:pt x="1" y="1203"/>
                    <a:pt x="382" y="1548"/>
                    <a:pt x="846" y="1548"/>
                  </a:cubicBezTo>
                  <a:cubicBezTo>
                    <a:pt x="1310" y="1548"/>
                    <a:pt x="1691" y="1203"/>
                    <a:pt x="1691" y="774"/>
                  </a:cubicBezTo>
                  <a:cubicBezTo>
                    <a:pt x="1691" y="345"/>
                    <a:pt x="1310" y="0"/>
                    <a:pt x="846" y="0"/>
                  </a:cubicBezTo>
                  <a:close/>
                </a:path>
              </a:pathLst>
            </a:custGeom>
            <a:solidFill>
              <a:srgbClr val="CC1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9" name="Google Shape;1949;p53"/>
            <p:cNvSpPr/>
            <p:nvPr/>
          </p:nvSpPr>
          <p:spPr>
            <a:xfrm>
              <a:off x="5136420" y="2485484"/>
              <a:ext cx="44168" cy="38082"/>
            </a:xfrm>
            <a:custGeom>
              <a:avLst/>
              <a:gdLst/>
              <a:ahLst/>
              <a:cxnLst/>
              <a:rect l="l" t="t" r="r" b="b"/>
              <a:pathLst>
                <a:path w="1894" h="1633" extrusionOk="0">
                  <a:moveTo>
                    <a:pt x="1056" y="83"/>
                  </a:moveTo>
                  <a:cubicBezTo>
                    <a:pt x="1465" y="83"/>
                    <a:pt x="1799" y="408"/>
                    <a:pt x="1811" y="822"/>
                  </a:cubicBezTo>
                  <a:cubicBezTo>
                    <a:pt x="1811" y="1272"/>
                    <a:pt x="1451" y="1570"/>
                    <a:pt x="1072" y="1570"/>
                  </a:cubicBezTo>
                  <a:cubicBezTo>
                    <a:pt x="899" y="1570"/>
                    <a:pt x="722" y="1508"/>
                    <a:pt x="572" y="1370"/>
                  </a:cubicBezTo>
                  <a:cubicBezTo>
                    <a:pt x="96" y="929"/>
                    <a:pt x="358" y="143"/>
                    <a:pt x="1013" y="84"/>
                  </a:cubicBezTo>
                  <a:cubicBezTo>
                    <a:pt x="1027" y="83"/>
                    <a:pt x="1042" y="83"/>
                    <a:pt x="1056" y="83"/>
                  </a:cubicBezTo>
                  <a:close/>
                  <a:moveTo>
                    <a:pt x="1070" y="1"/>
                  </a:moveTo>
                  <a:cubicBezTo>
                    <a:pt x="881" y="1"/>
                    <a:pt x="687" y="67"/>
                    <a:pt x="525" y="215"/>
                  </a:cubicBezTo>
                  <a:cubicBezTo>
                    <a:pt x="1" y="703"/>
                    <a:pt x="298" y="1572"/>
                    <a:pt x="1013" y="1632"/>
                  </a:cubicBezTo>
                  <a:cubicBezTo>
                    <a:pt x="1027" y="1632"/>
                    <a:pt x="1041" y="1633"/>
                    <a:pt x="1055" y="1633"/>
                  </a:cubicBezTo>
                  <a:cubicBezTo>
                    <a:pt x="1501" y="1633"/>
                    <a:pt x="1871" y="1272"/>
                    <a:pt x="1894" y="822"/>
                  </a:cubicBezTo>
                  <a:cubicBezTo>
                    <a:pt x="1894" y="329"/>
                    <a:pt x="1492" y="1"/>
                    <a:pt x="10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0" name="Google Shape;1950;p53"/>
            <p:cNvSpPr/>
            <p:nvPr/>
          </p:nvSpPr>
          <p:spPr>
            <a:xfrm>
              <a:off x="5219999" y="2188950"/>
              <a:ext cx="85538" cy="39178"/>
            </a:xfrm>
            <a:custGeom>
              <a:avLst/>
              <a:gdLst/>
              <a:ahLst/>
              <a:cxnLst/>
              <a:rect l="l" t="t" r="r" b="b"/>
              <a:pathLst>
                <a:path w="3668" h="1680" extrusionOk="0">
                  <a:moveTo>
                    <a:pt x="1" y="1"/>
                  </a:moveTo>
                  <a:lnTo>
                    <a:pt x="1" y="1680"/>
                  </a:lnTo>
                  <a:lnTo>
                    <a:pt x="3668" y="1680"/>
                  </a:lnTo>
                  <a:lnTo>
                    <a:pt x="3668" y="1"/>
                  </a:lnTo>
                  <a:close/>
                </a:path>
              </a:pathLst>
            </a:custGeom>
            <a:solidFill>
              <a:srgbClr val="5E5E5E"/>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1" name="Google Shape;1951;p53"/>
            <p:cNvSpPr/>
            <p:nvPr/>
          </p:nvSpPr>
          <p:spPr>
            <a:xfrm>
              <a:off x="5243038" y="2206720"/>
              <a:ext cx="26398" cy="12523"/>
            </a:xfrm>
            <a:custGeom>
              <a:avLst/>
              <a:gdLst/>
              <a:ahLst/>
              <a:cxnLst/>
              <a:rect l="l" t="t" r="r" b="b"/>
              <a:pathLst>
                <a:path w="1132" h="537" extrusionOk="0">
                  <a:moveTo>
                    <a:pt x="1" y="1"/>
                  </a:moveTo>
                  <a:lnTo>
                    <a:pt x="1" y="537"/>
                  </a:lnTo>
                  <a:lnTo>
                    <a:pt x="1132" y="537"/>
                  </a:lnTo>
                  <a:lnTo>
                    <a:pt x="1132" y="1"/>
                  </a:lnTo>
                  <a:close/>
                </a:path>
              </a:pathLst>
            </a:custGeom>
            <a:solidFill>
              <a:srgbClr val="515151"/>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2" name="Google Shape;1952;p53"/>
            <p:cNvSpPr/>
            <p:nvPr/>
          </p:nvSpPr>
          <p:spPr>
            <a:xfrm>
              <a:off x="5237209" y="2198115"/>
              <a:ext cx="32228" cy="8628"/>
            </a:xfrm>
            <a:custGeom>
              <a:avLst/>
              <a:gdLst/>
              <a:ahLst/>
              <a:cxnLst/>
              <a:rect l="l" t="t" r="r" b="b"/>
              <a:pathLst>
                <a:path w="1382" h="370" extrusionOk="0">
                  <a:moveTo>
                    <a:pt x="1" y="1"/>
                  </a:moveTo>
                  <a:lnTo>
                    <a:pt x="298" y="370"/>
                  </a:lnTo>
                  <a:lnTo>
                    <a:pt x="1382" y="370"/>
                  </a:lnTo>
                  <a:lnTo>
                    <a:pt x="1382" y="1"/>
                  </a:lnTo>
                  <a:close/>
                </a:path>
              </a:pathLst>
            </a:custGeom>
            <a:solidFill>
              <a:srgbClr val="666666"/>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3" name="Google Shape;1953;p53"/>
            <p:cNvSpPr/>
            <p:nvPr/>
          </p:nvSpPr>
          <p:spPr>
            <a:xfrm>
              <a:off x="5245534" y="2202289"/>
              <a:ext cx="19192" cy="23"/>
            </a:xfrm>
            <a:custGeom>
              <a:avLst/>
              <a:gdLst/>
              <a:ahLst/>
              <a:cxnLst/>
              <a:rect l="l" t="t" r="r" b="b"/>
              <a:pathLst>
                <a:path w="823" h="1" fill="none" extrusionOk="0">
                  <a:moveTo>
                    <a:pt x="1" y="0"/>
                  </a:moveTo>
                  <a:lnTo>
                    <a:pt x="822" y="0"/>
                  </a:lnTo>
                </a:path>
              </a:pathLst>
            </a:custGeom>
            <a:noFill/>
            <a:ln w="1775" cap="rnd" cmpd="sng">
              <a:solidFill>
                <a:srgbClr val="21CC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4" name="Google Shape;1954;p53"/>
            <p:cNvSpPr/>
            <p:nvPr/>
          </p:nvSpPr>
          <p:spPr>
            <a:xfrm>
              <a:off x="4993703" y="2188950"/>
              <a:ext cx="85561" cy="39178"/>
            </a:xfrm>
            <a:custGeom>
              <a:avLst/>
              <a:gdLst/>
              <a:ahLst/>
              <a:cxnLst/>
              <a:rect l="l" t="t" r="r" b="b"/>
              <a:pathLst>
                <a:path w="3669" h="1680" extrusionOk="0">
                  <a:moveTo>
                    <a:pt x="1" y="1"/>
                  </a:moveTo>
                  <a:lnTo>
                    <a:pt x="1" y="1680"/>
                  </a:lnTo>
                  <a:lnTo>
                    <a:pt x="3668" y="1680"/>
                  </a:lnTo>
                  <a:lnTo>
                    <a:pt x="3668" y="1"/>
                  </a:lnTo>
                  <a:close/>
                </a:path>
              </a:pathLst>
            </a:custGeom>
            <a:solidFill>
              <a:srgbClr val="5E5E5E"/>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5" name="Google Shape;1955;p53"/>
            <p:cNvSpPr/>
            <p:nvPr/>
          </p:nvSpPr>
          <p:spPr>
            <a:xfrm>
              <a:off x="5035632" y="2206720"/>
              <a:ext cx="26398" cy="12523"/>
            </a:xfrm>
            <a:custGeom>
              <a:avLst/>
              <a:gdLst/>
              <a:ahLst/>
              <a:cxnLst/>
              <a:rect l="l" t="t" r="r" b="b"/>
              <a:pathLst>
                <a:path w="1132" h="537" extrusionOk="0">
                  <a:moveTo>
                    <a:pt x="1" y="1"/>
                  </a:moveTo>
                  <a:lnTo>
                    <a:pt x="1" y="537"/>
                  </a:lnTo>
                  <a:lnTo>
                    <a:pt x="1132" y="537"/>
                  </a:lnTo>
                  <a:lnTo>
                    <a:pt x="1132" y="1"/>
                  </a:lnTo>
                  <a:close/>
                </a:path>
              </a:pathLst>
            </a:custGeom>
            <a:solidFill>
              <a:srgbClr val="515151"/>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6" name="Google Shape;1956;p53"/>
            <p:cNvSpPr/>
            <p:nvPr/>
          </p:nvSpPr>
          <p:spPr>
            <a:xfrm>
              <a:off x="5029523" y="2198115"/>
              <a:ext cx="32508" cy="8628"/>
            </a:xfrm>
            <a:custGeom>
              <a:avLst/>
              <a:gdLst/>
              <a:ahLst/>
              <a:cxnLst/>
              <a:rect l="l" t="t" r="r" b="b"/>
              <a:pathLst>
                <a:path w="1394" h="370" extrusionOk="0">
                  <a:moveTo>
                    <a:pt x="1" y="1"/>
                  </a:moveTo>
                  <a:lnTo>
                    <a:pt x="310" y="370"/>
                  </a:lnTo>
                  <a:lnTo>
                    <a:pt x="1394" y="370"/>
                  </a:lnTo>
                  <a:lnTo>
                    <a:pt x="1394" y="1"/>
                  </a:lnTo>
                  <a:close/>
                </a:path>
              </a:pathLst>
            </a:custGeom>
            <a:solidFill>
              <a:srgbClr val="666666"/>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7" name="Google Shape;1957;p53"/>
            <p:cNvSpPr/>
            <p:nvPr/>
          </p:nvSpPr>
          <p:spPr>
            <a:xfrm>
              <a:off x="5037871" y="2202289"/>
              <a:ext cx="19169" cy="23"/>
            </a:xfrm>
            <a:custGeom>
              <a:avLst/>
              <a:gdLst/>
              <a:ahLst/>
              <a:cxnLst/>
              <a:rect l="l" t="t" r="r" b="b"/>
              <a:pathLst>
                <a:path w="822" h="1" fill="none" extrusionOk="0">
                  <a:moveTo>
                    <a:pt x="0" y="0"/>
                  </a:moveTo>
                  <a:lnTo>
                    <a:pt x="822" y="0"/>
                  </a:lnTo>
                </a:path>
              </a:pathLst>
            </a:custGeom>
            <a:noFill/>
            <a:ln w="1775" cap="rnd" cmpd="sng">
              <a:solidFill>
                <a:srgbClr val="21CC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8" name="Google Shape;1958;p53"/>
            <p:cNvSpPr/>
            <p:nvPr/>
          </p:nvSpPr>
          <p:spPr>
            <a:xfrm>
              <a:off x="5026468" y="2347501"/>
              <a:ext cx="85818" cy="39154"/>
            </a:xfrm>
            <a:custGeom>
              <a:avLst/>
              <a:gdLst/>
              <a:ahLst/>
              <a:cxnLst/>
              <a:rect l="l" t="t" r="r" b="b"/>
              <a:pathLst>
                <a:path w="3680" h="1679" extrusionOk="0">
                  <a:moveTo>
                    <a:pt x="1" y="0"/>
                  </a:moveTo>
                  <a:lnTo>
                    <a:pt x="1" y="1679"/>
                  </a:lnTo>
                  <a:lnTo>
                    <a:pt x="3680" y="1679"/>
                  </a:lnTo>
                  <a:lnTo>
                    <a:pt x="368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9" name="Google Shape;1959;p53"/>
            <p:cNvSpPr/>
            <p:nvPr/>
          </p:nvSpPr>
          <p:spPr>
            <a:xfrm>
              <a:off x="5025651" y="2346662"/>
              <a:ext cx="87473" cy="40833"/>
            </a:xfrm>
            <a:custGeom>
              <a:avLst/>
              <a:gdLst/>
              <a:ahLst/>
              <a:cxnLst/>
              <a:rect l="l" t="t" r="r" b="b"/>
              <a:pathLst>
                <a:path w="3751" h="1751" extrusionOk="0">
                  <a:moveTo>
                    <a:pt x="3679" y="72"/>
                  </a:moveTo>
                  <a:lnTo>
                    <a:pt x="3679" y="1679"/>
                  </a:lnTo>
                  <a:lnTo>
                    <a:pt x="72" y="1679"/>
                  </a:lnTo>
                  <a:lnTo>
                    <a:pt x="72" y="72"/>
                  </a:lnTo>
                  <a:close/>
                  <a:moveTo>
                    <a:pt x="36" y="0"/>
                  </a:moveTo>
                  <a:cubicBezTo>
                    <a:pt x="24" y="0"/>
                    <a:pt x="0" y="12"/>
                    <a:pt x="0" y="36"/>
                  </a:cubicBezTo>
                  <a:lnTo>
                    <a:pt x="0" y="1715"/>
                  </a:lnTo>
                  <a:cubicBezTo>
                    <a:pt x="0" y="1727"/>
                    <a:pt x="12" y="1739"/>
                    <a:pt x="12" y="1739"/>
                  </a:cubicBezTo>
                  <a:cubicBezTo>
                    <a:pt x="24" y="1751"/>
                    <a:pt x="36" y="1751"/>
                    <a:pt x="36" y="1751"/>
                  </a:cubicBezTo>
                  <a:lnTo>
                    <a:pt x="3715" y="1751"/>
                  </a:lnTo>
                  <a:cubicBezTo>
                    <a:pt x="3727" y="1751"/>
                    <a:pt x="3751" y="1739"/>
                    <a:pt x="3751" y="1715"/>
                  </a:cubicBezTo>
                  <a:lnTo>
                    <a:pt x="3751" y="36"/>
                  </a:lnTo>
                  <a:cubicBezTo>
                    <a:pt x="3751" y="12"/>
                    <a:pt x="3727" y="0"/>
                    <a:pt x="37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0" name="Google Shape;1960;p53"/>
            <p:cNvSpPr/>
            <p:nvPr/>
          </p:nvSpPr>
          <p:spPr>
            <a:xfrm>
              <a:off x="5068397" y="2365271"/>
              <a:ext cx="26398" cy="12500"/>
            </a:xfrm>
            <a:custGeom>
              <a:avLst/>
              <a:gdLst/>
              <a:ahLst/>
              <a:cxnLst/>
              <a:rect l="l" t="t" r="r" b="b"/>
              <a:pathLst>
                <a:path w="1132" h="536" extrusionOk="0">
                  <a:moveTo>
                    <a:pt x="1" y="0"/>
                  </a:moveTo>
                  <a:lnTo>
                    <a:pt x="1" y="536"/>
                  </a:lnTo>
                  <a:lnTo>
                    <a:pt x="1132" y="536"/>
                  </a:lnTo>
                  <a:lnTo>
                    <a:pt x="1132" y="0"/>
                  </a:lnTo>
                  <a:close/>
                </a:path>
              </a:pathLst>
            </a:custGeom>
            <a:solidFill>
              <a:srgbClr val="51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1" name="Google Shape;1961;p53"/>
            <p:cNvSpPr/>
            <p:nvPr/>
          </p:nvSpPr>
          <p:spPr>
            <a:xfrm>
              <a:off x="5067580" y="2364431"/>
              <a:ext cx="28054" cy="14179"/>
            </a:xfrm>
            <a:custGeom>
              <a:avLst/>
              <a:gdLst/>
              <a:ahLst/>
              <a:cxnLst/>
              <a:rect l="l" t="t" r="r" b="b"/>
              <a:pathLst>
                <a:path w="1203" h="608" extrusionOk="0">
                  <a:moveTo>
                    <a:pt x="1131" y="72"/>
                  </a:moveTo>
                  <a:lnTo>
                    <a:pt x="1131" y="536"/>
                  </a:lnTo>
                  <a:lnTo>
                    <a:pt x="71" y="536"/>
                  </a:lnTo>
                  <a:lnTo>
                    <a:pt x="71" y="72"/>
                  </a:lnTo>
                  <a:close/>
                  <a:moveTo>
                    <a:pt x="36" y="0"/>
                  </a:moveTo>
                  <a:cubicBezTo>
                    <a:pt x="12" y="0"/>
                    <a:pt x="0" y="12"/>
                    <a:pt x="0" y="36"/>
                  </a:cubicBezTo>
                  <a:lnTo>
                    <a:pt x="0" y="572"/>
                  </a:lnTo>
                  <a:cubicBezTo>
                    <a:pt x="0" y="596"/>
                    <a:pt x="12" y="608"/>
                    <a:pt x="36" y="608"/>
                  </a:cubicBezTo>
                  <a:lnTo>
                    <a:pt x="1167" y="608"/>
                  </a:lnTo>
                  <a:cubicBezTo>
                    <a:pt x="1191" y="608"/>
                    <a:pt x="1203" y="596"/>
                    <a:pt x="1203" y="572"/>
                  </a:cubicBezTo>
                  <a:lnTo>
                    <a:pt x="1203" y="36"/>
                  </a:lnTo>
                  <a:cubicBezTo>
                    <a:pt x="1203" y="12"/>
                    <a:pt x="1191" y="0"/>
                    <a:pt x="1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2" name="Google Shape;1962;p53"/>
            <p:cNvSpPr/>
            <p:nvPr/>
          </p:nvSpPr>
          <p:spPr>
            <a:xfrm>
              <a:off x="5062567" y="2356946"/>
              <a:ext cx="32228" cy="8349"/>
            </a:xfrm>
            <a:custGeom>
              <a:avLst/>
              <a:gdLst/>
              <a:ahLst/>
              <a:cxnLst/>
              <a:rect l="l" t="t" r="r" b="b"/>
              <a:pathLst>
                <a:path w="1382" h="358" extrusionOk="0">
                  <a:moveTo>
                    <a:pt x="1" y="0"/>
                  </a:moveTo>
                  <a:lnTo>
                    <a:pt x="298" y="357"/>
                  </a:lnTo>
                  <a:lnTo>
                    <a:pt x="1382" y="357"/>
                  </a:lnTo>
                  <a:lnTo>
                    <a:pt x="138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3" name="Google Shape;1963;p53"/>
            <p:cNvSpPr/>
            <p:nvPr/>
          </p:nvSpPr>
          <p:spPr>
            <a:xfrm>
              <a:off x="5061751" y="2355826"/>
              <a:ext cx="34444" cy="10377"/>
            </a:xfrm>
            <a:custGeom>
              <a:avLst/>
              <a:gdLst/>
              <a:ahLst/>
              <a:cxnLst/>
              <a:rect l="l" t="t" r="r" b="b"/>
              <a:pathLst>
                <a:path w="1477" h="445" extrusionOk="0">
                  <a:moveTo>
                    <a:pt x="1381" y="84"/>
                  </a:moveTo>
                  <a:lnTo>
                    <a:pt x="1381" y="369"/>
                  </a:lnTo>
                  <a:lnTo>
                    <a:pt x="357" y="369"/>
                  </a:lnTo>
                  <a:lnTo>
                    <a:pt x="107" y="84"/>
                  </a:lnTo>
                  <a:close/>
                  <a:moveTo>
                    <a:pt x="48" y="0"/>
                  </a:moveTo>
                  <a:cubicBezTo>
                    <a:pt x="36" y="0"/>
                    <a:pt x="24" y="12"/>
                    <a:pt x="12" y="24"/>
                  </a:cubicBezTo>
                  <a:cubicBezTo>
                    <a:pt x="0" y="36"/>
                    <a:pt x="0" y="60"/>
                    <a:pt x="12" y="72"/>
                  </a:cubicBezTo>
                  <a:lnTo>
                    <a:pt x="310" y="429"/>
                  </a:lnTo>
                  <a:cubicBezTo>
                    <a:pt x="321" y="429"/>
                    <a:pt x="333" y="441"/>
                    <a:pt x="345" y="441"/>
                  </a:cubicBezTo>
                  <a:lnTo>
                    <a:pt x="1417" y="441"/>
                  </a:lnTo>
                  <a:cubicBezTo>
                    <a:pt x="1421" y="443"/>
                    <a:pt x="1426" y="444"/>
                    <a:pt x="1431" y="444"/>
                  </a:cubicBezTo>
                  <a:cubicBezTo>
                    <a:pt x="1453" y="444"/>
                    <a:pt x="1476" y="425"/>
                    <a:pt x="1476" y="405"/>
                  </a:cubicBezTo>
                  <a:lnTo>
                    <a:pt x="1476" y="48"/>
                  </a:lnTo>
                  <a:cubicBezTo>
                    <a:pt x="1476" y="24"/>
                    <a:pt x="1453" y="0"/>
                    <a:pt x="14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4" name="Google Shape;1964;p53"/>
            <p:cNvSpPr/>
            <p:nvPr/>
          </p:nvSpPr>
          <p:spPr>
            <a:xfrm>
              <a:off x="5069796" y="2360257"/>
              <a:ext cx="21408" cy="1702"/>
            </a:xfrm>
            <a:custGeom>
              <a:avLst/>
              <a:gdLst/>
              <a:ahLst/>
              <a:cxnLst/>
              <a:rect l="l" t="t" r="r" b="b"/>
              <a:pathLst>
                <a:path w="918" h="73" extrusionOk="0">
                  <a:moveTo>
                    <a:pt x="48" y="1"/>
                  </a:moveTo>
                  <a:cubicBezTo>
                    <a:pt x="0" y="1"/>
                    <a:pt x="0" y="72"/>
                    <a:pt x="48" y="72"/>
                  </a:cubicBezTo>
                  <a:lnTo>
                    <a:pt x="869" y="72"/>
                  </a:lnTo>
                  <a:cubicBezTo>
                    <a:pt x="917" y="72"/>
                    <a:pt x="917" y="1"/>
                    <a:pt x="869" y="1"/>
                  </a:cubicBezTo>
                  <a:close/>
                </a:path>
              </a:pathLst>
            </a:custGeom>
            <a:solidFill>
              <a:srgbClr val="21CC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5" name="Google Shape;1965;p53"/>
            <p:cNvSpPr/>
            <p:nvPr/>
          </p:nvSpPr>
          <p:spPr>
            <a:xfrm>
              <a:off x="5236392" y="2247273"/>
              <a:ext cx="23063" cy="11683"/>
            </a:xfrm>
            <a:custGeom>
              <a:avLst/>
              <a:gdLst/>
              <a:ahLst/>
              <a:cxnLst/>
              <a:rect l="l" t="t" r="r" b="b"/>
              <a:pathLst>
                <a:path w="989" h="501" extrusionOk="0">
                  <a:moveTo>
                    <a:pt x="250" y="0"/>
                  </a:moveTo>
                  <a:cubicBezTo>
                    <a:pt x="107" y="0"/>
                    <a:pt x="0" y="119"/>
                    <a:pt x="0" y="250"/>
                  </a:cubicBezTo>
                  <a:cubicBezTo>
                    <a:pt x="0" y="393"/>
                    <a:pt x="107" y="500"/>
                    <a:pt x="250" y="500"/>
                  </a:cubicBezTo>
                  <a:lnTo>
                    <a:pt x="738" y="500"/>
                  </a:lnTo>
                  <a:cubicBezTo>
                    <a:pt x="881" y="500"/>
                    <a:pt x="988" y="393"/>
                    <a:pt x="988" y="250"/>
                  </a:cubicBezTo>
                  <a:cubicBezTo>
                    <a:pt x="988" y="119"/>
                    <a:pt x="881" y="0"/>
                    <a:pt x="738" y="0"/>
                  </a:cubicBezTo>
                  <a:close/>
                </a:path>
              </a:pathLst>
            </a:custGeom>
            <a:solidFill>
              <a:srgbClr val="931C9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6" name="Google Shape;1966;p53"/>
            <p:cNvSpPr/>
            <p:nvPr/>
          </p:nvSpPr>
          <p:spPr>
            <a:xfrm>
              <a:off x="5233874" y="2225609"/>
              <a:ext cx="28077" cy="27774"/>
            </a:xfrm>
            <a:custGeom>
              <a:avLst/>
              <a:gdLst/>
              <a:ahLst/>
              <a:cxnLst/>
              <a:rect l="l" t="t" r="r" b="b"/>
              <a:pathLst>
                <a:path w="1204" h="1191" extrusionOk="0">
                  <a:moveTo>
                    <a:pt x="596" y="0"/>
                  </a:moveTo>
                  <a:cubicBezTo>
                    <a:pt x="263" y="0"/>
                    <a:pt x="1" y="262"/>
                    <a:pt x="1" y="596"/>
                  </a:cubicBezTo>
                  <a:lnTo>
                    <a:pt x="1" y="917"/>
                  </a:lnTo>
                  <a:cubicBezTo>
                    <a:pt x="1" y="1072"/>
                    <a:pt x="120" y="1191"/>
                    <a:pt x="275" y="1191"/>
                  </a:cubicBezTo>
                  <a:lnTo>
                    <a:pt x="918" y="1191"/>
                  </a:lnTo>
                  <a:cubicBezTo>
                    <a:pt x="1072" y="1191"/>
                    <a:pt x="1203" y="1072"/>
                    <a:pt x="1203" y="917"/>
                  </a:cubicBezTo>
                  <a:lnTo>
                    <a:pt x="1203" y="596"/>
                  </a:lnTo>
                  <a:cubicBezTo>
                    <a:pt x="1203" y="262"/>
                    <a:pt x="930" y="0"/>
                    <a:pt x="608" y="0"/>
                  </a:cubicBezTo>
                  <a:close/>
                </a:path>
              </a:pathLst>
            </a:custGeom>
            <a:solidFill>
              <a:srgbClr val="CC1F86"/>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7" name="Google Shape;1967;p53"/>
            <p:cNvSpPr/>
            <p:nvPr/>
          </p:nvSpPr>
          <p:spPr>
            <a:xfrm>
              <a:off x="5025931" y="2245874"/>
              <a:ext cx="23343" cy="11683"/>
            </a:xfrm>
            <a:custGeom>
              <a:avLst/>
              <a:gdLst/>
              <a:ahLst/>
              <a:cxnLst/>
              <a:rect l="l" t="t" r="r" b="b"/>
              <a:pathLst>
                <a:path w="1001" h="501" extrusionOk="0">
                  <a:moveTo>
                    <a:pt x="250" y="1"/>
                  </a:moveTo>
                  <a:cubicBezTo>
                    <a:pt x="107" y="1"/>
                    <a:pt x="0" y="120"/>
                    <a:pt x="0" y="251"/>
                  </a:cubicBezTo>
                  <a:cubicBezTo>
                    <a:pt x="0" y="393"/>
                    <a:pt x="107" y="501"/>
                    <a:pt x="250" y="501"/>
                  </a:cubicBezTo>
                  <a:lnTo>
                    <a:pt x="750" y="501"/>
                  </a:lnTo>
                  <a:cubicBezTo>
                    <a:pt x="881" y="501"/>
                    <a:pt x="1000" y="393"/>
                    <a:pt x="1000" y="251"/>
                  </a:cubicBezTo>
                  <a:cubicBezTo>
                    <a:pt x="1000" y="120"/>
                    <a:pt x="881" y="1"/>
                    <a:pt x="750" y="1"/>
                  </a:cubicBezTo>
                  <a:close/>
                </a:path>
              </a:pathLst>
            </a:custGeom>
            <a:solidFill>
              <a:srgbClr val="931C9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8" name="Google Shape;1968;p53"/>
            <p:cNvSpPr/>
            <p:nvPr/>
          </p:nvSpPr>
          <p:spPr>
            <a:xfrm>
              <a:off x="5023413" y="2224210"/>
              <a:ext cx="28077" cy="28077"/>
            </a:xfrm>
            <a:custGeom>
              <a:avLst/>
              <a:gdLst/>
              <a:ahLst/>
              <a:cxnLst/>
              <a:rect l="l" t="t" r="r" b="b"/>
              <a:pathLst>
                <a:path w="1204" h="1204" extrusionOk="0">
                  <a:moveTo>
                    <a:pt x="608" y="1"/>
                  </a:moveTo>
                  <a:cubicBezTo>
                    <a:pt x="275" y="1"/>
                    <a:pt x="1" y="275"/>
                    <a:pt x="1" y="608"/>
                  </a:cubicBezTo>
                  <a:lnTo>
                    <a:pt x="1" y="930"/>
                  </a:lnTo>
                  <a:cubicBezTo>
                    <a:pt x="1" y="1084"/>
                    <a:pt x="132" y="1203"/>
                    <a:pt x="287" y="1203"/>
                  </a:cubicBezTo>
                  <a:lnTo>
                    <a:pt x="918" y="1203"/>
                  </a:lnTo>
                  <a:cubicBezTo>
                    <a:pt x="1073" y="1203"/>
                    <a:pt x="1203" y="1084"/>
                    <a:pt x="1203" y="930"/>
                  </a:cubicBezTo>
                  <a:lnTo>
                    <a:pt x="1203" y="596"/>
                  </a:lnTo>
                  <a:cubicBezTo>
                    <a:pt x="1203" y="275"/>
                    <a:pt x="930" y="1"/>
                    <a:pt x="608" y="1"/>
                  </a:cubicBezTo>
                  <a:close/>
                </a:path>
              </a:pathLst>
            </a:custGeom>
            <a:solidFill>
              <a:srgbClr val="CC1F86"/>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9" name="Google Shape;1969;p53"/>
            <p:cNvSpPr/>
            <p:nvPr/>
          </p:nvSpPr>
          <p:spPr>
            <a:xfrm>
              <a:off x="5140035" y="2164511"/>
              <a:ext cx="39457" cy="33627"/>
            </a:xfrm>
            <a:custGeom>
              <a:avLst/>
              <a:gdLst/>
              <a:ahLst/>
              <a:cxnLst/>
              <a:rect l="l" t="t" r="r" b="b"/>
              <a:pathLst>
                <a:path w="1692" h="1442" extrusionOk="0">
                  <a:moveTo>
                    <a:pt x="1" y="1"/>
                  </a:moveTo>
                  <a:lnTo>
                    <a:pt x="1" y="1442"/>
                  </a:lnTo>
                  <a:lnTo>
                    <a:pt x="1691" y="1442"/>
                  </a:lnTo>
                  <a:lnTo>
                    <a:pt x="1691" y="1"/>
                  </a:lnTo>
                  <a:close/>
                </a:path>
              </a:pathLst>
            </a:custGeom>
            <a:solidFill>
              <a:srgbClr val="5E5E5E"/>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0" name="Google Shape;1970;p53"/>
            <p:cNvSpPr/>
            <p:nvPr/>
          </p:nvSpPr>
          <p:spPr>
            <a:xfrm>
              <a:off x="5171680" y="2175915"/>
              <a:ext cx="23" cy="10564"/>
            </a:xfrm>
            <a:custGeom>
              <a:avLst/>
              <a:gdLst/>
              <a:ahLst/>
              <a:cxnLst/>
              <a:rect l="l" t="t" r="r" b="b"/>
              <a:pathLst>
                <a:path w="1" h="453" extrusionOk="0">
                  <a:moveTo>
                    <a:pt x="1" y="0"/>
                  </a:moveTo>
                  <a:lnTo>
                    <a:pt x="1" y="453"/>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1" name="Google Shape;1971;p53"/>
            <p:cNvSpPr/>
            <p:nvPr/>
          </p:nvSpPr>
          <p:spPr>
            <a:xfrm>
              <a:off x="5171680" y="2175915"/>
              <a:ext cx="23" cy="10564"/>
            </a:xfrm>
            <a:custGeom>
              <a:avLst/>
              <a:gdLst/>
              <a:ahLst/>
              <a:cxnLst/>
              <a:rect l="l" t="t" r="r" b="b"/>
              <a:pathLst>
                <a:path w="1" h="453" fill="none" extrusionOk="0">
                  <a:moveTo>
                    <a:pt x="1" y="0"/>
                  </a:moveTo>
                  <a:lnTo>
                    <a:pt x="1" y="453"/>
                  </a:lnTo>
                </a:path>
              </a:pathLst>
            </a:custGeom>
            <a:no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2" name="Google Shape;1972;p53"/>
            <p:cNvSpPr/>
            <p:nvPr/>
          </p:nvSpPr>
          <p:spPr>
            <a:xfrm>
              <a:off x="5149759" y="2175425"/>
              <a:ext cx="14179" cy="11893"/>
            </a:xfrm>
            <a:custGeom>
              <a:avLst/>
              <a:gdLst/>
              <a:ahLst/>
              <a:cxnLst/>
              <a:rect l="l" t="t" r="r" b="b"/>
              <a:pathLst>
                <a:path w="608" h="510" extrusionOk="0">
                  <a:moveTo>
                    <a:pt x="304" y="0"/>
                  </a:moveTo>
                  <a:cubicBezTo>
                    <a:pt x="274" y="0"/>
                    <a:pt x="244" y="15"/>
                    <a:pt x="227" y="45"/>
                  </a:cubicBezTo>
                  <a:lnTo>
                    <a:pt x="36" y="390"/>
                  </a:lnTo>
                  <a:cubicBezTo>
                    <a:pt x="0" y="438"/>
                    <a:pt x="48" y="509"/>
                    <a:pt x="107" y="509"/>
                  </a:cubicBezTo>
                  <a:lnTo>
                    <a:pt x="500" y="509"/>
                  </a:lnTo>
                  <a:cubicBezTo>
                    <a:pt x="560" y="509"/>
                    <a:pt x="608" y="438"/>
                    <a:pt x="572" y="390"/>
                  </a:cubicBezTo>
                  <a:lnTo>
                    <a:pt x="381" y="45"/>
                  </a:lnTo>
                  <a:cubicBezTo>
                    <a:pt x="363" y="15"/>
                    <a:pt x="334" y="0"/>
                    <a:pt x="304" y="0"/>
                  </a:cubicBezTo>
                  <a:close/>
                </a:path>
              </a:pathLst>
            </a:custGeom>
            <a:solidFill>
              <a:schemeClr val="accent1"/>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3" name="Google Shape;1973;p53"/>
            <p:cNvSpPr/>
            <p:nvPr/>
          </p:nvSpPr>
          <p:spPr>
            <a:xfrm>
              <a:off x="5283871" y="2450225"/>
              <a:ext cx="1959" cy="15298"/>
            </a:xfrm>
            <a:custGeom>
              <a:avLst/>
              <a:gdLst/>
              <a:ahLst/>
              <a:cxnLst/>
              <a:rect l="l" t="t" r="r" b="b"/>
              <a:pathLst>
                <a:path w="84" h="656" extrusionOk="0">
                  <a:moveTo>
                    <a:pt x="42" y="0"/>
                  </a:moveTo>
                  <a:cubicBezTo>
                    <a:pt x="21" y="0"/>
                    <a:pt x="0" y="12"/>
                    <a:pt x="0" y="36"/>
                  </a:cubicBezTo>
                  <a:lnTo>
                    <a:pt x="0" y="620"/>
                  </a:lnTo>
                  <a:cubicBezTo>
                    <a:pt x="0" y="643"/>
                    <a:pt x="24" y="655"/>
                    <a:pt x="48" y="655"/>
                  </a:cubicBezTo>
                  <a:cubicBezTo>
                    <a:pt x="60" y="655"/>
                    <a:pt x="83" y="643"/>
                    <a:pt x="83" y="620"/>
                  </a:cubicBezTo>
                  <a:lnTo>
                    <a:pt x="83" y="36"/>
                  </a:lnTo>
                  <a:cubicBezTo>
                    <a:pt x="83" y="12"/>
                    <a:pt x="63"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4" name="Google Shape;1974;p53"/>
            <p:cNvSpPr/>
            <p:nvPr/>
          </p:nvSpPr>
          <p:spPr>
            <a:xfrm>
              <a:off x="5311062" y="2450225"/>
              <a:ext cx="1702" cy="15298"/>
            </a:xfrm>
            <a:custGeom>
              <a:avLst/>
              <a:gdLst/>
              <a:ahLst/>
              <a:cxnLst/>
              <a:rect l="l" t="t" r="r" b="b"/>
              <a:pathLst>
                <a:path w="73" h="656" extrusionOk="0">
                  <a:moveTo>
                    <a:pt x="37" y="0"/>
                  </a:moveTo>
                  <a:cubicBezTo>
                    <a:pt x="19" y="0"/>
                    <a:pt x="1" y="12"/>
                    <a:pt x="1" y="36"/>
                  </a:cubicBezTo>
                  <a:lnTo>
                    <a:pt x="1" y="620"/>
                  </a:lnTo>
                  <a:cubicBezTo>
                    <a:pt x="1" y="643"/>
                    <a:pt x="13" y="655"/>
                    <a:pt x="37" y="655"/>
                  </a:cubicBezTo>
                  <a:cubicBezTo>
                    <a:pt x="48" y="655"/>
                    <a:pt x="72" y="643"/>
                    <a:pt x="72" y="620"/>
                  </a:cubicBezTo>
                  <a:lnTo>
                    <a:pt x="72" y="36"/>
                  </a:lnTo>
                  <a:cubicBezTo>
                    <a:pt x="72" y="12"/>
                    <a:pt x="54" y="0"/>
                    <a:pt x="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5" name="Google Shape;1975;p53"/>
            <p:cNvSpPr/>
            <p:nvPr/>
          </p:nvSpPr>
          <p:spPr>
            <a:xfrm>
              <a:off x="5303297" y="2228104"/>
              <a:ext cx="23" cy="13362"/>
            </a:xfrm>
            <a:custGeom>
              <a:avLst/>
              <a:gdLst/>
              <a:ahLst/>
              <a:cxnLst/>
              <a:rect l="l" t="t" r="r" b="b"/>
              <a:pathLst>
                <a:path w="1" h="573" extrusionOk="0">
                  <a:moveTo>
                    <a:pt x="0" y="572"/>
                  </a:moveTo>
                  <a:lnTo>
                    <a:pt x="0" y="1"/>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6" name="Google Shape;1976;p53"/>
            <p:cNvSpPr/>
            <p:nvPr/>
          </p:nvSpPr>
          <p:spPr>
            <a:xfrm>
              <a:off x="5303297" y="2228104"/>
              <a:ext cx="23" cy="13362"/>
            </a:xfrm>
            <a:custGeom>
              <a:avLst/>
              <a:gdLst/>
              <a:ahLst/>
              <a:cxnLst/>
              <a:rect l="l" t="t" r="r" b="b"/>
              <a:pathLst>
                <a:path w="1" h="573" fill="none" extrusionOk="0">
                  <a:moveTo>
                    <a:pt x="0" y="572"/>
                  </a:moveTo>
                  <a:lnTo>
                    <a:pt x="0" y="1"/>
                  </a:lnTo>
                </a:path>
              </a:pathLst>
            </a:custGeom>
            <a:no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7" name="Google Shape;1977;p53"/>
            <p:cNvSpPr/>
            <p:nvPr/>
          </p:nvSpPr>
          <p:spPr>
            <a:xfrm>
              <a:off x="5221934" y="2228104"/>
              <a:ext cx="23" cy="13362"/>
            </a:xfrm>
            <a:custGeom>
              <a:avLst/>
              <a:gdLst/>
              <a:ahLst/>
              <a:cxnLst/>
              <a:rect l="l" t="t" r="r" b="b"/>
              <a:pathLst>
                <a:path w="1" h="573" extrusionOk="0">
                  <a:moveTo>
                    <a:pt x="1" y="572"/>
                  </a:moveTo>
                  <a:lnTo>
                    <a:pt x="1" y="1"/>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8" name="Google Shape;1978;p53"/>
            <p:cNvSpPr/>
            <p:nvPr/>
          </p:nvSpPr>
          <p:spPr>
            <a:xfrm>
              <a:off x="5221934" y="2228104"/>
              <a:ext cx="23" cy="13362"/>
            </a:xfrm>
            <a:custGeom>
              <a:avLst/>
              <a:gdLst/>
              <a:ahLst/>
              <a:cxnLst/>
              <a:rect l="l" t="t" r="r" b="b"/>
              <a:pathLst>
                <a:path w="1" h="573" fill="none" extrusionOk="0">
                  <a:moveTo>
                    <a:pt x="1" y="572"/>
                  </a:moveTo>
                  <a:lnTo>
                    <a:pt x="1" y="1"/>
                  </a:lnTo>
                </a:path>
              </a:pathLst>
            </a:custGeom>
            <a:no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9" name="Google Shape;1979;p53"/>
            <p:cNvSpPr/>
            <p:nvPr/>
          </p:nvSpPr>
          <p:spPr>
            <a:xfrm>
              <a:off x="5076185" y="2228104"/>
              <a:ext cx="23" cy="13362"/>
            </a:xfrm>
            <a:custGeom>
              <a:avLst/>
              <a:gdLst/>
              <a:ahLst/>
              <a:cxnLst/>
              <a:rect l="l" t="t" r="r" b="b"/>
              <a:pathLst>
                <a:path w="1" h="573" extrusionOk="0">
                  <a:moveTo>
                    <a:pt x="0" y="572"/>
                  </a:moveTo>
                  <a:lnTo>
                    <a:pt x="0" y="1"/>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0" name="Google Shape;1980;p53"/>
            <p:cNvSpPr/>
            <p:nvPr/>
          </p:nvSpPr>
          <p:spPr>
            <a:xfrm>
              <a:off x="5076185" y="2228104"/>
              <a:ext cx="23" cy="13362"/>
            </a:xfrm>
            <a:custGeom>
              <a:avLst/>
              <a:gdLst/>
              <a:ahLst/>
              <a:cxnLst/>
              <a:rect l="l" t="t" r="r" b="b"/>
              <a:pathLst>
                <a:path w="1" h="573" fill="none" extrusionOk="0">
                  <a:moveTo>
                    <a:pt x="0" y="572"/>
                  </a:moveTo>
                  <a:lnTo>
                    <a:pt x="0" y="1"/>
                  </a:lnTo>
                </a:path>
              </a:pathLst>
            </a:custGeom>
            <a:no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1" name="Google Shape;1981;p53"/>
            <p:cNvSpPr/>
            <p:nvPr/>
          </p:nvSpPr>
          <p:spPr>
            <a:xfrm>
              <a:off x="5080057" y="2529349"/>
              <a:ext cx="1702" cy="15018"/>
            </a:xfrm>
            <a:custGeom>
              <a:avLst/>
              <a:gdLst/>
              <a:ahLst/>
              <a:cxnLst/>
              <a:rect l="l" t="t" r="r" b="b"/>
              <a:pathLst>
                <a:path w="73" h="644" extrusionOk="0">
                  <a:moveTo>
                    <a:pt x="37" y="1"/>
                  </a:moveTo>
                  <a:cubicBezTo>
                    <a:pt x="13" y="1"/>
                    <a:pt x="1" y="25"/>
                    <a:pt x="1" y="48"/>
                  </a:cubicBezTo>
                  <a:lnTo>
                    <a:pt x="1" y="596"/>
                  </a:lnTo>
                  <a:cubicBezTo>
                    <a:pt x="1" y="620"/>
                    <a:pt x="13" y="644"/>
                    <a:pt x="37" y="644"/>
                  </a:cubicBezTo>
                  <a:cubicBezTo>
                    <a:pt x="60" y="644"/>
                    <a:pt x="72" y="620"/>
                    <a:pt x="72" y="596"/>
                  </a:cubicBezTo>
                  <a:lnTo>
                    <a:pt x="72" y="48"/>
                  </a:lnTo>
                  <a:cubicBezTo>
                    <a:pt x="72" y="25"/>
                    <a:pt x="48" y="1"/>
                    <a:pt x="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2" name="Google Shape;1982;p53"/>
            <p:cNvSpPr/>
            <p:nvPr/>
          </p:nvSpPr>
          <p:spPr>
            <a:xfrm>
              <a:off x="5004827" y="2529419"/>
              <a:ext cx="1959" cy="14948"/>
            </a:xfrm>
            <a:custGeom>
              <a:avLst/>
              <a:gdLst/>
              <a:ahLst/>
              <a:cxnLst/>
              <a:rect l="l" t="t" r="r" b="b"/>
              <a:pathLst>
                <a:path w="84" h="641" extrusionOk="0">
                  <a:moveTo>
                    <a:pt x="36" y="1"/>
                  </a:moveTo>
                  <a:cubicBezTo>
                    <a:pt x="18" y="1"/>
                    <a:pt x="0" y="16"/>
                    <a:pt x="0" y="45"/>
                  </a:cubicBezTo>
                  <a:lnTo>
                    <a:pt x="0" y="593"/>
                  </a:lnTo>
                  <a:cubicBezTo>
                    <a:pt x="0" y="617"/>
                    <a:pt x="24" y="641"/>
                    <a:pt x="36" y="641"/>
                  </a:cubicBezTo>
                  <a:cubicBezTo>
                    <a:pt x="60" y="641"/>
                    <a:pt x="84" y="617"/>
                    <a:pt x="72" y="593"/>
                  </a:cubicBezTo>
                  <a:lnTo>
                    <a:pt x="72" y="45"/>
                  </a:lnTo>
                  <a:cubicBezTo>
                    <a:pt x="72" y="16"/>
                    <a:pt x="54" y="1"/>
                    <a:pt x="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3" name="Google Shape;1983;p53"/>
            <p:cNvSpPr/>
            <p:nvPr/>
          </p:nvSpPr>
          <p:spPr>
            <a:xfrm>
              <a:off x="4998997" y="2228104"/>
              <a:ext cx="23" cy="13362"/>
            </a:xfrm>
            <a:custGeom>
              <a:avLst/>
              <a:gdLst/>
              <a:ahLst/>
              <a:cxnLst/>
              <a:rect l="l" t="t" r="r" b="b"/>
              <a:pathLst>
                <a:path w="1" h="573" extrusionOk="0">
                  <a:moveTo>
                    <a:pt x="0" y="572"/>
                  </a:moveTo>
                  <a:lnTo>
                    <a:pt x="0" y="1"/>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4" name="Google Shape;1984;p53"/>
            <p:cNvSpPr/>
            <p:nvPr/>
          </p:nvSpPr>
          <p:spPr>
            <a:xfrm>
              <a:off x="4998997" y="2228104"/>
              <a:ext cx="23" cy="13362"/>
            </a:xfrm>
            <a:custGeom>
              <a:avLst/>
              <a:gdLst/>
              <a:ahLst/>
              <a:cxnLst/>
              <a:rect l="l" t="t" r="r" b="b"/>
              <a:pathLst>
                <a:path w="1" h="573" fill="none" extrusionOk="0">
                  <a:moveTo>
                    <a:pt x="0" y="572"/>
                  </a:moveTo>
                  <a:lnTo>
                    <a:pt x="0" y="1"/>
                  </a:lnTo>
                </a:path>
              </a:pathLst>
            </a:custGeom>
            <a:no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5" name="Google Shape;1985;p53"/>
            <p:cNvSpPr/>
            <p:nvPr/>
          </p:nvSpPr>
          <p:spPr>
            <a:xfrm>
              <a:off x="5105615" y="2387191"/>
              <a:ext cx="1679" cy="15298"/>
            </a:xfrm>
            <a:custGeom>
              <a:avLst/>
              <a:gdLst/>
              <a:ahLst/>
              <a:cxnLst/>
              <a:rect l="l" t="t" r="r" b="b"/>
              <a:pathLst>
                <a:path w="72" h="656" extrusionOk="0">
                  <a:moveTo>
                    <a:pt x="36" y="1"/>
                  </a:moveTo>
                  <a:cubicBezTo>
                    <a:pt x="18" y="1"/>
                    <a:pt x="0" y="13"/>
                    <a:pt x="0" y="37"/>
                  </a:cubicBezTo>
                  <a:lnTo>
                    <a:pt x="0" y="620"/>
                  </a:lnTo>
                  <a:cubicBezTo>
                    <a:pt x="0" y="632"/>
                    <a:pt x="12" y="656"/>
                    <a:pt x="36" y="656"/>
                  </a:cubicBezTo>
                  <a:cubicBezTo>
                    <a:pt x="60" y="656"/>
                    <a:pt x="72" y="632"/>
                    <a:pt x="72" y="620"/>
                  </a:cubicBezTo>
                  <a:lnTo>
                    <a:pt x="72" y="37"/>
                  </a:lnTo>
                  <a:cubicBezTo>
                    <a:pt x="72" y="13"/>
                    <a:pt x="54" y="1"/>
                    <a:pt x="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6" name="Google Shape;1986;p53"/>
            <p:cNvSpPr/>
            <p:nvPr/>
          </p:nvSpPr>
          <p:spPr>
            <a:xfrm>
              <a:off x="5032298" y="2387191"/>
              <a:ext cx="1702" cy="15298"/>
            </a:xfrm>
            <a:custGeom>
              <a:avLst/>
              <a:gdLst/>
              <a:ahLst/>
              <a:cxnLst/>
              <a:rect l="l" t="t" r="r" b="b"/>
              <a:pathLst>
                <a:path w="73" h="656" extrusionOk="0">
                  <a:moveTo>
                    <a:pt x="37" y="1"/>
                  </a:moveTo>
                  <a:cubicBezTo>
                    <a:pt x="19" y="1"/>
                    <a:pt x="1" y="13"/>
                    <a:pt x="1" y="37"/>
                  </a:cubicBezTo>
                  <a:lnTo>
                    <a:pt x="1" y="620"/>
                  </a:lnTo>
                  <a:cubicBezTo>
                    <a:pt x="1" y="632"/>
                    <a:pt x="13" y="656"/>
                    <a:pt x="37" y="656"/>
                  </a:cubicBezTo>
                  <a:cubicBezTo>
                    <a:pt x="49" y="656"/>
                    <a:pt x="72" y="632"/>
                    <a:pt x="72" y="620"/>
                  </a:cubicBezTo>
                  <a:lnTo>
                    <a:pt x="72" y="37"/>
                  </a:lnTo>
                  <a:cubicBezTo>
                    <a:pt x="72" y="13"/>
                    <a:pt x="55" y="1"/>
                    <a:pt x="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7" name="Google Shape;1987;p53"/>
            <p:cNvSpPr/>
            <p:nvPr/>
          </p:nvSpPr>
          <p:spPr>
            <a:xfrm>
              <a:off x="5100321" y="2529419"/>
              <a:ext cx="1702" cy="14948"/>
            </a:xfrm>
            <a:custGeom>
              <a:avLst/>
              <a:gdLst/>
              <a:ahLst/>
              <a:cxnLst/>
              <a:rect l="l" t="t" r="r" b="b"/>
              <a:pathLst>
                <a:path w="73" h="641" extrusionOk="0">
                  <a:moveTo>
                    <a:pt x="37" y="1"/>
                  </a:moveTo>
                  <a:cubicBezTo>
                    <a:pt x="19" y="1"/>
                    <a:pt x="1" y="16"/>
                    <a:pt x="1" y="45"/>
                  </a:cubicBezTo>
                  <a:lnTo>
                    <a:pt x="1" y="593"/>
                  </a:lnTo>
                  <a:cubicBezTo>
                    <a:pt x="1" y="617"/>
                    <a:pt x="13" y="641"/>
                    <a:pt x="37" y="641"/>
                  </a:cubicBezTo>
                  <a:cubicBezTo>
                    <a:pt x="61" y="641"/>
                    <a:pt x="72" y="617"/>
                    <a:pt x="72" y="593"/>
                  </a:cubicBezTo>
                  <a:lnTo>
                    <a:pt x="72" y="45"/>
                  </a:lnTo>
                  <a:cubicBezTo>
                    <a:pt x="72" y="16"/>
                    <a:pt x="55" y="1"/>
                    <a:pt x="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8" name="Google Shape;1988;p53"/>
            <p:cNvSpPr/>
            <p:nvPr/>
          </p:nvSpPr>
          <p:spPr>
            <a:xfrm>
              <a:off x="5127256" y="2529419"/>
              <a:ext cx="1702" cy="14948"/>
            </a:xfrm>
            <a:custGeom>
              <a:avLst/>
              <a:gdLst/>
              <a:ahLst/>
              <a:cxnLst/>
              <a:rect l="l" t="t" r="r" b="b"/>
              <a:pathLst>
                <a:path w="73" h="641" extrusionOk="0">
                  <a:moveTo>
                    <a:pt x="37" y="1"/>
                  </a:moveTo>
                  <a:cubicBezTo>
                    <a:pt x="19" y="1"/>
                    <a:pt x="1" y="16"/>
                    <a:pt x="1" y="45"/>
                  </a:cubicBezTo>
                  <a:lnTo>
                    <a:pt x="1" y="593"/>
                  </a:lnTo>
                  <a:cubicBezTo>
                    <a:pt x="1" y="617"/>
                    <a:pt x="13" y="641"/>
                    <a:pt x="37" y="641"/>
                  </a:cubicBezTo>
                  <a:cubicBezTo>
                    <a:pt x="60" y="641"/>
                    <a:pt x="72" y="617"/>
                    <a:pt x="72" y="593"/>
                  </a:cubicBezTo>
                  <a:lnTo>
                    <a:pt x="72" y="45"/>
                  </a:lnTo>
                  <a:cubicBezTo>
                    <a:pt x="72" y="16"/>
                    <a:pt x="54" y="1"/>
                    <a:pt x="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9" name="Google Shape;1989;p53"/>
            <p:cNvSpPr/>
            <p:nvPr/>
          </p:nvSpPr>
          <p:spPr>
            <a:xfrm>
              <a:off x="5254978" y="2315017"/>
              <a:ext cx="50558" cy="22504"/>
            </a:xfrm>
            <a:custGeom>
              <a:avLst/>
              <a:gdLst/>
              <a:ahLst/>
              <a:cxnLst/>
              <a:rect l="l" t="t" r="r" b="b"/>
              <a:pathLst>
                <a:path w="2168" h="965" extrusionOk="0">
                  <a:moveTo>
                    <a:pt x="1084" y="0"/>
                  </a:moveTo>
                  <a:cubicBezTo>
                    <a:pt x="489" y="0"/>
                    <a:pt x="1" y="214"/>
                    <a:pt x="1" y="488"/>
                  </a:cubicBezTo>
                  <a:cubicBezTo>
                    <a:pt x="1" y="750"/>
                    <a:pt x="489" y="965"/>
                    <a:pt x="1084" y="965"/>
                  </a:cubicBezTo>
                  <a:cubicBezTo>
                    <a:pt x="1680" y="965"/>
                    <a:pt x="2168" y="750"/>
                    <a:pt x="2168" y="488"/>
                  </a:cubicBezTo>
                  <a:cubicBezTo>
                    <a:pt x="2168" y="214"/>
                    <a:pt x="1680" y="0"/>
                    <a:pt x="1084" y="0"/>
                  </a:cubicBezTo>
                  <a:close/>
                </a:path>
              </a:pathLst>
            </a:custGeom>
            <a:solidFill>
              <a:srgbClr val="CC1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0" name="Google Shape;1990;p53"/>
            <p:cNvSpPr/>
            <p:nvPr/>
          </p:nvSpPr>
          <p:spPr>
            <a:xfrm>
              <a:off x="5254162" y="2314177"/>
              <a:ext cx="52213" cy="24183"/>
            </a:xfrm>
            <a:custGeom>
              <a:avLst/>
              <a:gdLst/>
              <a:ahLst/>
              <a:cxnLst/>
              <a:rect l="l" t="t" r="r" b="b"/>
              <a:pathLst>
                <a:path w="2239" h="1037" extrusionOk="0">
                  <a:moveTo>
                    <a:pt x="1119" y="72"/>
                  </a:moveTo>
                  <a:cubicBezTo>
                    <a:pt x="1691" y="72"/>
                    <a:pt x="2167" y="274"/>
                    <a:pt x="2167" y="524"/>
                  </a:cubicBezTo>
                  <a:cubicBezTo>
                    <a:pt x="2167" y="762"/>
                    <a:pt x="1691" y="965"/>
                    <a:pt x="1119" y="965"/>
                  </a:cubicBezTo>
                  <a:cubicBezTo>
                    <a:pt x="560" y="965"/>
                    <a:pt x="83" y="762"/>
                    <a:pt x="83" y="524"/>
                  </a:cubicBezTo>
                  <a:cubicBezTo>
                    <a:pt x="83" y="274"/>
                    <a:pt x="560" y="72"/>
                    <a:pt x="1119" y="72"/>
                  </a:cubicBezTo>
                  <a:close/>
                  <a:moveTo>
                    <a:pt x="1119" y="0"/>
                  </a:moveTo>
                  <a:cubicBezTo>
                    <a:pt x="500" y="0"/>
                    <a:pt x="0" y="227"/>
                    <a:pt x="0" y="524"/>
                  </a:cubicBezTo>
                  <a:cubicBezTo>
                    <a:pt x="0" y="810"/>
                    <a:pt x="500" y="1036"/>
                    <a:pt x="1119" y="1036"/>
                  </a:cubicBezTo>
                  <a:cubicBezTo>
                    <a:pt x="1750" y="1036"/>
                    <a:pt x="2238" y="810"/>
                    <a:pt x="2238" y="524"/>
                  </a:cubicBezTo>
                  <a:cubicBezTo>
                    <a:pt x="2238" y="227"/>
                    <a:pt x="1750" y="0"/>
                    <a:pt x="1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1" name="Google Shape;1991;p53"/>
            <p:cNvSpPr/>
            <p:nvPr/>
          </p:nvSpPr>
          <p:spPr>
            <a:xfrm>
              <a:off x="5260808" y="2317792"/>
              <a:ext cx="38338" cy="14458"/>
            </a:xfrm>
            <a:custGeom>
              <a:avLst/>
              <a:gdLst/>
              <a:ahLst/>
              <a:cxnLst/>
              <a:rect l="l" t="t" r="r" b="b"/>
              <a:pathLst>
                <a:path w="1644" h="620" extrusionOk="0">
                  <a:moveTo>
                    <a:pt x="822" y="0"/>
                  </a:moveTo>
                  <a:cubicBezTo>
                    <a:pt x="370" y="0"/>
                    <a:pt x="1" y="143"/>
                    <a:pt x="1" y="310"/>
                  </a:cubicBezTo>
                  <a:cubicBezTo>
                    <a:pt x="1" y="476"/>
                    <a:pt x="370" y="619"/>
                    <a:pt x="822" y="619"/>
                  </a:cubicBezTo>
                  <a:cubicBezTo>
                    <a:pt x="1275" y="619"/>
                    <a:pt x="1644" y="476"/>
                    <a:pt x="1644" y="310"/>
                  </a:cubicBezTo>
                  <a:cubicBezTo>
                    <a:pt x="1644" y="143"/>
                    <a:pt x="1275"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2" name="Google Shape;1992;p53"/>
            <p:cNvSpPr/>
            <p:nvPr/>
          </p:nvSpPr>
          <p:spPr>
            <a:xfrm>
              <a:off x="5259992" y="2316952"/>
              <a:ext cx="39994" cy="16137"/>
            </a:xfrm>
            <a:custGeom>
              <a:avLst/>
              <a:gdLst/>
              <a:ahLst/>
              <a:cxnLst/>
              <a:rect l="l" t="t" r="r" b="b"/>
              <a:pathLst>
                <a:path w="1715" h="692" extrusionOk="0">
                  <a:moveTo>
                    <a:pt x="857" y="72"/>
                  </a:moveTo>
                  <a:cubicBezTo>
                    <a:pt x="1322" y="72"/>
                    <a:pt x="1643" y="215"/>
                    <a:pt x="1643" y="346"/>
                  </a:cubicBezTo>
                  <a:cubicBezTo>
                    <a:pt x="1643" y="477"/>
                    <a:pt x="1322" y="620"/>
                    <a:pt x="857" y="620"/>
                  </a:cubicBezTo>
                  <a:cubicBezTo>
                    <a:pt x="405" y="620"/>
                    <a:pt x="72" y="465"/>
                    <a:pt x="72" y="346"/>
                  </a:cubicBezTo>
                  <a:cubicBezTo>
                    <a:pt x="72" y="227"/>
                    <a:pt x="405" y="72"/>
                    <a:pt x="857" y="72"/>
                  </a:cubicBezTo>
                  <a:close/>
                  <a:moveTo>
                    <a:pt x="857" y="1"/>
                  </a:moveTo>
                  <a:cubicBezTo>
                    <a:pt x="369" y="1"/>
                    <a:pt x="0" y="155"/>
                    <a:pt x="0" y="346"/>
                  </a:cubicBezTo>
                  <a:cubicBezTo>
                    <a:pt x="0" y="536"/>
                    <a:pt x="369" y="691"/>
                    <a:pt x="857" y="691"/>
                  </a:cubicBezTo>
                  <a:cubicBezTo>
                    <a:pt x="1345" y="691"/>
                    <a:pt x="1715" y="536"/>
                    <a:pt x="1715" y="346"/>
                  </a:cubicBezTo>
                  <a:cubicBezTo>
                    <a:pt x="1715" y="155"/>
                    <a:pt x="1345"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3" name="Google Shape;1993;p53"/>
            <p:cNvSpPr/>
            <p:nvPr/>
          </p:nvSpPr>
          <p:spPr>
            <a:xfrm>
              <a:off x="5265822" y="2287803"/>
              <a:ext cx="28054" cy="41393"/>
            </a:xfrm>
            <a:custGeom>
              <a:avLst/>
              <a:gdLst/>
              <a:ahLst/>
              <a:cxnLst/>
              <a:rect l="l" t="t" r="r" b="b"/>
              <a:pathLst>
                <a:path w="1203" h="1775" extrusionOk="0">
                  <a:moveTo>
                    <a:pt x="0" y="0"/>
                  </a:moveTo>
                  <a:lnTo>
                    <a:pt x="0" y="1774"/>
                  </a:lnTo>
                  <a:lnTo>
                    <a:pt x="1203" y="1774"/>
                  </a:lnTo>
                  <a:lnTo>
                    <a:pt x="120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4" name="Google Shape;1994;p53"/>
            <p:cNvSpPr/>
            <p:nvPr/>
          </p:nvSpPr>
          <p:spPr>
            <a:xfrm>
              <a:off x="5264982" y="2286963"/>
              <a:ext cx="30013" cy="43072"/>
            </a:xfrm>
            <a:custGeom>
              <a:avLst/>
              <a:gdLst/>
              <a:ahLst/>
              <a:cxnLst/>
              <a:rect l="l" t="t" r="r" b="b"/>
              <a:pathLst>
                <a:path w="1287" h="1847" extrusionOk="0">
                  <a:moveTo>
                    <a:pt x="1203" y="72"/>
                  </a:moveTo>
                  <a:lnTo>
                    <a:pt x="1203" y="1763"/>
                  </a:lnTo>
                  <a:lnTo>
                    <a:pt x="72" y="1763"/>
                  </a:lnTo>
                  <a:lnTo>
                    <a:pt x="72" y="72"/>
                  </a:lnTo>
                  <a:close/>
                  <a:moveTo>
                    <a:pt x="36" y="1"/>
                  </a:moveTo>
                  <a:cubicBezTo>
                    <a:pt x="12" y="1"/>
                    <a:pt x="0" y="13"/>
                    <a:pt x="0" y="36"/>
                  </a:cubicBezTo>
                  <a:lnTo>
                    <a:pt x="0" y="1810"/>
                  </a:lnTo>
                  <a:cubicBezTo>
                    <a:pt x="0" y="1822"/>
                    <a:pt x="12" y="1846"/>
                    <a:pt x="36" y="1846"/>
                  </a:cubicBezTo>
                  <a:lnTo>
                    <a:pt x="1239" y="1846"/>
                  </a:lnTo>
                  <a:cubicBezTo>
                    <a:pt x="1262" y="1846"/>
                    <a:pt x="1286" y="1822"/>
                    <a:pt x="1286" y="1810"/>
                  </a:cubicBezTo>
                  <a:lnTo>
                    <a:pt x="1286" y="36"/>
                  </a:lnTo>
                  <a:cubicBezTo>
                    <a:pt x="1286" y="13"/>
                    <a:pt x="1262" y="1"/>
                    <a:pt x="12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5" name="Google Shape;1995;p53"/>
            <p:cNvSpPr/>
            <p:nvPr/>
          </p:nvSpPr>
          <p:spPr>
            <a:xfrm>
              <a:off x="5265822" y="2276423"/>
              <a:ext cx="28054" cy="11403"/>
            </a:xfrm>
            <a:custGeom>
              <a:avLst/>
              <a:gdLst/>
              <a:ahLst/>
              <a:cxnLst/>
              <a:rect l="l" t="t" r="r" b="b"/>
              <a:pathLst>
                <a:path w="1203" h="489" extrusionOk="0">
                  <a:moveTo>
                    <a:pt x="619" y="0"/>
                  </a:moveTo>
                  <a:lnTo>
                    <a:pt x="0" y="488"/>
                  </a:lnTo>
                  <a:lnTo>
                    <a:pt x="1203" y="488"/>
                  </a:lnTo>
                  <a:lnTo>
                    <a:pt x="619" y="0"/>
                  </a:lnTo>
                  <a:close/>
                </a:path>
              </a:pathLst>
            </a:custGeom>
            <a:solidFill>
              <a:srgbClr val="CC1F86"/>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6" name="Google Shape;1996;p53"/>
            <p:cNvSpPr/>
            <p:nvPr/>
          </p:nvSpPr>
          <p:spPr>
            <a:xfrm>
              <a:off x="5270812" y="2298063"/>
              <a:ext cx="18073" cy="12803"/>
            </a:xfrm>
            <a:custGeom>
              <a:avLst/>
              <a:gdLst/>
              <a:ahLst/>
              <a:cxnLst/>
              <a:rect l="l" t="t" r="r" b="b"/>
              <a:pathLst>
                <a:path w="775" h="549" extrusionOk="0">
                  <a:moveTo>
                    <a:pt x="0" y="1"/>
                  </a:moveTo>
                  <a:lnTo>
                    <a:pt x="0" y="549"/>
                  </a:lnTo>
                  <a:lnTo>
                    <a:pt x="774" y="549"/>
                  </a:lnTo>
                  <a:lnTo>
                    <a:pt x="774" y="1"/>
                  </a:lnTo>
                  <a:close/>
                </a:path>
              </a:pathLst>
            </a:custGeom>
            <a:solidFill>
              <a:srgbClr val="FFFFFF"/>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7" name="Google Shape;1997;p53"/>
            <p:cNvSpPr/>
            <p:nvPr/>
          </p:nvSpPr>
          <p:spPr>
            <a:xfrm>
              <a:off x="5051187" y="2067338"/>
              <a:ext cx="50278" cy="22527"/>
            </a:xfrm>
            <a:custGeom>
              <a:avLst/>
              <a:gdLst/>
              <a:ahLst/>
              <a:cxnLst/>
              <a:rect l="l" t="t" r="r" b="b"/>
              <a:pathLst>
                <a:path w="2156" h="966" extrusionOk="0">
                  <a:moveTo>
                    <a:pt x="1084" y="1"/>
                  </a:moveTo>
                  <a:cubicBezTo>
                    <a:pt x="489" y="1"/>
                    <a:pt x="1" y="215"/>
                    <a:pt x="1" y="489"/>
                  </a:cubicBezTo>
                  <a:cubicBezTo>
                    <a:pt x="1" y="751"/>
                    <a:pt x="489" y="965"/>
                    <a:pt x="1084" y="965"/>
                  </a:cubicBezTo>
                  <a:cubicBezTo>
                    <a:pt x="1679" y="965"/>
                    <a:pt x="2156" y="751"/>
                    <a:pt x="2156" y="489"/>
                  </a:cubicBezTo>
                  <a:cubicBezTo>
                    <a:pt x="2156" y="215"/>
                    <a:pt x="1679" y="1"/>
                    <a:pt x="1084" y="1"/>
                  </a:cubicBezTo>
                  <a:close/>
                </a:path>
              </a:pathLst>
            </a:custGeom>
            <a:solidFill>
              <a:srgbClr val="CC1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8" name="Google Shape;1998;p53"/>
            <p:cNvSpPr/>
            <p:nvPr/>
          </p:nvSpPr>
          <p:spPr>
            <a:xfrm>
              <a:off x="5050347" y="2066522"/>
              <a:ext cx="52237" cy="24439"/>
            </a:xfrm>
            <a:custGeom>
              <a:avLst/>
              <a:gdLst/>
              <a:ahLst/>
              <a:cxnLst/>
              <a:rect l="l" t="t" r="r" b="b"/>
              <a:pathLst>
                <a:path w="2240" h="1048" extrusionOk="0">
                  <a:moveTo>
                    <a:pt x="1120" y="72"/>
                  </a:moveTo>
                  <a:cubicBezTo>
                    <a:pt x="1680" y="72"/>
                    <a:pt x="2156" y="286"/>
                    <a:pt x="2156" y="524"/>
                  </a:cubicBezTo>
                  <a:cubicBezTo>
                    <a:pt x="2156" y="762"/>
                    <a:pt x="1680" y="965"/>
                    <a:pt x="1120" y="965"/>
                  </a:cubicBezTo>
                  <a:cubicBezTo>
                    <a:pt x="549" y="965"/>
                    <a:pt x="72" y="762"/>
                    <a:pt x="72" y="524"/>
                  </a:cubicBezTo>
                  <a:cubicBezTo>
                    <a:pt x="72" y="274"/>
                    <a:pt x="549" y="72"/>
                    <a:pt x="1120" y="72"/>
                  </a:cubicBezTo>
                  <a:close/>
                  <a:moveTo>
                    <a:pt x="1120" y="0"/>
                  </a:moveTo>
                  <a:cubicBezTo>
                    <a:pt x="489" y="0"/>
                    <a:pt x="1" y="226"/>
                    <a:pt x="1" y="524"/>
                  </a:cubicBezTo>
                  <a:cubicBezTo>
                    <a:pt x="1" y="810"/>
                    <a:pt x="489" y="1048"/>
                    <a:pt x="1120" y="1048"/>
                  </a:cubicBezTo>
                  <a:cubicBezTo>
                    <a:pt x="1751" y="1048"/>
                    <a:pt x="2239" y="810"/>
                    <a:pt x="2239" y="524"/>
                  </a:cubicBezTo>
                  <a:cubicBezTo>
                    <a:pt x="2239" y="226"/>
                    <a:pt x="1739" y="0"/>
                    <a:pt x="1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9" name="Google Shape;1999;p53"/>
            <p:cNvSpPr/>
            <p:nvPr/>
          </p:nvSpPr>
          <p:spPr>
            <a:xfrm>
              <a:off x="5057017" y="2070113"/>
              <a:ext cx="38058" cy="14458"/>
            </a:xfrm>
            <a:custGeom>
              <a:avLst/>
              <a:gdLst/>
              <a:ahLst/>
              <a:cxnLst/>
              <a:rect l="l" t="t" r="r" b="b"/>
              <a:pathLst>
                <a:path w="1632" h="620" extrusionOk="0">
                  <a:moveTo>
                    <a:pt x="822" y="1"/>
                  </a:moveTo>
                  <a:cubicBezTo>
                    <a:pt x="370" y="1"/>
                    <a:pt x="1" y="144"/>
                    <a:pt x="1" y="310"/>
                  </a:cubicBezTo>
                  <a:cubicBezTo>
                    <a:pt x="1" y="477"/>
                    <a:pt x="370" y="620"/>
                    <a:pt x="822" y="620"/>
                  </a:cubicBezTo>
                  <a:cubicBezTo>
                    <a:pt x="1275" y="620"/>
                    <a:pt x="1632" y="477"/>
                    <a:pt x="1632" y="310"/>
                  </a:cubicBezTo>
                  <a:cubicBezTo>
                    <a:pt x="1632" y="144"/>
                    <a:pt x="1275"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0" name="Google Shape;2000;p53"/>
            <p:cNvSpPr/>
            <p:nvPr/>
          </p:nvSpPr>
          <p:spPr>
            <a:xfrm>
              <a:off x="5056177" y="2069297"/>
              <a:ext cx="40017" cy="16114"/>
            </a:xfrm>
            <a:custGeom>
              <a:avLst/>
              <a:gdLst/>
              <a:ahLst/>
              <a:cxnLst/>
              <a:rect l="l" t="t" r="r" b="b"/>
              <a:pathLst>
                <a:path w="1716" h="691" extrusionOk="0">
                  <a:moveTo>
                    <a:pt x="858" y="72"/>
                  </a:moveTo>
                  <a:cubicBezTo>
                    <a:pt x="1322" y="72"/>
                    <a:pt x="1632" y="214"/>
                    <a:pt x="1632" y="345"/>
                  </a:cubicBezTo>
                  <a:cubicBezTo>
                    <a:pt x="1632" y="476"/>
                    <a:pt x="1311" y="607"/>
                    <a:pt x="858" y="607"/>
                  </a:cubicBezTo>
                  <a:cubicBezTo>
                    <a:pt x="394" y="607"/>
                    <a:pt x="72" y="476"/>
                    <a:pt x="72" y="345"/>
                  </a:cubicBezTo>
                  <a:cubicBezTo>
                    <a:pt x="72" y="214"/>
                    <a:pt x="394" y="72"/>
                    <a:pt x="858" y="72"/>
                  </a:cubicBezTo>
                  <a:close/>
                  <a:moveTo>
                    <a:pt x="858" y="0"/>
                  </a:moveTo>
                  <a:cubicBezTo>
                    <a:pt x="370" y="0"/>
                    <a:pt x="1" y="155"/>
                    <a:pt x="1" y="345"/>
                  </a:cubicBezTo>
                  <a:cubicBezTo>
                    <a:pt x="1" y="536"/>
                    <a:pt x="370" y="691"/>
                    <a:pt x="858" y="691"/>
                  </a:cubicBezTo>
                  <a:cubicBezTo>
                    <a:pt x="1346" y="691"/>
                    <a:pt x="1715" y="536"/>
                    <a:pt x="1715" y="345"/>
                  </a:cubicBezTo>
                  <a:cubicBezTo>
                    <a:pt x="1715" y="155"/>
                    <a:pt x="1346" y="0"/>
                    <a:pt x="8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1" name="Google Shape;2001;p53"/>
            <p:cNvSpPr/>
            <p:nvPr/>
          </p:nvSpPr>
          <p:spPr>
            <a:xfrm>
              <a:off x="5061751" y="2040147"/>
              <a:ext cx="28334" cy="41113"/>
            </a:xfrm>
            <a:custGeom>
              <a:avLst/>
              <a:gdLst/>
              <a:ahLst/>
              <a:cxnLst/>
              <a:rect l="l" t="t" r="r" b="b"/>
              <a:pathLst>
                <a:path w="1215" h="1763" extrusionOk="0">
                  <a:moveTo>
                    <a:pt x="0" y="0"/>
                  </a:moveTo>
                  <a:lnTo>
                    <a:pt x="0" y="1762"/>
                  </a:lnTo>
                  <a:lnTo>
                    <a:pt x="1214" y="1762"/>
                  </a:lnTo>
                  <a:lnTo>
                    <a:pt x="121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2" name="Google Shape;2002;p53"/>
            <p:cNvSpPr/>
            <p:nvPr/>
          </p:nvSpPr>
          <p:spPr>
            <a:xfrm>
              <a:off x="5060911" y="2039308"/>
              <a:ext cx="30013" cy="43049"/>
            </a:xfrm>
            <a:custGeom>
              <a:avLst/>
              <a:gdLst/>
              <a:ahLst/>
              <a:cxnLst/>
              <a:rect l="l" t="t" r="r" b="b"/>
              <a:pathLst>
                <a:path w="1287" h="1846" extrusionOk="0">
                  <a:moveTo>
                    <a:pt x="1215" y="72"/>
                  </a:moveTo>
                  <a:lnTo>
                    <a:pt x="1215" y="1762"/>
                  </a:lnTo>
                  <a:lnTo>
                    <a:pt x="72" y="1762"/>
                  </a:lnTo>
                  <a:lnTo>
                    <a:pt x="84" y="72"/>
                  </a:lnTo>
                  <a:close/>
                  <a:moveTo>
                    <a:pt x="36" y="0"/>
                  </a:moveTo>
                  <a:cubicBezTo>
                    <a:pt x="24" y="0"/>
                    <a:pt x="0" y="12"/>
                    <a:pt x="0" y="36"/>
                  </a:cubicBezTo>
                  <a:lnTo>
                    <a:pt x="0" y="1810"/>
                  </a:lnTo>
                  <a:cubicBezTo>
                    <a:pt x="0" y="1822"/>
                    <a:pt x="24" y="1846"/>
                    <a:pt x="36" y="1846"/>
                  </a:cubicBezTo>
                  <a:lnTo>
                    <a:pt x="1250" y="1846"/>
                  </a:lnTo>
                  <a:cubicBezTo>
                    <a:pt x="1274" y="1846"/>
                    <a:pt x="1286" y="1822"/>
                    <a:pt x="1286" y="1810"/>
                  </a:cubicBezTo>
                  <a:lnTo>
                    <a:pt x="1286" y="36"/>
                  </a:lnTo>
                  <a:cubicBezTo>
                    <a:pt x="1286" y="12"/>
                    <a:pt x="1274" y="0"/>
                    <a:pt x="1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3" name="Google Shape;2003;p53"/>
            <p:cNvSpPr/>
            <p:nvPr/>
          </p:nvSpPr>
          <p:spPr>
            <a:xfrm>
              <a:off x="5061751" y="2028744"/>
              <a:ext cx="28334" cy="11403"/>
            </a:xfrm>
            <a:custGeom>
              <a:avLst/>
              <a:gdLst/>
              <a:ahLst/>
              <a:cxnLst/>
              <a:rect l="l" t="t" r="r" b="b"/>
              <a:pathLst>
                <a:path w="1215" h="489" extrusionOk="0">
                  <a:moveTo>
                    <a:pt x="619" y="1"/>
                  </a:moveTo>
                  <a:lnTo>
                    <a:pt x="0" y="489"/>
                  </a:lnTo>
                  <a:lnTo>
                    <a:pt x="1214" y="489"/>
                  </a:lnTo>
                  <a:lnTo>
                    <a:pt x="619" y="1"/>
                  </a:lnTo>
                  <a:close/>
                </a:path>
              </a:pathLst>
            </a:custGeom>
            <a:solidFill>
              <a:srgbClr val="CC1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4" name="Google Shape;2004;p53"/>
            <p:cNvSpPr/>
            <p:nvPr/>
          </p:nvSpPr>
          <p:spPr>
            <a:xfrm>
              <a:off x="5060911" y="2027998"/>
              <a:ext cx="30013" cy="12989"/>
            </a:xfrm>
            <a:custGeom>
              <a:avLst/>
              <a:gdLst/>
              <a:ahLst/>
              <a:cxnLst/>
              <a:rect l="l" t="t" r="r" b="b"/>
              <a:pathLst>
                <a:path w="1287" h="557" extrusionOk="0">
                  <a:moveTo>
                    <a:pt x="655" y="80"/>
                  </a:moveTo>
                  <a:lnTo>
                    <a:pt x="1143" y="485"/>
                  </a:lnTo>
                  <a:lnTo>
                    <a:pt x="143" y="485"/>
                  </a:lnTo>
                  <a:lnTo>
                    <a:pt x="655" y="80"/>
                  </a:lnTo>
                  <a:close/>
                  <a:moveTo>
                    <a:pt x="655" y="0"/>
                  </a:moveTo>
                  <a:cubicBezTo>
                    <a:pt x="646" y="0"/>
                    <a:pt x="637" y="3"/>
                    <a:pt x="631" y="9"/>
                  </a:cubicBezTo>
                  <a:lnTo>
                    <a:pt x="12" y="497"/>
                  </a:lnTo>
                  <a:cubicBezTo>
                    <a:pt x="0" y="497"/>
                    <a:pt x="0" y="521"/>
                    <a:pt x="0" y="533"/>
                  </a:cubicBezTo>
                  <a:cubicBezTo>
                    <a:pt x="12" y="545"/>
                    <a:pt x="24" y="557"/>
                    <a:pt x="36" y="557"/>
                  </a:cubicBezTo>
                  <a:lnTo>
                    <a:pt x="1250" y="557"/>
                  </a:lnTo>
                  <a:cubicBezTo>
                    <a:pt x="1262" y="557"/>
                    <a:pt x="1286" y="545"/>
                    <a:pt x="1286" y="533"/>
                  </a:cubicBezTo>
                  <a:cubicBezTo>
                    <a:pt x="1286" y="521"/>
                    <a:pt x="1286" y="497"/>
                    <a:pt x="1274" y="497"/>
                  </a:cubicBezTo>
                  <a:lnTo>
                    <a:pt x="679" y="9"/>
                  </a:lnTo>
                  <a:cubicBezTo>
                    <a:pt x="673" y="3"/>
                    <a:pt x="664" y="0"/>
                    <a:pt x="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5" name="Google Shape;2005;p53"/>
            <p:cNvSpPr/>
            <p:nvPr/>
          </p:nvSpPr>
          <p:spPr>
            <a:xfrm>
              <a:off x="5067021" y="2050408"/>
              <a:ext cx="17793" cy="12803"/>
            </a:xfrm>
            <a:custGeom>
              <a:avLst/>
              <a:gdLst/>
              <a:ahLst/>
              <a:cxnLst/>
              <a:rect l="l" t="t" r="r" b="b"/>
              <a:pathLst>
                <a:path w="763" h="549" extrusionOk="0">
                  <a:moveTo>
                    <a:pt x="0" y="1"/>
                  </a:moveTo>
                  <a:lnTo>
                    <a:pt x="0" y="548"/>
                  </a:lnTo>
                  <a:lnTo>
                    <a:pt x="762" y="548"/>
                  </a:lnTo>
                  <a:lnTo>
                    <a:pt x="7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6" name="Google Shape;2006;p53"/>
            <p:cNvSpPr/>
            <p:nvPr/>
          </p:nvSpPr>
          <p:spPr>
            <a:xfrm>
              <a:off x="5066181" y="2049568"/>
              <a:ext cx="19729" cy="14738"/>
            </a:xfrm>
            <a:custGeom>
              <a:avLst/>
              <a:gdLst/>
              <a:ahLst/>
              <a:cxnLst/>
              <a:rect l="l" t="t" r="r" b="b"/>
              <a:pathLst>
                <a:path w="846" h="632" extrusionOk="0">
                  <a:moveTo>
                    <a:pt x="763" y="84"/>
                  </a:moveTo>
                  <a:lnTo>
                    <a:pt x="763" y="549"/>
                  </a:lnTo>
                  <a:lnTo>
                    <a:pt x="72" y="549"/>
                  </a:lnTo>
                  <a:lnTo>
                    <a:pt x="72" y="84"/>
                  </a:lnTo>
                  <a:close/>
                  <a:moveTo>
                    <a:pt x="36" y="1"/>
                  </a:moveTo>
                  <a:cubicBezTo>
                    <a:pt x="12" y="1"/>
                    <a:pt x="1" y="25"/>
                    <a:pt x="1" y="37"/>
                  </a:cubicBezTo>
                  <a:lnTo>
                    <a:pt x="1" y="584"/>
                  </a:lnTo>
                  <a:cubicBezTo>
                    <a:pt x="1" y="608"/>
                    <a:pt x="12" y="632"/>
                    <a:pt x="36" y="632"/>
                  </a:cubicBezTo>
                  <a:lnTo>
                    <a:pt x="810" y="632"/>
                  </a:lnTo>
                  <a:cubicBezTo>
                    <a:pt x="822" y="632"/>
                    <a:pt x="846" y="608"/>
                    <a:pt x="846" y="584"/>
                  </a:cubicBezTo>
                  <a:lnTo>
                    <a:pt x="846" y="37"/>
                  </a:lnTo>
                  <a:cubicBezTo>
                    <a:pt x="846" y="25"/>
                    <a:pt x="822" y="1"/>
                    <a:pt x="8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7" name="Google Shape;2007;p53"/>
            <p:cNvSpPr/>
            <p:nvPr/>
          </p:nvSpPr>
          <p:spPr>
            <a:xfrm>
              <a:off x="5597872" y="2375252"/>
              <a:ext cx="13642" cy="25582"/>
            </a:xfrm>
            <a:custGeom>
              <a:avLst/>
              <a:gdLst/>
              <a:ahLst/>
              <a:cxnLst/>
              <a:rect l="l" t="t" r="r" b="b"/>
              <a:pathLst>
                <a:path w="585" h="1097" extrusionOk="0">
                  <a:moveTo>
                    <a:pt x="1" y="1"/>
                  </a:moveTo>
                  <a:lnTo>
                    <a:pt x="1" y="1096"/>
                  </a:lnTo>
                  <a:lnTo>
                    <a:pt x="584" y="1096"/>
                  </a:lnTo>
                  <a:lnTo>
                    <a:pt x="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8" name="Google Shape;2008;p53"/>
            <p:cNvSpPr/>
            <p:nvPr/>
          </p:nvSpPr>
          <p:spPr>
            <a:xfrm>
              <a:off x="5597056" y="2374715"/>
              <a:ext cx="15298" cy="27214"/>
            </a:xfrm>
            <a:custGeom>
              <a:avLst/>
              <a:gdLst/>
              <a:ahLst/>
              <a:cxnLst/>
              <a:rect l="l" t="t" r="r" b="b"/>
              <a:pathLst>
                <a:path w="656" h="1167" extrusionOk="0">
                  <a:moveTo>
                    <a:pt x="584" y="71"/>
                  </a:moveTo>
                  <a:lnTo>
                    <a:pt x="584" y="1095"/>
                  </a:lnTo>
                  <a:lnTo>
                    <a:pt x="72" y="1095"/>
                  </a:lnTo>
                  <a:lnTo>
                    <a:pt x="72" y="71"/>
                  </a:lnTo>
                  <a:close/>
                  <a:moveTo>
                    <a:pt x="36" y="0"/>
                  </a:moveTo>
                  <a:cubicBezTo>
                    <a:pt x="12" y="0"/>
                    <a:pt x="0" y="12"/>
                    <a:pt x="0" y="36"/>
                  </a:cubicBezTo>
                  <a:lnTo>
                    <a:pt x="0" y="1131"/>
                  </a:lnTo>
                  <a:cubicBezTo>
                    <a:pt x="0" y="1155"/>
                    <a:pt x="12" y="1167"/>
                    <a:pt x="36" y="1167"/>
                  </a:cubicBezTo>
                  <a:lnTo>
                    <a:pt x="619" y="1167"/>
                  </a:lnTo>
                  <a:cubicBezTo>
                    <a:pt x="643" y="1167"/>
                    <a:pt x="655" y="1155"/>
                    <a:pt x="655" y="1131"/>
                  </a:cubicBezTo>
                  <a:lnTo>
                    <a:pt x="655" y="36"/>
                  </a:lnTo>
                  <a:cubicBezTo>
                    <a:pt x="655" y="12"/>
                    <a:pt x="643" y="0"/>
                    <a:pt x="6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9" name="Google Shape;2009;p53"/>
            <p:cNvSpPr/>
            <p:nvPr/>
          </p:nvSpPr>
          <p:spPr>
            <a:xfrm>
              <a:off x="5687560" y="2195900"/>
              <a:ext cx="46663" cy="9468"/>
            </a:xfrm>
            <a:custGeom>
              <a:avLst/>
              <a:gdLst/>
              <a:ahLst/>
              <a:cxnLst/>
              <a:rect l="l" t="t" r="r" b="b"/>
              <a:pathLst>
                <a:path w="2001" h="406" extrusionOk="0">
                  <a:moveTo>
                    <a:pt x="1" y="0"/>
                  </a:moveTo>
                  <a:lnTo>
                    <a:pt x="1" y="405"/>
                  </a:lnTo>
                  <a:lnTo>
                    <a:pt x="2001" y="405"/>
                  </a:lnTo>
                  <a:lnTo>
                    <a:pt x="2001" y="0"/>
                  </a:lnTo>
                  <a:close/>
                </a:path>
              </a:pathLst>
            </a:custGeom>
            <a:solidFill>
              <a:srgbClr val="21CC21"/>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0" name="Google Shape;2010;p53"/>
            <p:cNvSpPr/>
            <p:nvPr/>
          </p:nvSpPr>
          <p:spPr>
            <a:xfrm>
              <a:off x="5687560" y="2186455"/>
              <a:ext cx="46663" cy="9748"/>
            </a:xfrm>
            <a:custGeom>
              <a:avLst/>
              <a:gdLst/>
              <a:ahLst/>
              <a:cxnLst/>
              <a:rect l="l" t="t" r="r" b="b"/>
              <a:pathLst>
                <a:path w="2001" h="418" extrusionOk="0">
                  <a:moveTo>
                    <a:pt x="1" y="1"/>
                  </a:moveTo>
                  <a:lnTo>
                    <a:pt x="1" y="417"/>
                  </a:lnTo>
                  <a:lnTo>
                    <a:pt x="2001" y="417"/>
                  </a:lnTo>
                  <a:lnTo>
                    <a:pt x="2001" y="1"/>
                  </a:lnTo>
                  <a:close/>
                </a:path>
              </a:pathLst>
            </a:custGeom>
            <a:solidFill>
              <a:schemeClr val="accent2"/>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1" name="Google Shape;2011;p53"/>
            <p:cNvSpPr/>
            <p:nvPr/>
          </p:nvSpPr>
          <p:spPr>
            <a:xfrm>
              <a:off x="5592882" y="2428841"/>
              <a:ext cx="23623" cy="17793"/>
            </a:xfrm>
            <a:custGeom>
              <a:avLst/>
              <a:gdLst/>
              <a:ahLst/>
              <a:cxnLst/>
              <a:rect l="l" t="t" r="r" b="b"/>
              <a:pathLst>
                <a:path w="1013" h="763" extrusionOk="0">
                  <a:moveTo>
                    <a:pt x="1" y="1"/>
                  </a:moveTo>
                  <a:lnTo>
                    <a:pt x="1" y="763"/>
                  </a:lnTo>
                  <a:lnTo>
                    <a:pt x="1013" y="763"/>
                  </a:lnTo>
                  <a:lnTo>
                    <a:pt x="1013"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2" name="Google Shape;2012;p53"/>
            <p:cNvSpPr/>
            <p:nvPr/>
          </p:nvSpPr>
          <p:spPr>
            <a:xfrm>
              <a:off x="5592042" y="2428024"/>
              <a:ext cx="25302" cy="19729"/>
            </a:xfrm>
            <a:custGeom>
              <a:avLst/>
              <a:gdLst/>
              <a:ahLst/>
              <a:cxnLst/>
              <a:rect l="l" t="t" r="r" b="b"/>
              <a:pathLst>
                <a:path w="1085" h="846" extrusionOk="0">
                  <a:moveTo>
                    <a:pt x="1013" y="71"/>
                  </a:moveTo>
                  <a:lnTo>
                    <a:pt x="1013" y="762"/>
                  </a:lnTo>
                  <a:lnTo>
                    <a:pt x="72" y="762"/>
                  </a:lnTo>
                  <a:lnTo>
                    <a:pt x="72" y="71"/>
                  </a:lnTo>
                  <a:close/>
                  <a:moveTo>
                    <a:pt x="37" y="0"/>
                  </a:moveTo>
                  <a:cubicBezTo>
                    <a:pt x="13" y="0"/>
                    <a:pt x="1" y="12"/>
                    <a:pt x="1" y="36"/>
                  </a:cubicBezTo>
                  <a:lnTo>
                    <a:pt x="1" y="810"/>
                  </a:lnTo>
                  <a:cubicBezTo>
                    <a:pt x="1" y="822"/>
                    <a:pt x="13" y="845"/>
                    <a:pt x="37" y="845"/>
                  </a:cubicBezTo>
                  <a:lnTo>
                    <a:pt x="1049" y="845"/>
                  </a:lnTo>
                  <a:cubicBezTo>
                    <a:pt x="1073" y="845"/>
                    <a:pt x="1084" y="822"/>
                    <a:pt x="1084" y="810"/>
                  </a:cubicBezTo>
                  <a:lnTo>
                    <a:pt x="1084" y="36"/>
                  </a:lnTo>
                  <a:cubicBezTo>
                    <a:pt x="1084" y="12"/>
                    <a:pt x="1073" y="0"/>
                    <a:pt x="10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3" name="Google Shape;2013;p53"/>
            <p:cNvSpPr/>
            <p:nvPr/>
          </p:nvSpPr>
          <p:spPr>
            <a:xfrm>
              <a:off x="5629820" y="2313058"/>
              <a:ext cx="152443" cy="140246"/>
            </a:xfrm>
            <a:custGeom>
              <a:avLst/>
              <a:gdLst/>
              <a:ahLst/>
              <a:cxnLst/>
              <a:rect l="l" t="t" r="r" b="b"/>
              <a:pathLst>
                <a:path w="6537" h="6014" extrusionOk="0">
                  <a:moveTo>
                    <a:pt x="3263" y="1"/>
                  </a:moveTo>
                  <a:cubicBezTo>
                    <a:pt x="1465" y="1"/>
                    <a:pt x="0" y="1346"/>
                    <a:pt x="0" y="3013"/>
                  </a:cubicBezTo>
                  <a:cubicBezTo>
                    <a:pt x="0" y="4668"/>
                    <a:pt x="1465" y="6013"/>
                    <a:pt x="3263" y="6013"/>
                  </a:cubicBezTo>
                  <a:cubicBezTo>
                    <a:pt x="5072" y="6013"/>
                    <a:pt x="6537" y="4668"/>
                    <a:pt x="6537" y="3013"/>
                  </a:cubicBezTo>
                  <a:cubicBezTo>
                    <a:pt x="6537" y="1346"/>
                    <a:pt x="5072" y="1"/>
                    <a:pt x="3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4" name="Google Shape;2014;p53"/>
            <p:cNvSpPr/>
            <p:nvPr/>
          </p:nvSpPr>
          <p:spPr>
            <a:xfrm>
              <a:off x="5628981" y="2312242"/>
              <a:ext cx="154122" cy="141902"/>
            </a:xfrm>
            <a:custGeom>
              <a:avLst/>
              <a:gdLst/>
              <a:ahLst/>
              <a:cxnLst/>
              <a:rect l="l" t="t" r="r" b="b"/>
              <a:pathLst>
                <a:path w="6609" h="6085" extrusionOk="0">
                  <a:moveTo>
                    <a:pt x="3299" y="83"/>
                  </a:moveTo>
                  <a:cubicBezTo>
                    <a:pt x="5084" y="83"/>
                    <a:pt x="6537" y="1405"/>
                    <a:pt x="6537" y="3048"/>
                  </a:cubicBezTo>
                  <a:cubicBezTo>
                    <a:pt x="6537" y="4679"/>
                    <a:pt x="5084" y="6013"/>
                    <a:pt x="3299" y="6013"/>
                  </a:cubicBezTo>
                  <a:cubicBezTo>
                    <a:pt x="1524" y="6013"/>
                    <a:pt x="72" y="4679"/>
                    <a:pt x="72" y="3048"/>
                  </a:cubicBezTo>
                  <a:cubicBezTo>
                    <a:pt x="72" y="1405"/>
                    <a:pt x="1513" y="83"/>
                    <a:pt x="3299" y="83"/>
                  </a:cubicBezTo>
                  <a:close/>
                  <a:moveTo>
                    <a:pt x="3299" y="0"/>
                  </a:moveTo>
                  <a:cubicBezTo>
                    <a:pt x="1489" y="0"/>
                    <a:pt x="0" y="1369"/>
                    <a:pt x="0" y="3048"/>
                  </a:cubicBezTo>
                  <a:cubicBezTo>
                    <a:pt x="0" y="4727"/>
                    <a:pt x="1477" y="6084"/>
                    <a:pt x="3299" y="6084"/>
                  </a:cubicBezTo>
                  <a:cubicBezTo>
                    <a:pt x="5120" y="6084"/>
                    <a:pt x="6608" y="4727"/>
                    <a:pt x="6608" y="3048"/>
                  </a:cubicBezTo>
                  <a:cubicBezTo>
                    <a:pt x="6608" y="1369"/>
                    <a:pt x="5120" y="0"/>
                    <a:pt x="3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5" name="Google Shape;2015;p53"/>
            <p:cNvSpPr/>
            <p:nvPr/>
          </p:nvSpPr>
          <p:spPr>
            <a:xfrm>
              <a:off x="5709224" y="2477719"/>
              <a:ext cx="16954" cy="11124"/>
            </a:xfrm>
            <a:custGeom>
              <a:avLst/>
              <a:gdLst/>
              <a:ahLst/>
              <a:cxnLst/>
              <a:rect l="l" t="t" r="r" b="b"/>
              <a:pathLst>
                <a:path w="727" h="477" extrusionOk="0">
                  <a:moveTo>
                    <a:pt x="369" y="0"/>
                  </a:moveTo>
                  <a:cubicBezTo>
                    <a:pt x="167" y="0"/>
                    <a:pt x="0" y="107"/>
                    <a:pt x="0" y="238"/>
                  </a:cubicBezTo>
                  <a:cubicBezTo>
                    <a:pt x="0" y="369"/>
                    <a:pt x="167" y="476"/>
                    <a:pt x="369" y="476"/>
                  </a:cubicBezTo>
                  <a:cubicBezTo>
                    <a:pt x="572" y="476"/>
                    <a:pt x="727" y="369"/>
                    <a:pt x="727" y="238"/>
                  </a:cubicBezTo>
                  <a:cubicBezTo>
                    <a:pt x="727" y="107"/>
                    <a:pt x="572" y="0"/>
                    <a:pt x="369" y="0"/>
                  </a:cubicBezTo>
                  <a:close/>
                </a:path>
              </a:pathLst>
            </a:custGeom>
            <a:solidFill>
              <a:srgbClr val="395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6" name="Google Shape;2016;p53"/>
            <p:cNvSpPr/>
            <p:nvPr/>
          </p:nvSpPr>
          <p:spPr>
            <a:xfrm>
              <a:off x="5708385" y="2476879"/>
              <a:ext cx="18913" cy="12803"/>
            </a:xfrm>
            <a:custGeom>
              <a:avLst/>
              <a:gdLst/>
              <a:ahLst/>
              <a:cxnLst/>
              <a:rect l="l" t="t" r="r" b="b"/>
              <a:pathLst>
                <a:path w="811" h="549" extrusionOk="0">
                  <a:moveTo>
                    <a:pt x="405" y="72"/>
                  </a:moveTo>
                  <a:cubicBezTo>
                    <a:pt x="584" y="72"/>
                    <a:pt x="727" y="167"/>
                    <a:pt x="727" y="274"/>
                  </a:cubicBezTo>
                  <a:cubicBezTo>
                    <a:pt x="727" y="381"/>
                    <a:pt x="584" y="477"/>
                    <a:pt x="405" y="477"/>
                  </a:cubicBezTo>
                  <a:cubicBezTo>
                    <a:pt x="215" y="477"/>
                    <a:pt x="72" y="381"/>
                    <a:pt x="72" y="274"/>
                  </a:cubicBezTo>
                  <a:cubicBezTo>
                    <a:pt x="72" y="167"/>
                    <a:pt x="227" y="72"/>
                    <a:pt x="405" y="72"/>
                  </a:cubicBezTo>
                  <a:close/>
                  <a:moveTo>
                    <a:pt x="405" y="0"/>
                  </a:moveTo>
                  <a:cubicBezTo>
                    <a:pt x="179" y="0"/>
                    <a:pt x="1" y="120"/>
                    <a:pt x="1" y="274"/>
                  </a:cubicBezTo>
                  <a:cubicBezTo>
                    <a:pt x="1" y="429"/>
                    <a:pt x="179" y="548"/>
                    <a:pt x="405" y="548"/>
                  </a:cubicBezTo>
                  <a:cubicBezTo>
                    <a:pt x="632" y="548"/>
                    <a:pt x="810" y="429"/>
                    <a:pt x="810" y="274"/>
                  </a:cubicBezTo>
                  <a:cubicBezTo>
                    <a:pt x="810" y="120"/>
                    <a:pt x="632" y="0"/>
                    <a:pt x="4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7" name="Google Shape;2017;p53"/>
            <p:cNvSpPr/>
            <p:nvPr/>
          </p:nvSpPr>
          <p:spPr>
            <a:xfrm>
              <a:off x="5612867" y="2468554"/>
              <a:ext cx="70007" cy="29453"/>
            </a:xfrm>
            <a:custGeom>
              <a:avLst/>
              <a:gdLst/>
              <a:ahLst/>
              <a:cxnLst/>
              <a:rect l="l" t="t" r="r" b="b"/>
              <a:pathLst>
                <a:path w="3002" h="1263" extrusionOk="0">
                  <a:moveTo>
                    <a:pt x="1" y="0"/>
                  </a:moveTo>
                  <a:lnTo>
                    <a:pt x="1" y="1262"/>
                  </a:lnTo>
                  <a:lnTo>
                    <a:pt x="3001" y="1262"/>
                  </a:lnTo>
                  <a:lnTo>
                    <a:pt x="300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8" name="Google Shape;2018;p53"/>
            <p:cNvSpPr/>
            <p:nvPr/>
          </p:nvSpPr>
          <p:spPr>
            <a:xfrm>
              <a:off x="5612051" y="2467715"/>
              <a:ext cx="71639" cy="31132"/>
            </a:xfrm>
            <a:custGeom>
              <a:avLst/>
              <a:gdLst/>
              <a:ahLst/>
              <a:cxnLst/>
              <a:rect l="l" t="t" r="r" b="b"/>
              <a:pathLst>
                <a:path w="3072" h="1335" extrusionOk="0">
                  <a:moveTo>
                    <a:pt x="3001" y="72"/>
                  </a:moveTo>
                  <a:lnTo>
                    <a:pt x="3001" y="1263"/>
                  </a:lnTo>
                  <a:lnTo>
                    <a:pt x="72" y="1263"/>
                  </a:lnTo>
                  <a:lnTo>
                    <a:pt x="72" y="72"/>
                  </a:lnTo>
                  <a:close/>
                  <a:moveTo>
                    <a:pt x="36" y="1"/>
                  </a:moveTo>
                  <a:cubicBezTo>
                    <a:pt x="12" y="1"/>
                    <a:pt x="0" y="12"/>
                    <a:pt x="0" y="36"/>
                  </a:cubicBezTo>
                  <a:lnTo>
                    <a:pt x="0" y="1298"/>
                  </a:lnTo>
                  <a:cubicBezTo>
                    <a:pt x="0" y="1322"/>
                    <a:pt x="12" y="1334"/>
                    <a:pt x="36" y="1334"/>
                  </a:cubicBezTo>
                  <a:lnTo>
                    <a:pt x="3036" y="1334"/>
                  </a:lnTo>
                  <a:cubicBezTo>
                    <a:pt x="3060" y="1334"/>
                    <a:pt x="3072" y="1322"/>
                    <a:pt x="3072" y="1298"/>
                  </a:cubicBezTo>
                  <a:lnTo>
                    <a:pt x="3072" y="36"/>
                  </a:lnTo>
                  <a:cubicBezTo>
                    <a:pt x="3072" y="12"/>
                    <a:pt x="3060" y="1"/>
                    <a:pt x="3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9" name="Google Shape;2019;p53"/>
            <p:cNvSpPr/>
            <p:nvPr/>
          </p:nvSpPr>
          <p:spPr>
            <a:xfrm>
              <a:off x="5612867" y="2498543"/>
              <a:ext cx="70007" cy="14738"/>
            </a:xfrm>
            <a:custGeom>
              <a:avLst/>
              <a:gdLst/>
              <a:ahLst/>
              <a:cxnLst/>
              <a:rect l="l" t="t" r="r" b="b"/>
              <a:pathLst>
                <a:path w="3002" h="632" extrusionOk="0">
                  <a:moveTo>
                    <a:pt x="1" y="0"/>
                  </a:moveTo>
                  <a:lnTo>
                    <a:pt x="1" y="631"/>
                  </a:lnTo>
                  <a:lnTo>
                    <a:pt x="3001" y="631"/>
                  </a:lnTo>
                  <a:lnTo>
                    <a:pt x="3001" y="0"/>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0" name="Google Shape;2020;p53"/>
            <p:cNvSpPr/>
            <p:nvPr/>
          </p:nvSpPr>
          <p:spPr>
            <a:xfrm>
              <a:off x="5612051" y="2497424"/>
              <a:ext cx="71639" cy="16674"/>
            </a:xfrm>
            <a:custGeom>
              <a:avLst/>
              <a:gdLst/>
              <a:ahLst/>
              <a:cxnLst/>
              <a:rect l="l" t="t" r="r" b="b"/>
              <a:pathLst>
                <a:path w="3072" h="715" extrusionOk="0">
                  <a:moveTo>
                    <a:pt x="3001" y="84"/>
                  </a:moveTo>
                  <a:lnTo>
                    <a:pt x="3001" y="643"/>
                  </a:lnTo>
                  <a:lnTo>
                    <a:pt x="72" y="643"/>
                  </a:lnTo>
                  <a:lnTo>
                    <a:pt x="72" y="84"/>
                  </a:lnTo>
                  <a:close/>
                  <a:moveTo>
                    <a:pt x="36" y="1"/>
                  </a:moveTo>
                  <a:cubicBezTo>
                    <a:pt x="12" y="1"/>
                    <a:pt x="0" y="24"/>
                    <a:pt x="0" y="48"/>
                  </a:cubicBezTo>
                  <a:lnTo>
                    <a:pt x="0" y="679"/>
                  </a:lnTo>
                  <a:cubicBezTo>
                    <a:pt x="0" y="691"/>
                    <a:pt x="12" y="715"/>
                    <a:pt x="36" y="715"/>
                  </a:cubicBezTo>
                  <a:lnTo>
                    <a:pt x="3036" y="715"/>
                  </a:lnTo>
                  <a:cubicBezTo>
                    <a:pt x="3060" y="715"/>
                    <a:pt x="3072" y="691"/>
                    <a:pt x="3072" y="679"/>
                  </a:cubicBezTo>
                  <a:lnTo>
                    <a:pt x="3072" y="48"/>
                  </a:lnTo>
                  <a:cubicBezTo>
                    <a:pt x="3072" y="24"/>
                    <a:pt x="3060" y="1"/>
                    <a:pt x="3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1" name="Google Shape;2021;p53"/>
            <p:cNvSpPr/>
            <p:nvPr/>
          </p:nvSpPr>
          <p:spPr>
            <a:xfrm>
              <a:off x="5746979" y="2475760"/>
              <a:ext cx="21688" cy="15018"/>
            </a:xfrm>
            <a:custGeom>
              <a:avLst/>
              <a:gdLst/>
              <a:ahLst/>
              <a:cxnLst/>
              <a:rect l="l" t="t" r="r" b="b"/>
              <a:pathLst>
                <a:path w="930" h="644" extrusionOk="0">
                  <a:moveTo>
                    <a:pt x="1" y="1"/>
                  </a:moveTo>
                  <a:lnTo>
                    <a:pt x="1" y="644"/>
                  </a:lnTo>
                  <a:lnTo>
                    <a:pt x="929" y="644"/>
                  </a:lnTo>
                  <a:lnTo>
                    <a:pt x="929" y="1"/>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2" name="Google Shape;2022;p53"/>
            <p:cNvSpPr/>
            <p:nvPr/>
          </p:nvSpPr>
          <p:spPr>
            <a:xfrm>
              <a:off x="5746139" y="2474944"/>
              <a:ext cx="23367" cy="16674"/>
            </a:xfrm>
            <a:custGeom>
              <a:avLst/>
              <a:gdLst/>
              <a:ahLst/>
              <a:cxnLst/>
              <a:rect l="l" t="t" r="r" b="b"/>
              <a:pathLst>
                <a:path w="1002" h="715" extrusionOk="0">
                  <a:moveTo>
                    <a:pt x="942" y="72"/>
                  </a:moveTo>
                  <a:lnTo>
                    <a:pt x="942" y="643"/>
                  </a:lnTo>
                  <a:lnTo>
                    <a:pt x="72" y="643"/>
                  </a:lnTo>
                  <a:lnTo>
                    <a:pt x="72" y="72"/>
                  </a:lnTo>
                  <a:close/>
                  <a:moveTo>
                    <a:pt x="37" y="0"/>
                  </a:moveTo>
                  <a:cubicBezTo>
                    <a:pt x="13" y="0"/>
                    <a:pt x="1" y="12"/>
                    <a:pt x="1" y="36"/>
                  </a:cubicBezTo>
                  <a:lnTo>
                    <a:pt x="1" y="679"/>
                  </a:lnTo>
                  <a:cubicBezTo>
                    <a:pt x="1" y="703"/>
                    <a:pt x="13" y="715"/>
                    <a:pt x="37" y="715"/>
                  </a:cubicBezTo>
                  <a:lnTo>
                    <a:pt x="965" y="715"/>
                  </a:lnTo>
                  <a:cubicBezTo>
                    <a:pt x="989" y="715"/>
                    <a:pt x="1001" y="703"/>
                    <a:pt x="1001" y="679"/>
                  </a:cubicBezTo>
                  <a:lnTo>
                    <a:pt x="1001" y="36"/>
                  </a:lnTo>
                  <a:cubicBezTo>
                    <a:pt x="1001" y="12"/>
                    <a:pt x="989" y="0"/>
                    <a:pt x="9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3" name="Google Shape;2023;p53"/>
            <p:cNvSpPr/>
            <p:nvPr/>
          </p:nvSpPr>
          <p:spPr>
            <a:xfrm>
              <a:off x="5612867" y="2475760"/>
              <a:ext cx="37242" cy="22247"/>
            </a:xfrm>
            <a:custGeom>
              <a:avLst/>
              <a:gdLst/>
              <a:ahLst/>
              <a:cxnLst/>
              <a:rect l="l" t="t" r="r" b="b"/>
              <a:pathLst>
                <a:path w="1597" h="954" extrusionOk="0">
                  <a:moveTo>
                    <a:pt x="1" y="1"/>
                  </a:moveTo>
                  <a:lnTo>
                    <a:pt x="1" y="953"/>
                  </a:lnTo>
                  <a:lnTo>
                    <a:pt x="1596" y="953"/>
                  </a:lnTo>
                  <a:lnTo>
                    <a:pt x="1596" y="1"/>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4" name="Google Shape;2024;p53"/>
            <p:cNvSpPr/>
            <p:nvPr/>
          </p:nvSpPr>
          <p:spPr>
            <a:xfrm>
              <a:off x="5612051" y="2474944"/>
              <a:ext cx="38898" cy="23903"/>
            </a:xfrm>
            <a:custGeom>
              <a:avLst/>
              <a:gdLst/>
              <a:ahLst/>
              <a:cxnLst/>
              <a:rect l="l" t="t" r="r" b="b"/>
              <a:pathLst>
                <a:path w="1668" h="1025" extrusionOk="0">
                  <a:moveTo>
                    <a:pt x="1596" y="72"/>
                  </a:moveTo>
                  <a:lnTo>
                    <a:pt x="1596" y="953"/>
                  </a:lnTo>
                  <a:lnTo>
                    <a:pt x="72" y="953"/>
                  </a:lnTo>
                  <a:lnTo>
                    <a:pt x="84" y="72"/>
                  </a:lnTo>
                  <a:close/>
                  <a:moveTo>
                    <a:pt x="36" y="0"/>
                  </a:moveTo>
                  <a:cubicBezTo>
                    <a:pt x="12" y="0"/>
                    <a:pt x="0" y="12"/>
                    <a:pt x="0" y="36"/>
                  </a:cubicBezTo>
                  <a:lnTo>
                    <a:pt x="0" y="988"/>
                  </a:lnTo>
                  <a:cubicBezTo>
                    <a:pt x="0" y="1012"/>
                    <a:pt x="12" y="1024"/>
                    <a:pt x="36" y="1024"/>
                  </a:cubicBezTo>
                  <a:lnTo>
                    <a:pt x="1631" y="1024"/>
                  </a:lnTo>
                  <a:cubicBezTo>
                    <a:pt x="1643" y="1024"/>
                    <a:pt x="1667" y="1012"/>
                    <a:pt x="1667" y="988"/>
                  </a:cubicBezTo>
                  <a:lnTo>
                    <a:pt x="1667" y="36"/>
                  </a:lnTo>
                  <a:cubicBezTo>
                    <a:pt x="1667" y="12"/>
                    <a:pt x="1643" y="0"/>
                    <a:pt x="1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5" name="Google Shape;2025;p53"/>
            <p:cNvSpPr/>
            <p:nvPr/>
          </p:nvSpPr>
          <p:spPr>
            <a:xfrm>
              <a:off x="3678491" y="3695218"/>
              <a:ext cx="77189" cy="44425"/>
            </a:xfrm>
            <a:custGeom>
              <a:avLst/>
              <a:gdLst/>
              <a:ahLst/>
              <a:cxnLst/>
              <a:rect l="l" t="t" r="r" b="b"/>
              <a:pathLst>
                <a:path w="3310" h="1905" extrusionOk="0">
                  <a:moveTo>
                    <a:pt x="1334" y="0"/>
                  </a:moveTo>
                  <a:lnTo>
                    <a:pt x="0" y="929"/>
                  </a:lnTo>
                  <a:lnTo>
                    <a:pt x="2155" y="1905"/>
                  </a:lnTo>
                  <a:lnTo>
                    <a:pt x="3310" y="822"/>
                  </a:lnTo>
                  <a:lnTo>
                    <a:pt x="1334" y="0"/>
                  </a:lnTo>
                  <a:close/>
                </a:path>
              </a:pathLst>
            </a:custGeom>
            <a:solidFill>
              <a:srgbClr val="4C4C4C"/>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6" name="Google Shape;2026;p53"/>
            <p:cNvSpPr/>
            <p:nvPr/>
          </p:nvSpPr>
          <p:spPr>
            <a:xfrm>
              <a:off x="3678491" y="3716859"/>
              <a:ext cx="50278" cy="71662"/>
            </a:xfrm>
            <a:custGeom>
              <a:avLst/>
              <a:gdLst/>
              <a:ahLst/>
              <a:cxnLst/>
              <a:rect l="l" t="t" r="r" b="b"/>
              <a:pathLst>
                <a:path w="2156" h="3073" extrusionOk="0">
                  <a:moveTo>
                    <a:pt x="0" y="1"/>
                  </a:moveTo>
                  <a:lnTo>
                    <a:pt x="0" y="2072"/>
                  </a:lnTo>
                  <a:lnTo>
                    <a:pt x="2155" y="3073"/>
                  </a:lnTo>
                  <a:lnTo>
                    <a:pt x="2155" y="977"/>
                  </a:lnTo>
                  <a:lnTo>
                    <a:pt x="0" y="1"/>
                  </a:lnTo>
                  <a:close/>
                </a:path>
              </a:pathLst>
            </a:custGeom>
            <a:solidFill>
              <a:srgbClr val="38383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7" name="Google Shape;2027;p53"/>
            <p:cNvSpPr/>
            <p:nvPr/>
          </p:nvSpPr>
          <p:spPr>
            <a:xfrm>
              <a:off x="3728745" y="3714364"/>
              <a:ext cx="26935" cy="74158"/>
            </a:xfrm>
            <a:custGeom>
              <a:avLst/>
              <a:gdLst/>
              <a:ahLst/>
              <a:cxnLst/>
              <a:rect l="l" t="t" r="r" b="b"/>
              <a:pathLst>
                <a:path w="1155" h="3180" extrusionOk="0">
                  <a:moveTo>
                    <a:pt x="1155" y="1"/>
                  </a:moveTo>
                  <a:lnTo>
                    <a:pt x="0" y="1084"/>
                  </a:lnTo>
                  <a:lnTo>
                    <a:pt x="0" y="3180"/>
                  </a:lnTo>
                  <a:lnTo>
                    <a:pt x="1072" y="2013"/>
                  </a:lnTo>
                  <a:lnTo>
                    <a:pt x="1155" y="1"/>
                  </a:lnTo>
                  <a:close/>
                </a:path>
              </a:pathLst>
            </a:custGeom>
            <a:solidFill>
              <a:srgbClr val="23232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8" name="Google Shape;2028;p53"/>
            <p:cNvSpPr/>
            <p:nvPr/>
          </p:nvSpPr>
          <p:spPr>
            <a:xfrm>
              <a:off x="5795298" y="2186455"/>
              <a:ext cx="32788" cy="18913"/>
            </a:xfrm>
            <a:custGeom>
              <a:avLst/>
              <a:gdLst/>
              <a:ahLst/>
              <a:cxnLst/>
              <a:rect l="l" t="t" r="r" b="b"/>
              <a:pathLst>
                <a:path w="1406" h="811" extrusionOk="0">
                  <a:moveTo>
                    <a:pt x="0" y="1"/>
                  </a:moveTo>
                  <a:lnTo>
                    <a:pt x="0" y="810"/>
                  </a:lnTo>
                  <a:lnTo>
                    <a:pt x="1405" y="810"/>
                  </a:lnTo>
                  <a:lnTo>
                    <a:pt x="1405" y="1"/>
                  </a:lnTo>
                  <a:close/>
                </a:path>
              </a:pathLst>
            </a:custGeom>
            <a:solidFill>
              <a:srgbClr val="859CFF"/>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9" name="Google Shape;2029;p53"/>
            <p:cNvSpPr/>
            <p:nvPr/>
          </p:nvSpPr>
          <p:spPr>
            <a:xfrm>
              <a:off x="5627582" y="2173676"/>
              <a:ext cx="25022" cy="15298"/>
            </a:xfrm>
            <a:custGeom>
              <a:avLst/>
              <a:gdLst/>
              <a:ahLst/>
              <a:cxnLst/>
              <a:rect l="l" t="t" r="r" b="b"/>
              <a:pathLst>
                <a:path w="1073" h="656" extrusionOk="0">
                  <a:moveTo>
                    <a:pt x="1" y="1"/>
                  </a:moveTo>
                  <a:lnTo>
                    <a:pt x="1" y="656"/>
                  </a:lnTo>
                  <a:lnTo>
                    <a:pt x="1073" y="656"/>
                  </a:lnTo>
                  <a:lnTo>
                    <a:pt x="1073" y="1"/>
                  </a:lnTo>
                  <a:close/>
                </a:path>
              </a:pathLst>
            </a:custGeom>
            <a:solidFill>
              <a:srgbClr val="FFFFFF"/>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0" name="Google Shape;2030;p53"/>
            <p:cNvSpPr/>
            <p:nvPr/>
          </p:nvSpPr>
          <p:spPr>
            <a:xfrm>
              <a:off x="4521431" y="2741208"/>
              <a:ext cx="24999" cy="15298"/>
            </a:xfrm>
            <a:custGeom>
              <a:avLst/>
              <a:gdLst/>
              <a:ahLst/>
              <a:cxnLst/>
              <a:rect l="l" t="t" r="r" b="b"/>
              <a:pathLst>
                <a:path w="1072" h="656" extrusionOk="0">
                  <a:moveTo>
                    <a:pt x="0" y="0"/>
                  </a:moveTo>
                  <a:lnTo>
                    <a:pt x="0" y="655"/>
                  </a:lnTo>
                  <a:lnTo>
                    <a:pt x="1072" y="655"/>
                  </a:lnTo>
                  <a:lnTo>
                    <a:pt x="1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1" name="Google Shape;2031;p53"/>
            <p:cNvSpPr/>
            <p:nvPr/>
          </p:nvSpPr>
          <p:spPr>
            <a:xfrm>
              <a:off x="4520312" y="2740369"/>
              <a:ext cx="26958" cy="16954"/>
            </a:xfrm>
            <a:custGeom>
              <a:avLst/>
              <a:gdLst/>
              <a:ahLst/>
              <a:cxnLst/>
              <a:rect l="l" t="t" r="r" b="b"/>
              <a:pathLst>
                <a:path w="1156" h="727" extrusionOk="0">
                  <a:moveTo>
                    <a:pt x="1084" y="84"/>
                  </a:moveTo>
                  <a:lnTo>
                    <a:pt x="1084" y="655"/>
                  </a:lnTo>
                  <a:lnTo>
                    <a:pt x="84" y="655"/>
                  </a:lnTo>
                  <a:lnTo>
                    <a:pt x="84" y="84"/>
                  </a:lnTo>
                  <a:close/>
                  <a:moveTo>
                    <a:pt x="48" y="1"/>
                  </a:moveTo>
                  <a:cubicBezTo>
                    <a:pt x="25" y="1"/>
                    <a:pt x="1" y="24"/>
                    <a:pt x="1" y="48"/>
                  </a:cubicBezTo>
                  <a:lnTo>
                    <a:pt x="1" y="691"/>
                  </a:lnTo>
                  <a:cubicBezTo>
                    <a:pt x="1" y="715"/>
                    <a:pt x="25" y="727"/>
                    <a:pt x="48" y="727"/>
                  </a:cubicBezTo>
                  <a:lnTo>
                    <a:pt x="1120" y="727"/>
                  </a:lnTo>
                  <a:cubicBezTo>
                    <a:pt x="1144" y="727"/>
                    <a:pt x="1156" y="715"/>
                    <a:pt x="1156" y="691"/>
                  </a:cubicBezTo>
                  <a:lnTo>
                    <a:pt x="1156" y="48"/>
                  </a:lnTo>
                  <a:cubicBezTo>
                    <a:pt x="1156" y="24"/>
                    <a:pt x="1132" y="1"/>
                    <a:pt x="1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2" name="Google Shape;2032;p53"/>
            <p:cNvSpPr/>
            <p:nvPr/>
          </p:nvSpPr>
          <p:spPr>
            <a:xfrm>
              <a:off x="5745323" y="3538067"/>
              <a:ext cx="24999" cy="15018"/>
            </a:xfrm>
            <a:custGeom>
              <a:avLst/>
              <a:gdLst/>
              <a:ahLst/>
              <a:cxnLst/>
              <a:rect l="l" t="t" r="r" b="b"/>
              <a:pathLst>
                <a:path w="1072" h="644" extrusionOk="0">
                  <a:moveTo>
                    <a:pt x="0" y="0"/>
                  </a:moveTo>
                  <a:lnTo>
                    <a:pt x="0" y="643"/>
                  </a:lnTo>
                  <a:lnTo>
                    <a:pt x="1072" y="643"/>
                  </a:lnTo>
                  <a:lnTo>
                    <a:pt x="1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3" name="Google Shape;2033;p53"/>
            <p:cNvSpPr/>
            <p:nvPr/>
          </p:nvSpPr>
          <p:spPr>
            <a:xfrm>
              <a:off x="5744484" y="3537227"/>
              <a:ext cx="26678" cy="16954"/>
            </a:xfrm>
            <a:custGeom>
              <a:avLst/>
              <a:gdLst/>
              <a:ahLst/>
              <a:cxnLst/>
              <a:rect l="l" t="t" r="r" b="b"/>
              <a:pathLst>
                <a:path w="1144" h="727" extrusionOk="0">
                  <a:moveTo>
                    <a:pt x="1060" y="84"/>
                  </a:moveTo>
                  <a:lnTo>
                    <a:pt x="1060" y="655"/>
                  </a:lnTo>
                  <a:lnTo>
                    <a:pt x="72" y="655"/>
                  </a:lnTo>
                  <a:lnTo>
                    <a:pt x="72" y="84"/>
                  </a:lnTo>
                  <a:close/>
                  <a:moveTo>
                    <a:pt x="36" y="0"/>
                  </a:moveTo>
                  <a:cubicBezTo>
                    <a:pt x="12" y="0"/>
                    <a:pt x="0" y="24"/>
                    <a:pt x="0" y="36"/>
                  </a:cubicBezTo>
                  <a:lnTo>
                    <a:pt x="0" y="691"/>
                  </a:lnTo>
                  <a:cubicBezTo>
                    <a:pt x="0" y="715"/>
                    <a:pt x="12" y="727"/>
                    <a:pt x="36" y="727"/>
                  </a:cubicBezTo>
                  <a:lnTo>
                    <a:pt x="1108" y="727"/>
                  </a:lnTo>
                  <a:cubicBezTo>
                    <a:pt x="1132" y="727"/>
                    <a:pt x="1143" y="715"/>
                    <a:pt x="1143" y="691"/>
                  </a:cubicBezTo>
                  <a:lnTo>
                    <a:pt x="1143" y="36"/>
                  </a:lnTo>
                  <a:cubicBezTo>
                    <a:pt x="1143" y="24"/>
                    <a:pt x="1132" y="0"/>
                    <a:pt x="11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4" name="Google Shape;2034;p53"/>
            <p:cNvSpPr/>
            <p:nvPr/>
          </p:nvSpPr>
          <p:spPr>
            <a:xfrm>
              <a:off x="5075066" y="3538067"/>
              <a:ext cx="25022" cy="15018"/>
            </a:xfrm>
            <a:custGeom>
              <a:avLst/>
              <a:gdLst/>
              <a:ahLst/>
              <a:cxnLst/>
              <a:rect l="l" t="t" r="r" b="b"/>
              <a:pathLst>
                <a:path w="1073" h="644" extrusionOk="0">
                  <a:moveTo>
                    <a:pt x="1" y="0"/>
                  </a:moveTo>
                  <a:lnTo>
                    <a:pt x="1" y="643"/>
                  </a:lnTo>
                  <a:lnTo>
                    <a:pt x="1072" y="643"/>
                  </a:lnTo>
                  <a:lnTo>
                    <a:pt x="1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5" name="Google Shape;2035;p53"/>
            <p:cNvSpPr/>
            <p:nvPr/>
          </p:nvSpPr>
          <p:spPr>
            <a:xfrm>
              <a:off x="5073947" y="3537227"/>
              <a:ext cx="26958" cy="16954"/>
            </a:xfrm>
            <a:custGeom>
              <a:avLst/>
              <a:gdLst/>
              <a:ahLst/>
              <a:cxnLst/>
              <a:rect l="l" t="t" r="r" b="b"/>
              <a:pathLst>
                <a:path w="1156" h="727" extrusionOk="0">
                  <a:moveTo>
                    <a:pt x="1072" y="84"/>
                  </a:moveTo>
                  <a:lnTo>
                    <a:pt x="1072" y="655"/>
                  </a:lnTo>
                  <a:lnTo>
                    <a:pt x="72" y="655"/>
                  </a:lnTo>
                  <a:lnTo>
                    <a:pt x="72" y="84"/>
                  </a:lnTo>
                  <a:close/>
                  <a:moveTo>
                    <a:pt x="49" y="0"/>
                  </a:moveTo>
                  <a:cubicBezTo>
                    <a:pt x="25" y="0"/>
                    <a:pt x="1" y="24"/>
                    <a:pt x="1" y="36"/>
                  </a:cubicBezTo>
                  <a:lnTo>
                    <a:pt x="1" y="691"/>
                  </a:lnTo>
                  <a:cubicBezTo>
                    <a:pt x="1" y="715"/>
                    <a:pt x="25" y="727"/>
                    <a:pt x="49" y="727"/>
                  </a:cubicBezTo>
                  <a:lnTo>
                    <a:pt x="1120" y="727"/>
                  </a:lnTo>
                  <a:cubicBezTo>
                    <a:pt x="1132" y="727"/>
                    <a:pt x="1156" y="715"/>
                    <a:pt x="1156" y="691"/>
                  </a:cubicBezTo>
                  <a:lnTo>
                    <a:pt x="1156" y="36"/>
                  </a:lnTo>
                  <a:cubicBezTo>
                    <a:pt x="1156" y="24"/>
                    <a:pt x="1132" y="0"/>
                    <a:pt x="1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6" name="Google Shape;2036;p53"/>
            <p:cNvSpPr/>
            <p:nvPr/>
          </p:nvSpPr>
          <p:spPr>
            <a:xfrm>
              <a:off x="4905974" y="3341761"/>
              <a:ext cx="32228" cy="19449"/>
            </a:xfrm>
            <a:custGeom>
              <a:avLst/>
              <a:gdLst/>
              <a:ahLst/>
              <a:cxnLst/>
              <a:rect l="l" t="t" r="r" b="b"/>
              <a:pathLst>
                <a:path w="1382" h="834" extrusionOk="0">
                  <a:moveTo>
                    <a:pt x="1" y="0"/>
                  </a:moveTo>
                  <a:lnTo>
                    <a:pt x="1" y="834"/>
                  </a:lnTo>
                  <a:lnTo>
                    <a:pt x="1382" y="834"/>
                  </a:lnTo>
                  <a:lnTo>
                    <a:pt x="1382" y="0"/>
                  </a:lnTo>
                  <a:close/>
                </a:path>
              </a:pathLst>
            </a:custGeom>
            <a:solidFill>
              <a:srgbClr val="69C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7" name="Google Shape;2037;p53"/>
            <p:cNvSpPr/>
            <p:nvPr/>
          </p:nvSpPr>
          <p:spPr>
            <a:xfrm>
              <a:off x="4905135" y="3340922"/>
              <a:ext cx="33907" cy="21128"/>
            </a:xfrm>
            <a:custGeom>
              <a:avLst/>
              <a:gdLst/>
              <a:ahLst/>
              <a:cxnLst/>
              <a:rect l="l" t="t" r="r" b="b"/>
              <a:pathLst>
                <a:path w="1454" h="906" extrusionOk="0">
                  <a:moveTo>
                    <a:pt x="1382" y="72"/>
                  </a:moveTo>
                  <a:lnTo>
                    <a:pt x="1382" y="834"/>
                  </a:lnTo>
                  <a:lnTo>
                    <a:pt x="72" y="834"/>
                  </a:lnTo>
                  <a:lnTo>
                    <a:pt x="72" y="72"/>
                  </a:lnTo>
                  <a:close/>
                  <a:moveTo>
                    <a:pt x="37" y="1"/>
                  </a:moveTo>
                  <a:cubicBezTo>
                    <a:pt x="13" y="1"/>
                    <a:pt x="1" y="13"/>
                    <a:pt x="1" y="36"/>
                  </a:cubicBezTo>
                  <a:lnTo>
                    <a:pt x="1" y="870"/>
                  </a:lnTo>
                  <a:cubicBezTo>
                    <a:pt x="1" y="894"/>
                    <a:pt x="13" y="906"/>
                    <a:pt x="37" y="906"/>
                  </a:cubicBezTo>
                  <a:lnTo>
                    <a:pt x="1418" y="906"/>
                  </a:lnTo>
                  <a:cubicBezTo>
                    <a:pt x="1442" y="906"/>
                    <a:pt x="1453" y="894"/>
                    <a:pt x="1453" y="870"/>
                  </a:cubicBezTo>
                  <a:lnTo>
                    <a:pt x="1453" y="36"/>
                  </a:lnTo>
                  <a:cubicBezTo>
                    <a:pt x="1453" y="13"/>
                    <a:pt x="1442" y="1"/>
                    <a:pt x="14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8" name="Google Shape;2038;p53"/>
            <p:cNvSpPr/>
            <p:nvPr/>
          </p:nvSpPr>
          <p:spPr>
            <a:xfrm>
              <a:off x="4228232" y="3827371"/>
              <a:ext cx="32228" cy="19729"/>
            </a:xfrm>
            <a:custGeom>
              <a:avLst/>
              <a:gdLst/>
              <a:ahLst/>
              <a:cxnLst/>
              <a:rect l="l" t="t" r="r" b="b"/>
              <a:pathLst>
                <a:path w="1382" h="846" extrusionOk="0">
                  <a:moveTo>
                    <a:pt x="0" y="0"/>
                  </a:moveTo>
                  <a:lnTo>
                    <a:pt x="0" y="846"/>
                  </a:lnTo>
                  <a:lnTo>
                    <a:pt x="1382" y="846"/>
                  </a:lnTo>
                  <a:lnTo>
                    <a:pt x="1382" y="0"/>
                  </a:lnTo>
                  <a:close/>
                </a:path>
              </a:pathLst>
            </a:custGeom>
            <a:solidFill>
              <a:srgbClr val="69C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9" name="Google Shape;2039;p53"/>
            <p:cNvSpPr/>
            <p:nvPr/>
          </p:nvSpPr>
          <p:spPr>
            <a:xfrm>
              <a:off x="4227392" y="3826532"/>
              <a:ext cx="33907" cy="21408"/>
            </a:xfrm>
            <a:custGeom>
              <a:avLst/>
              <a:gdLst/>
              <a:ahLst/>
              <a:cxnLst/>
              <a:rect l="l" t="t" r="r" b="b"/>
              <a:pathLst>
                <a:path w="1454" h="918" extrusionOk="0">
                  <a:moveTo>
                    <a:pt x="1382" y="84"/>
                  </a:moveTo>
                  <a:lnTo>
                    <a:pt x="1382" y="846"/>
                  </a:lnTo>
                  <a:lnTo>
                    <a:pt x="72" y="846"/>
                  </a:lnTo>
                  <a:lnTo>
                    <a:pt x="72" y="84"/>
                  </a:lnTo>
                  <a:close/>
                  <a:moveTo>
                    <a:pt x="36" y="1"/>
                  </a:moveTo>
                  <a:cubicBezTo>
                    <a:pt x="13" y="1"/>
                    <a:pt x="1" y="24"/>
                    <a:pt x="1" y="36"/>
                  </a:cubicBezTo>
                  <a:lnTo>
                    <a:pt x="1" y="882"/>
                  </a:lnTo>
                  <a:cubicBezTo>
                    <a:pt x="1" y="894"/>
                    <a:pt x="13" y="917"/>
                    <a:pt x="36" y="917"/>
                  </a:cubicBezTo>
                  <a:lnTo>
                    <a:pt x="1418" y="917"/>
                  </a:lnTo>
                  <a:cubicBezTo>
                    <a:pt x="1441" y="917"/>
                    <a:pt x="1453" y="894"/>
                    <a:pt x="1453" y="882"/>
                  </a:cubicBezTo>
                  <a:lnTo>
                    <a:pt x="1453" y="36"/>
                  </a:lnTo>
                  <a:cubicBezTo>
                    <a:pt x="1453" y="24"/>
                    <a:pt x="1441" y="1"/>
                    <a:pt x="14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0" name="Google Shape;2040;p53"/>
            <p:cNvSpPr/>
            <p:nvPr/>
          </p:nvSpPr>
          <p:spPr>
            <a:xfrm>
              <a:off x="5459889" y="3939259"/>
              <a:ext cx="32228" cy="19729"/>
            </a:xfrm>
            <a:custGeom>
              <a:avLst/>
              <a:gdLst/>
              <a:ahLst/>
              <a:cxnLst/>
              <a:rect l="l" t="t" r="r" b="b"/>
              <a:pathLst>
                <a:path w="1382" h="846" extrusionOk="0">
                  <a:moveTo>
                    <a:pt x="1" y="1"/>
                  </a:moveTo>
                  <a:lnTo>
                    <a:pt x="1" y="846"/>
                  </a:lnTo>
                  <a:lnTo>
                    <a:pt x="1382" y="846"/>
                  </a:lnTo>
                  <a:lnTo>
                    <a:pt x="1382" y="1"/>
                  </a:lnTo>
                  <a:close/>
                </a:path>
              </a:pathLst>
            </a:custGeom>
            <a:solidFill>
              <a:srgbClr val="69C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1" name="Google Shape;2041;p53"/>
            <p:cNvSpPr/>
            <p:nvPr/>
          </p:nvSpPr>
          <p:spPr>
            <a:xfrm>
              <a:off x="5459050" y="3938420"/>
              <a:ext cx="33907" cy="21408"/>
            </a:xfrm>
            <a:custGeom>
              <a:avLst/>
              <a:gdLst/>
              <a:ahLst/>
              <a:cxnLst/>
              <a:rect l="l" t="t" r="r" b="b"/>
              <a:pathLst>
                <a:path w="1454" h="918" extrusionOk="0">
                  <a:moveTo>
                    <a:pt x="1382" y="84"/>
                  </a:moveTo>
                  <a:lnTo>
                    <a:pt x="1382" y="846"/>
                  </a:lnTo>
                  <a:lnTo>
                    <a:pt x="72" y="846"/>
                  </a:lnTo>
                  <a:lnTo>
                    <a:pt x="72" y="84"/>
                  </a:lnTo>
                  <a:close/>
                  <a:moveTo>
                    <a:pt x="37" y="1"/>
                  </a:moveTo>
                  <a:cubicBezTo>
                    <a:pt x="13" y="1"/>
                    <a:pt x="1" y="25"/>
                    <a:pt x="1" y="48"/>
                  </a:cubicBezTo>
                  <a:lnTo>
                    <a:pt x="1" y="882"/>
                  </a:lnTo>
                  <a:cubicBezTo>
                    <a:pt x="1" y="894"/>
                    <a:pt x="13" y="918"/>
                    <a:pt x="37" y="918"/>
                  </a:cubicBezTo>
                  <a:lnTo>
                    <a:pt x="1418" y="918"/>
                  </a:lnTo>
                  <a:cubicBezTo>
                    <a:pt x="1430" y="918"/>
                    <a:pt x="1453" y="894"/>
                    <a:pt x="1453" y="882"/>
                  </a:cubicBezTo>
                  <a:lnTo>
                    <a:pt x="1453" y="48"/>
                  </a:lnTo>
                  <a:cubicBezTo>
                    <a:pt x="1453" y="25"/>
                    <a:pt x="1430" y="1"/>
                    <a:pt x="14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2" name="Google Shape;2042;p53"/>
            <p:cNvSpPr/>
            <p:nvPr/>
          </p:nvSpPr>
          <p:spPr>
            <a:xfrm>
              <a:off x="4207127" y="4070876"/>
              <a:ext cx="24183" cy="24439"/>
            </a:xfrm>
            <a:custGeom>
              <a:avLst/>
              <a:gdLst/>
              <a:ahLst/>
              <a:cxnLst/>
              <a:rect l="l" t="t" r="r" b="b"/>
              <a:pathLst>
                <a:path w="1037" h="1048" extrusionOk="0">
                  <a:moveTo>
                    <a:pt x="1" y="0"/>
                  </a:moveTo>
                  <a:lnTo>
                    <a:pt x="1" y="1048"/>
                  </a:lnTo>
                  <a:lnTo>
                    <a:pt x="1036" y="1048"/>
                  </a:lnTo>
                  <a:lnTo>
                    <a:pt x="1036" y="0"/>
                  </a:lnTo>
                  <a:close/>
                </a:path>
              </a:pathLst>
            </a:custGeom>
            <a:solidFill>
              <a:srgbClr val="BF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3" name="Google Shape;2043;p53"/>
            <p:cNvSpPr/>
            <p:nvPr/>
          </p:nvSpPr>
          <p:spPr>
            <a:xfrm>
              <a:off x="4206288" y="4070036"/>
              <a:ext cx="25862" cy="26118"/>
            </a:xfrm>
            <a:custGeom>
              <a:avLst/>
              <a:gdLst/>
              <a:ahLst/>
              <a:cxnLst/>
              <a:rect l="l" t="t" r="r" b="b"/>
              <a:pathLst>
                <a:path w="1109" h="1120" extrusionOk="0">
                  <a:moveTo>
                    <a:pt x="1037" y="84"/>
                  </a:moveTo>
                  <a:lnTo>
                    <a:pt x="1037" y="1048"/>
                  </a:lnTo>
                  <a:lnTo>
                    <a:pt x="72" y="1048"/>
                  </a:lnTo>
                  <a:lnTo>
                    <a:pt x="72" y="84"/>
                  </a:lnTo>
                  <a:close/>
                  <a:moveTo>
                    <a:pt x="37" y="0"/>
                  </a:moveTo>
                  <a:cubicBezTo>
                    <a:pt x="13" y="0"/>
                    <a:pt x="1" y="12"/>
                    <a:pt x="1" y="36"/>
                  </a:cubicBezTo>
                  <a:lnTo>
                    <a:pt x="1" y="1084"/>
                  </a:lnTo>
                  <a:cubicBezTo>
                    <a:pt x="1" y="1096"/>
                    <a:pt x="13" y="1120"/>
                    <a:pt x="37" y="1120"/>
                  </a:cubicBezTo>
                  <a:lnTo>
                    <a:pt x="1072" y="1120"/>
                  </a:lnTo>
                  <a:cubicBezTo>
                    <a:pt x="1096" y="1120"/>
                    <a:pt x="1108" y="1096"/>
                    <a:pt x="1108" y="1084"/>
                  </a:cubicBezTo>
                  <a:lnTo>
                    <a:pt x="1108" y="36"/>
                  </a:lnTo>
                  <a:cubicBezTo>
                    <a:pt x="1108" y="12"/>
                    <a:pt x="1096" y="0"/>
                    <a:pt x="10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4" name="Google Shape;2044;p53"/>
            <p:cNvSpPr/>
            <p:nvPr/>
          </p:nvSpPr>
          <p:spPr>
            <a:xfrm>
              <a:off x="5148360" y="3872075"/>
              <a:ext cx="25022" cy="15298"/>
            </a:xfrm>
            <a:custGeom>
              <a:avLst/>
              <a:gdLst/>
              <a:ahLst/>
              <a:cxnLst/>
              <a:rect l="l" t="t" r="r" b="b"/>
              <a:pathLst>
                <a:path w="1073" h="656" extrusionOk="0">
                  <a:moveTo>
                    <a:pt x="1" y="0"/>
                  </a:moveTo>
                  <a:lnTo>
                    <a:pt x="1" y="655"/>
                  </a:lnTo>
                  <a:lnTo>
                    <a:pt x="1072" y="655"/>
                  </a:lnTo>
                  <a:lnTo>
                    <a:pt x="1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5" name="Google Shape;2045;p53"/>
            <p:cNvSpPr/>
            <p:nvPr/>
          </p:nvSpPr>
          <p:spPr>
            <a:xfrm>
              <a:off x="5147544" y="3871236"/>
              <a:ext cx="26678" cy="16954"/>
            </a:xfrm>
            <a:custGeom>
              <a:avLst/>
              <a:gdLst/>
              <a:ahLst/>
              <a:cxnLst/>
              <a:rect l="l" t="t" r="r" b="b"/>
              <a:pathLst>
                <a:path w="1144" h="727" extrusionOk="0">
                  <a:moveTo>
                    <a:pt x="1060" y="72"/>
                  </a:moveTo>
                  <a:lnTo>
                    <a:pt x="1060" y="655"/>
                  </a:lnTo>
                  <a:lnTo>
                    <a:pt x="71" y="655"/>
                  </a:lnTo>
                  <a:lnTo>
                    <a:pt x="71" y="72"/>
                  </a:lnTo>
                  <a:close/>
                  <a:moveTo>
                    <a:pt x="36" y="1"/>
                  </a:moveTo>
                  <a:cubicBezTo>
                    <a:pt x="12" y="1"/>
                    <a:pt x="0" y="24"/>
                    <a:pt x="0" y="36"/>
                  </a:cubicBezTo>
                  <a:lnTo>
                    <a:pt x="0" y="691"/>
                  </a:lnTo>
                  <a:cubicBezTo>
                    <a:pt x="0" y="703"/>
                    <a:pt x="12" y="727"/>
                    <a:pt x="36" y="727"/>
                  </a:cubicBezTo>
                  <a:lnTo>
                    <a:pt x="1107" y="727"/>
                  </a:lnTo>
                  <a:cubicBezTo>
                    <a:pt x="1131" y="727"/>
                    <a:pt x="1143" y="715"/>
                    <a:pt x="1143" y="691"/>
                  </a:cubicBezTo>
                  <a:lnTo>
                    <a:pt x="1143" y="36"/>
                  </a:lnTo>
                  <a:cubicBezTo>
                    <a:pt x="1143" y="24"/>
                    <a:pt x="1131" y="1"/>
                    <a:pt x="11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6" name="Google Shape;2046;p53"/>
            <p:cNvSpPr/>
            <p:nvPr/>
          </p:nvSpPr>
          <p:spPr>
            <a:xfrm>
              <a:off x="5672845" y="2158681"/>
              <a:ext cx="120261" cy="18353"/>
            </a:xfrm>
            <a:custGeom>
              <a:avLst/>
              <a:gdLst/>
              <a:ahLst/>
              <a:cxnLst/>
              <a:rect l="l" t="t" r="r" b="b"/>
              <a:pathLst>
                <a:path w="5157" h="787" extrusionOk="0">
                  <a:moveTo>
                    <a:pt x="1" y="1"/>
                  </a:moveTo>
                  <a:lnTo>
                    <a:pt x="1" y="787"/>
                  </a:lnTo>
                  <a:lnTo>
                    <a:pt x="5156" y="787"/>
                  </a:lnTo>
                  <a:lnTo>
                    <a:pt x="5156" y="1"/>
                  </a:lnTo>
                  <a:close/>
                </a:path>
              </a:pathLst>
            </a:custGeom>
            <a:solidFill>
              <a:srgbClr val="859CFF"/>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7" name="Google Shape;2047;p53"/>
            <p:cNvSpPr/>
            <p:nvPr/>
          </p:nvSpPr>
          <p:spPr>
            <a:xfrm>
              <a:off x="6389182" y="3906775"/>
              <a:ext cx="24743" cy="38618"/>
            </a:xfrm>
            <a:custGeom>
              <a:avLst/>
              <a:gdLst/>
              <a:ahLst/>
              <a:cxnLst/>
              <a:rect l="l" t="t" r="r" b="b"/>
              <a:pathLst>
                <a:path w="1061" h="1656" extrusionOk="0">
                  <a:moveTo>
                    <a:pt x="1060" y="1"/>
                  </a:moveTo>
                  <a:lnTo>
                    <a:pt x="1" y="548"/>
                  </a:lnTo>
                  <a:lnTo>
                    <a:pt x="1" y="1656"/>
                  </a:lnTo>
                  <a:lnTo>
                    <a:pt x="1060" y="1108"/>
                  </a:lnTo>
                  <a:lnTo>
                    <a:pt x="106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8" name="Google Shape;2048;p53"/>
            <p:cNvSpPr/>
            <p:nvPr/>
          </p:nvSpPr>
          <p:spPr>
            <a:xfrm>
              <a:off x="6388366" y="3906145"/>
              <a:ext cx="26398" cy="40367"/>
            </a:xfrm>
            <a:custGeom>
              <a:avLst/>
              <a:gdLst/>
              <a:ahLst/>
              <a:cxnLst/>
              <a:rect l="l" t="t" r="r" b="b"/>
              <a:pathLst>
                <a:path w="1132" h="1731" extrusionOk="0">
                  <a:moveTo>
                    <a:pt x="1060" y="87"/>
                  </a:moveTo>
                  <a:lnTo>
                    <a:pt x="1060" y="1111"/>
                  </a:lnTo>
                  <a:lnTo>
                    <a:pt x="72" y="1623"/>
                  </a:lnTo>
                  <a:lnTo>
                    <a:pt x="72" y="611"/>
                  </a:lnTo>
                  <a:lnTo>
                    <a:pt x="1060" y="87"/>
                  </a:lnTo>
                  <a:close/>
                  <a:moveTo>
                    <a:pt x="1097" y="1"/>
                  </a:moveTo>
                  <a:cubicBezTo>
                    <a:pt x="1092" y="1"/>
                    <a:pt x="1088" y="2"/>
                    <a:pt x="1084" y="4"/>
                  </a:cubicBezTo>
                  <a:lnTo>
                    <a:pt x="24" y="551"/>
                  </a:lnTo>
                  <a:cubicBezTo>
                    <a:pt x="12" y="563"/>
                    <a:pt x="0" y="575"/>
                    <a:pt x="0" y="587"/>
                  </a:cubicBezTo>
                  <a:lnTo>
                    <a:pt x="0" y="1694"/>
                  </a:lnTo>
                  <a:cubicBezTo>
                    <a:pt x="0" y="1706"/>
                    <a:pt x="12" y="1718"/>
                    <a:pt x="24" y="1730"/>
                  </a:cubicBezTo>
                  <a:lnTo>
                    <a:pt x="36" y="1730"/>
                  </a:lnTo>
                  <a:cubicBezTo>
                    <a:pt x="48" y="1718"/>
                    <a:pt x="48" y="1718"/>
                    <a:pt x="60" y="1706"/>
                  </a:cubicBezTo>
                  <a:lnTo>
                    <a:pt x="1107" y="1159"/>
                  </a:lnTo>
                  <a:cubicBezTo>
                    <a:pt x="1119" y="1159"/>
                    <a:pt x="1131" y="1147"/>
                    <a:pt x="1131" y="1135"/>
                  </a:cubicBezTo>
                  <a:lnTo>
                    <a:pt x="1131" y="39"/>
                  </a:lnTo>
                  <a:cubicBezTo>
                    <a:pt x="1131" y="20"/>
                    <a:pt x="1115" y="1"/>
                    <a:pt x="10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9" name="Google Shape;2049;p53"/>
            <p:cNvSpPr/>
            <p:nvPr/>
          </p:nvSpPr>
          <p:spPr>
            <a:xfrm>
              <a:off x="6389182" y="3932590"/>
              <a:ext cx="24743" cy="19472"/>
            </a:xfrm>
            <a:custGeom>
              <a:avLst/>
              <a:gdLst/>
              <a:ahLst/>
              <a:cxnLst/>
              <a:rect l="l" t="t" r="r" b="b"/>
              <a:pathLst>
                <a:path w="1061" h="835" extrusionOk="0">
                  <a:moveTo>
                    <a:pt x="1060" y="1"/>
                  </a:moveTo>
                  <a:lnTo>
                    <a:pt x="1" y="549"/>
                  </a:lnTo>
                  <a:lnTo>
                    <a:pt x="1" y="834"/>
                  </a:lnTo>
                  <a:lnTo>
                    <a:pt x="1060" y="834"/>
                  </a:lnTo>
                  <a:lnTo>
                    <a:pt x="1060" y="1"/>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0" name="Google Shape;2050;p53"/>
            <p:cNvSpPr/>
            <p:nvPr/>
          </p:nvSpPr>
          <p:spPr>
            <a:xfrm>
              <a:off x="6388366" y="3931657"/>
              <a:ext cx="26398" cy="21221"/>
            </a:xfrm>
            <a:custGeom>
              <a:avLst/>
              <a:gdLst/>
              <a:ahLst/>
              <a:cxnLst/>
              <a:rect l="l" t="t" r="r" b="b"/>
              <a:pathLst>
                <a:path w="1132" h="910" extrusionOk="0">
                  <a:moveTo>
                    <a:pt x="1060" y="88"/>
                  </a:moveTo>
                  <a:lnTo>
                    <a:pt x="1060" y="839"/>
                  </a:lnTo>
                  <a:lnTo>
                    <a:pt x="72" y="839"/>
                  </a:lnTo>
                  <a:lnTo>
                    <a:pt x="72" y="600"/>
                  </a:lnTo>
                  <a:lnTo>
                    <a:pt x="1060" y="88"/>
                  </a:lnTo>
                  <a:close/>
                  <a:moveTo>
                    <a:pt x="1101" y="1"/>
                  </a:moveTo>
                  <a:cubicBezTo>
                    <a:pt x="1095" y="1"/>
                    <a:pt x="1089" y="2"/>
                    <a:pt x="1084" y="5"/>
                  </a:cubicBezTo>
                  <a:lnTo>
                    <a:pt x="24" y="553"/>
                  </a:lnTo>
                  <a:cubicBezTo>
                    <a:pt x="12" y="565"/>
                    <a:pt x="0" y="577"/>
                    <a:pt x="0" y="589"/>
                  </a:cubicBezTo>
                  <a:lnTo>
                    <a:pt x="0" y="874"/>
                  </a:lnTo>
                  <a:cubicBezTo>
                    <a:pt x="0" y="898"/>
                    <a:pt x="12" y="910"/>
                    <a:pt x="36" y="910"/>
                  </a:cubicBezTo>
                  <a:lnTo>
                    <a:pt x="1095" y="910"/>
                  </a:lnTo>
                  <a:cubicBezTo>
                    <a:pt x="1119" y="910"/>
                    <a:pt x="1131" y="898"/>
                    <a:pt x="1131" y="874"/>
                  </a:cubicBezTo>
                  <a:lnTo>
                    <a:pt x="1131" y="41"/>
                  </a:lnTo>
                  <a:cubicBezTo>
                    <a:pt x="1131" y="14"/>
                    <a:pt x="1118" y="1"/>
                    <a:pt x="1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1" name="Google Shape;2051;p53"/>
            <p:cNvSpPr/>
            <p:nvPr/>
          </p:nvSpPr>
          <p:spPr>
            <a:xfrm>
              <a:off x="6395012" y="3930374"/>
              <a:ext cx="4198" cy="5014"/>
            </a:xfrm>
            <a:custGeom>
              <a:avLst/>
              <a:gdLst/>
              <a:ahLst/>
              <a:cxnLst/>
              <a:rect l="l" t="t" r="r" b="b"/>
              <a:pathLst>
                <a:path w="180" h="215" extrusionOk="0">
                  <a:moveTo>
                    <a:pt x="96" y="1"/>
                  </a:moveTo>
                  <a:cubicBezTo>
                    <a:pt x="48" y="1"/>
                    <a:pt x="1" y="48"/>
                    <a:pt x="1" y="108"/>
                  </a:cubicBezTo>
                  <a:cubicBezTo>
                    <a:pt x="1" y="167"/>
                    <a:pt x="48" y="215"/>
                    <a:pt x="96" y="215"/>
                  </a:cubicBezTo>
                  <a:cubicBezTo>
                    <a:pt x="144" y="215"/>
                    <a:pt x="179" y="167"/>
                    <a:pt x="179" y="108"/>
                  </a:cubicBezTo>
                  <a:cubicBezTo>
                    <a:pt x="179" y="48"/>
                    <a:pt x="144" y="1"/>
                    <a:pt x="96" y="1"/>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2" name="Google Shape;2052;p53"/>
            <p:cNvSpPr/>
            <p:nvPr/>
          </p:nvSpPr>
          <p:spPr>
            <a:xfrm>
              <a:off x="6392097" y="3929372"/>
              <a:ext cx="8232" cy="6926"/>
            </a:xfrm>
            <a:custGeom>
              <a:avLst/>
              <a:gdLst/>
              <a:ahLst/>
              <a:cxnLst/>
              <a:rect l="l" t="t" r="r" b="b"/>
              <a:pathLst>
                <a:path w="353" h="297" extrusionOk="0">
                  <a:moveTo>
                    <a:pt x="221" y="91"/>
                  </a:moveTo>
                  <a:cubicBezTo>
                    <a:pt x="245" y="91"/>
                    <a:pt x="269" y="115"/>
                    <a:pt x="269" y="151"/>
                  </a:cubicBezTo>
                  <a:cubicBezTo>
                    <a:pt x="269" y="186"/>
                    <a:pt x="245" y="222"/>
                    <a:pt x="221" y="222"/>
                  </a:cubicBezTo>
                  <a:cubicBezTo>
                    <a:pt x="197" y="222"/>
                    <a:pt x="173" y="186"/>
                    <a:pt x="173" y="151"/>
                  </a:cubicBezTo>
                  <a:cubicBezTo>
                    <a:pt x="173" y="115"/>
                    <a:pt x="197" y="91"/>
                    <a:pt x="221" y="91"/>
                  </a:cubicBezTo>
                  <a:close/>
                  <a:moveTo>
                    <a:pt x="195" y="1"/>
                  </a:moveTo>
                  <a:cubicBezTo>
                    <a:pt x="154" y="1"/>
                    <a:pt x="112" y="18"/>
                    <a:pt x="78" y="55"/>
                  </a:cubicBezTo>
                  <a:cubicBezTo>
                    <a:pt x="1" y="155"/>
                    <a:pt x="67" y="296"/>
                    <a:pt x="192" y="296"/>
                  </a:cubicBezTo>
                  <a:cubicBezTo>
                    <a:pt x="201" y="296"/>
                    <a:pt x="211" y="295"/>
                    <a:pt x="221" y="294"/>
                  </a:cubicBezTo>
                  <a:cubicBezTo>
                    <a:pt x="293" y="294"/>
                    <a:pt x="352" y="222"/>
                    <a:pt x="340" y="151"/>
                  </a:cubicBezTo>
                  <a:cubicBezTo>
                    <a:pt x="340" y="58"/>
                    <a:pt x="270" y="1"/>
                    <a:pt x="1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3" name="Google Shape;2053;p53"/>
            <p:cNvSpPr/>
            <p:nvPr/>
          </p:nvSpPr>
          <p:spPr>
            <a:xfrm>
              <a:off x="6404177" y="3927320"/>
              <a:ext cx="4198" cy="5014"/>
            </a:xfrm>
            <a:custGeom>
              <a:avLst/>
              <a:gdLst/>
              <a:ahLst/>
              <a:cxnLst/>
              <a:rect l="l" t="t" r="r" b="b"/>
              <a:pathLst>
                <a:path w="180" h="215" extrusionOk="0">
                  <a:moveTo>
                    <a:pt x="96" y="1"/>
                  </a:moveTo>
                  <a:cubicBezTo>
                    <a:pt x="48" y="1"/>
                    <a:pt x="1" y="48"/>
                    <a:pt x="1" y="108"/>
                  </a:cubicBezTo>
                  <a:cubicBezTo>
                    <a:pt x="1" y="167"/>
                    <a:pt x="48" y="215"/>
                    <a:pt x="96" y="215"/>
                  </a:cubicBezTo>
                  <a:cubicBezTo>
                    <a:pt x="144" y="215"/>
                    <a:pt x="179" y="167"/>
                    <a:pt x="179" y="108"/>
                  </a:cubicBezTo>
                  <a:cubicBezTo>
                    <a:pt x="179" y="48"/>
                    <a:pt x="144" y="1"/>
                    <a:pt x="96" y="1"/>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4" name="Google Shape;2054;p53"/>
            <p:cNvSpPr/>
            <p:nvPr/>
          </p:nvSpPr>
          <p:spPr>
            <a:xfrm>
              <a:off x="6401262" y="3926224"/>
              <a:ext cx="8209" cy="6996"/>
            </a:xfrm>
            <a:custGeom>
              <a:avLst/>
              <a:gdLst/>
              <a:ahLst/>
              <a:cxnLst/>
              <a:rect l="l" t="t" r="r" b="b"/>
              <a:pathLst>
                <a:path w="352" h="300" extrusionOk="0">
                  <a:moveTo>
                    <a:pt x="221" y="83"/>
                  </a:moveTo>
                  <a:cubicBezTo>
                    <a:pt x="245" y="83"/>
                    <a:pt x="269" y="119"/>
                    <a:pt x="269" y="155"/>
                  </a:cubicBezTo>
                  <a:cubicBezTo>
                    <a:pt x="269" y="190"/>
                    <a:pt x="245" y="226"/>
                    <a:pt x="221" y="226"/>
                  </a:cubicBezTo>
                  <a:cubicBezTo>
                    <a:pt x="185" y="226"/>
                    <a:pt x="161" y="190"/>
                    <a:pt x="161" y="155"/>
                  </a:cubicBezTo>
                  <a:cubicBezTo>
                    <a:pt x="161" y="119"/>
                    <a:pt x="185" y="83"/>
                    <a:pt x="221" y="83"/>
                  </a:cubicBezTo>
                  <a:close/>
                  <a:moveTo>
                    <a:pt x="190" y="1"/>
                  </a:moveTo>
                  <a:cubicBezTo>
                    <a:pt x="151" y="1"/>
                    <a:pt x="110" y="15"/>
                    <a:pt x="78" y="48"/>
                  </a:cubicBezTo>
                  <a:cubicBezTo>
                    <a:pt x="0" y="148"/>
                    <a:pt x="68" y="300"/>
                    <a:pt x="194" y="300"/>
                  </a:cubicBezTo>
                  <a:cubicBezTo>
                    <a:pt x="203" y="300"/>
                    <a:pt x="212" y="299"/>
                    <a:pt x="221" y="298"/>
                  </a:cubicBezTo>
                  <a:cubicBezTo>
                    <a:pt x="292" y="286"/>
                    <a:pt x="352" y="226"/>
                    <a:pt x="340" y="143"/>
                  </a:cubicBezTo>
                  <a:cubicBezTo>
                    <a:pt x="340" y="56"/>
                    <a:pt x="267" y="1"/>
                    <a:pt x="1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5" name="Google Shape;2055;p53"/>
            <p:cNvSpPr/>
            <p:nvPr/>
          </p:nvSpPr>
          <p:spPr>
            <a:xfrm>
              <a:off x="6394733" y="3921490"/>
              <a:ext cx="4198" cy="5014"/>
            </a:xfrm>
            <a:custGeom>
              <a:avLst/>
              <a:gdLst/>
              <a:ahLst/>
              <a:cxnLst/>
              <a:rect l="l" t="t" r="r" b="b"/>
              <a:pathLst>
                <a:path w="180" h="215" extrusionOk="0">
                  <a:moveTo>
                    <a:pt x="84" y="1"/>
                  </a:moveTo>
                  <a:cubicBezTo>
                    <a:pt x="37" y="1"/>
                    <a:pt x="1" y="48"/>
                    <a:pt x="1" y="108"/>
                  </a:cubicBezTo>
                  <a:cubicBezTo>
                    <a:pt x="1" y="167"/>
                    <a:pt x="37" y="215"/>
                    <a:pt x="84" y="215"/>
                  </a:cubicBezTo>
                  <a:cubicBezTo>
                    <a:pt x="132" y="215"/>
                    <a:pt x="180" y="167"/>
                    <a:pt x="180" y="108"/>
                  </a:cubicBezTo>
                  <a:cubicBezTo>
                    <a:pt x="180" y="48"/>
                    <a:pt x="132" y="1"/>
                    <a:pt x="84" y="1"/>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6" name="Google Shape;2056;p53"/>
            <p:cNvSpPr/>
            <p:nvPr/>
          </p:nvSpPr>
          <p:spPr>
            <a:xfrm>
              <a:off x="6391561" y="3920487"/>
              <a:ext cx="8488" cy="6903"/>
            </a:xfrm>
            <a:custGeom>
              <a:avLst/>
              <a:gdLst/>
              <a:ahLst/>
              <a:cxnLst/>
              <a:rect l="l" t="t" r="r" b="b"/>
              <a:pathLst>
                <a:path w="364" h="296" extrusionOk="0">
                  <a:moveTo>
                    <a:pt x="220" y="79"/>
                  </a:moveTo>
                  <a:cubicBezTo>
                    <a:pt x="256" y="79"/>
                    <a:pt x="280" y="115"/>
                    <a:pt x="280" y="151"/>
                  </a:cubicBezTo>
                  <a:cubicBezTo>
                    <a:pt x="280" y="186"/>
                    <a:pt x="256" y="222"/>
                    <a:pt x="220" y="222"/>
                  </a:cubicBezTo>
                  <a:cubicBezTo>
                    <a:pt x="196" y="222"/>
                    <a:pt x="173" y="186"/>
                    <a:pt x="173" y="151"/>
                  </a:cubicBezTo>
                  <a:cubicBezTo>
                    <a:pt x="173" y="115"/>
                    <a:pt x="196" y="79"/>
                    <a:pt x="220" y="79"/>
                  </a:cubicBezTo>
                  <a:close/>
                  <a:moveTo>
                    <a:pt x="201" y="1"/>
                  </a:moveTo>
                  <a:cubicBezTo>
                    <a:pt x="160" y="1"/>
                    <a:pt x="119" y="18"/>
                    <a:pt x="89" y="55"/>
                  </a:cubicBezTo>
                  <a:cubicBezTo>
                    <a:pt x="0" y="145"/>
                    <a:pt x="78" y="296"/>
                    <a:pt x="195" y="296"/>
                  </a:cubicBezTo>
                  <a:cubicBezTo>
                    <a:pt x="203" y="296"/>
                    <a:pt x="212" y="295"/>
                    <a:pt x="220" y="294"/>
                  </a:cubicBezTo>
                  <a:cubicBezTo>
                    <a:pt x="304" y="294"/>
                    <a:pt x="363" y="222"/>
                    <a:pt x="351" y="151"/>
                  </a:cubicBezTo>
                  <a:cubicBezTo>
                    <a:pt x="351" y="58"/>
                    <a:pt x="276" y="1"/>
                    <a:pt x="2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7" name="Google Shape;2057;p53"/>
            <p:cNvSpPr/>
            <p:nvPr/>
          </p:nvSpPr>
          <p:spPr>
            <a:xfrm>
              <a:off x="6403897" y="3918435"/>
              <a:ext cx="4198" cy="5014"/>
            </a:xfrm>
            <a:custGeom>
              <a:avLst/>
              <a:gdLst/>
              <a:ahLst/>
              <a:cxnLst/>
              <a:rect l="l" t="t" r="r" b="b"/>
              <a:pathLst>
                <a:path w="180" h="215" extrusionOk="0">
                  <a:moveTo>
                    <a:pt x="84" y="1"/>
                  </a:moveTo>
                  <a:cubicBezTo>
                    <a:pt x="37" y="1"/>
                    <a:pt x="1" y="48"/>
                    <a:pt x="1" y="108"/>
                  </a:cubicBezTo>
                  <a:cubicBezTo>
                    <a:pt x="1" y="167"/>
                    <a:pt x="37" y="215"/>
                    <a:pt x="84" y="215"/>
                  </a:cubicBezTo>
                  <a:cubicBezTo>
                    <a:pt x="132" y="215"/>
                    <a:pt x="179" y="167"/>
                    <a:pt x="179" y="108"/>
                  </a:cubicBezTo>
                  <a:cubicBezTo>
                    <a:pt x="179" y="48"/>
                    <a:pt x="132" y="1"/>
                    <a:pt x="84" y="1"/>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8" name="Google Shape;2058;p53"/>
            <p:cNvSpPr/>
            <p:nvPr/>
          </p:nvSpPr>
          <p:spPr>
            <a:xfrm>
              <a:off x="6400656" y="3917222"/>
              <a:ext cx="8279" cy="7089"/>
            </a:xfrm>
            <a:custGeom>
              <a:avLst/>
              <a:gdLst/>
              <a:ahLst/>
              <a:cxnLst/>
              <a:rect l="l" t="t" r="r" b="b"/>
              <a:pathLst>
                <a:path w="355" h="304" extrusionOk="0">
                  <a:moveTo>
                    <a:pt x="223" y="88"/>
                  </a:moveTo>
                  <a:cubicBezTo>
                    <a:pt x="259" y="88"/>
                    <a:pt x="271" y="124"/>
                    <a:pt x="271" y="160"/>
                  </a:cubicBezTo>
                  <a:cubicBezTo>
                    <a:pt x="271" y="195"/>
                    <a:pt x="247" y="231"/>
                    <a:pt x="223" y="231"/>
                  </a:cubicBezTo>
                  <a:cubicBezTo>
                    <a:pt x="199" y="231"/>
                    <a:pt x="176" y="195"/>
                    <a:pt x="176" y="160"/>
                  </a:cubicBezTo>
                  <a:cubicBezTo>
                    <a:pt x="176" y="124"/>
                    <a:pt x="199" y="88"/>
                    <a:pt x="223" y="88"/>
                  </a:cubicBezTo>
                  <a:close/>
                  <a:moveTo>
                    <a:pt x="196" y="1"/>
                  </a:moveTo>
                  <a:cubicBezTo>
                    <a:pt x="158" y="1"/>
                    <a:pt x="120" y="16"/>
                    <a:pt x="92" y="53"/>
                  </a:cubicBezTo>
                  <a:cubicBezTo>
                    <a:pt x="0" y="156"/>
                    <a:pt x="85" y="303"/>
                    <a:pt x="209" y="303"/>
                  </a:cubicBezTo>
                  <a:cubicBezTo>
                    <a:pt x="214" y="303"/>
                    <a:pt x="218" y="303"/>
                    <a:pt x="223" y="303"/>
                  </a:cubicBezTo>
                  <a:cubicBezTo>
                    <a:pt x="295" y="291"/>
                    <a:pt x="354" y="231"/>
                    <a:pt x="354" y="148"/>
                  </a:cubicBezTo>
                  <a:cubicBezTo>
                    <a:pt x="346" y="61"/>
                    <a:pt x="271" y="1"/>
                    <a:pt x="1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9" name="Google Shape;2059;p53"/>
            <p:cNvSpPr/>
            <p:nvPr/>
          </p:nvSpPr>
          <p:spPr>
            <a:xfrm>
              <a:off x="5116995" y="2084571"/>
              <a:ext cx="126628" cy="18609"/>
            </a:xfrm>
            <a:custGeom>
              <a:avLst/>
              <a:gdLst/>
              <a:ahLst/>
              <a:cxnLst/>
              <a:rect l="l" t="t" r="r" b="b"/>
              <a:pathLst>
                <a:path w="5430" h="798" extrusionOk="0">
                  <a:moveTo>
                    <a:pt x="0" y="0"/>
                  </a:moveTo>
                  <a:lnTo>
                    <a:pt x="155" y="798"/>
                  </a:lnTo>
                  <a:lnTo>
                    <a:pt x="5287" y="798"/>
                  </a:lnTo>
                  <a:lnTo>
                    <a:pt x="5430" y="0"/>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0" name="Google Shape;2060;p53"/>
            <p:cNvSpPr/>
            <p:nvPr/>
          </p:nvSpPr>
          <p:spPr>
            <a:xfrm>
              <a:off x="5116156" y="2083732"/>
              <a:ext cx="128307" cy="20288"/>
            </a:xfrm>
            <a:custGeom>
              <a:avLst/>
              <a:gdLst/>
              <a:ahLst/>
              <a:cxnLst/>
              <a:rect l="l" t="t" r="r" b="b"/>
              <a:pathLst>
                <a:path w="5502" h="870" extrusionOk="0">
                  <a:moveTo>
                    <a:pt x="5430" y="72"/>
                  </a:moveTo>
                  <a:lnTo>
                    <a:pt x="5287" y="786"/>
                  </a:lnTo>
                  <a:lnTo>
                    <a:pt x="215" y="786"/>
                  </a:lnTo>
                  <a:lnTo>
                    <a:pt x="96" y="72"/>
                  </a:lnTo>
                  <a:close/>
                  <a:moveTo>
                    <a:pt x="36" y="0"/>
                  </a:moveTo>
                  <a:cubicBezTo>
                    <a:pt x="24" y="0"/>
                    <a:pt x="13" y="0"/>
                    <a:pt x="1" y="12"/>
                  </a:cubicBezTo>
                  <a:cubicBezTo>
                    <a:pt x="1" y="12"/>
                    <a:pt x="1" y="24"/>
                    <a:pt x="1" y="36"/>
                  </a:cubicBezTo>
                  <a:lnTo>
                    <a:pt x="155" y="834"/>
                  </a:lnTo>
                  <a:cubicBezTo>
                    <a:pt x="155" y="858"/>
                    <a:pt x="167" y="869"/>
                    <a:pt x="191" y="869"/>
                  </a:cubicBezTo>
                  <a:lnTo>
                    <a:pt x="5323" y="869"/>
                  </a:lnTo>
                  <a:cubicBezTo>
                    <a:pt x="5335" y="858"/>
                    <a:pt x="5347" y="846"/>
                    <a:pt x="5347" y="834"/>
                  </a:cubicBezTo>
                  <a:lnTo>
                    <a:pt x="5501" y="36"/>
                  </a:lnTo>
                  <a:cubicBezTo>
                    <a:pt x="5501" y="24"/>
                    <a:pt x="5501" y="12"/>
                    <a:pt x="5489" y="12"/>
                  </a:cubicBezTo>
                  <a:cubicBezTo>
                    <a:pt x="5478" y="0"/>
                    <a:pt x="5478" y="0"/>
                    <a:pt x="5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1" name="Google Shape;2061;p53"/>
            <p:cNvSpPr/>
            <p:nvPr/>
          </p:nvSpPr>
          <p:spPr>
            <a:xfrm>
              <a:off x="5106175" y="1999314"/>
              <a:ext cx="124949" cy="18633"/>
            </a:xfrm>
            <a:custGeom>
              <a:avLst/>
              <a:gdLst/>
              <a:ahLst/>
              <a:cxnLst/>
              <a:rect l="l" t="t" r="r" b="b"/>
              <a:pathLst>
                <a:path w="5358" h="799" extrusionOk="0">
                  <a:moveTo>
                    <a:pt x="0" y="1"/>
                  </a:moveTo>
                  <a:lnTo>
                    <a:pt x="155" y="799"/>
                  </a:lnTo>
                  <a:lnTo>
                    <a:pt x="5215" y="799"/>
                  </a:lnTo>
                  <a:lnTo>
                    <a:pt x="5358" y="1"/>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2" name="Google Shape;2062;p53"/>
            <p:cNvSpPr/>
            <p:nvPr/>
          </p:nvSpPr>
          <p:spPr>
            <a:xfrm>
              <a:off x="5105335" y="1998498"/>
              <a:ext cx="126348" cy="20288"/>
            </a:xfrm>
            <a:custGeom>
              <a:avLst/>
              <a:gdLst/>
              <a:ahLst/>
              <a:cxnLst/>
              <a:rect l="l" t="t" r="r" b="b"/>
              <a:pathLst>
                <a:path w="5418" h="870" extrusionOk="0">
                  <a:moveTo>
                    <a:pt x="5358" y="72"/>
                  </a:moveTo>
                  <a:lnTo>
                    <a:pt x="5215" y="798"/>
                  </a:lnTo>
                  <a:lnTo>
                    <a:pt x="215" y="798"/>
                  </a:lnTo>
                  <a:lnTo>
                    <a:pt x="84" y="72"/>
                  </a:lnTo>
                  <a:close/>
                  <a:moveTo>
                    <a:pt x="36" y="0"/>
                  </a:moveTo>
                  <a:cubicBezTo>
                    <a:pt x="24" y="0"/>
                    <a:pt x="12" y="12"/>
                    <a:pt x="0" y="12"/>
                  </a:cubicBezTo>
                  <a:cubicBezTo>
                    <a:pt x="0" y="24"/>
                    <a:pt x="0" y="36"/>
                    <a:pt x="0" y="48"/>
                  </a:cubicBezTo>
                  <a:lnTo>
                    <a:pt x="155" y="845"/>
                  </a:lnTo>
                  <a:cubicBezTo>
                    <a:pt x="155" y="857"/>
                    <a:pt x="167" y="869"/>
                    <a:pt x="191" y="869"/>
                  </a:cubicBezTo>
                  <a:lnTo>
                    <a:pt x="5251" y="869"/>
                  </a:lnTo>
                  <a:cubicBezTo>
                    <a:pt x="5263" y="869"/>
                    <a:pt x="5263" y="857"/>
                    <a:pt x="5275" y="845"/>
                  </a:cubicBezTo>
                  <a:lnTo>
                    <a:pt x="5418" y="48"/>
                  </a:lnTo>
                  <a:cubicBezTo>
                    <a:pt x="5418" y="36"/>
                    <a:pt x="5418" y="24"/>
                    <a:pt x="5418" y="12"/>
                  </a:cubicBezTo>
                  <a:cubicBezTo>
                    <a:pt x="5406" y="12"/>
                    <a:pt x="5406" y="0"/>
                    <a:pt x="5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3" name="Google Shape;2063;p53"/>
            <p:cNvSpPr/>
            <p:nvPr/>
          </p:nvSpPr>
          <p:spPr>
            <a:xfrm>
              <a:off x="5112005" y="2048239"/>
              <a:ext cx="139127" cy="45194"/>
            </a:xfrm>
            <a:custGeom>
              <a:avLst/>
              <a:gdLst/>
              <a:ahLst/>
              <a:cxnLst/>
              <a:rect l="l" t="t" r="r" b="b"/>
              <a:pathLst>
                <a:path w="5966" h="1938" extrusionOk="0">
                  <a:moveTo>
                    <a:pt x="1501" y="0"/>
                  </a:moveTo>
                  <a:cubicBezTo>
                    <a:pt x="1409" y="0"/>
                    <a:pt x="1315" y="33"/>
                    <a:pt x="1238" y="105"/>
                  </a:cubicBezTo>
                  <a:cubicBezTo>
                    <a:pt x="1216" y="102"/>
                    <a:pt x="1195" y="100"/>
                    <a:pt x="1173" y="100"/>
                  </a:cubicBezTo>
                  <a:cubicBezTo>
                    <a:pt x="972" y="100"/>
                    <a:pt x="794" y="245"/>
                    <a:pt x="762" y="439"/>
                  </a:cubicBezTo>
                  <a:lnTo>
                    <a:pt x="726" y="439"/>
                  </a:lnTo>
                  <a:cubicBezTo>
                    <a:pt x="512" y="439"/>
                    <a:pt x="333" y="617"/>
                    <a:pt x="345" y="832"/>
                  </a:cubicBezTo>
                  <a:cubicBezTo>
                    <a:pt x="333" y="832"/>
                    <a:pt x="333" y="844"/>
                    <a:pt x="345" y="856"/>
                  </a:cubicBezTo>
                  <a:cubicBezTo>
                    <a:pt x="0" y="975"/>
                    <a:pt x="12" y="1475"/>
                    <a:pt x="357" y="1570"/>
                  </a:cubicBezTo>
                  <a:cubicBezTo>
                    <a:pt x="427" y="1811"/>
                    <a:pt x="636" y="1938"/>
                    <a:pt x="845" y="1938"/>
                  </a:cubicBezTo>
                  <a:cubicBezTo>
                    <a:pt x="1027" y="1938"/>
                    <a:pt x="1209" y="1841"/>
                    <a:pt x="1298" y="1641"/>
                  </a:cubicBezTo>
                  <a:lnTo>
                    <a:pt x="1334" y="1641"/>
                  </a:lnTo>
                  <a:cubicBezTo>
                    <a:pt x="1428" y="1557"/>
                    <a:pt x="1541" y="1517"/>
                    <a:pt x="1654" y="1517"/>
                  </a:cubicBezTo>
                  <a:cubicBezTo>
                    <a:pt x="1796" y="1517"/>
                    <a:pt x="1936" y="1581"/>
                    <a:pt x="2036" y="1701"/>
                  </a:cubicBezTo>
                  <a:cubicBezTo>
                    <a:pt x="2107" y="1666"/>
                    <a:pt x="2182" y="1648"/>
                    <a:pt x="2257" y="1648"/>
                  </a:cubicBezTo>
                  <a:cubicBezTo>
                    <a:pt x="2410" y="1648"/>
                    <a:pt x="2559" y="1720"/>
                    <a:pt x="2655" y="1856"/>
                  </a:cubicBezTo>
                  <a:cubicBezTo>
                    <a:pt x="2798" y="1856"/>
                    <a:pt x="2929" y="1784"/>
                    <a:pt x="3024" y="1677"/>
                  </a:cubicBezTo>
                  <a:cubicBezTo>
                    <a:pt x="3060" y="1689"/>
                    <a:pt x="3108" y="1701"/>
                    <a:pt x="3143" y="1701"/>
                  </a:cubicBezTo>
                  <a:cubicBezTo>
                    <a:pt x="3222" y="1589"/>
                    <a:pt x="3342" y="1535"/>
                    <a:pt x="3461" y="1535"/>
                  </a:cubicBezTo>
                  <a:cubicBezTo>
                    <a:pt x="3596" y="1535"/>
                    <a:pt x="3729" y="1604"/>
                    <a:pt x="3798" y="1737"/>
                  </a:cubicBezTo>
                  <a:cubicBezTo>
                    <a:pt x="3876" y="1606"/>
                    <a:pt x="4009" y="1540"/>
                    <a:pt x="4142" y="1540"/>
                  </a:cubicBezTo>
                  <a:cubicBezTo>
                    <a:pt x="4274" y="1540"/>
                    <a:pt x="4405" y="1606"/>
                    <a:pt x="4477" y="1737"/>
                  </a:cubicBezTo>
                  <a:cubicBezTo>
                    <a:pt x="4552" y="1671"/>
                    <a:pt x="4645" y="1640"/>
                    <a:pt x="4737" y="1640"/>
                  </a:cubicBezTo>
                  <a:cubicBezTo>
                    <a:pt x="4862" y="1640"/>
                    <a:pt x="4985" y="1698"/>
                    <a:pt x="5060" y="1808"/>
                  </a:cubicBezTo>
                  <a:cubicBezTo>
                    <a:pt x="5203" y="1808"/>
                    <a:pt x="5334" y="1725"/>
                    <a:pt x="5405" y="1594"/>
                  </a:cubicBezTo>
                  <a:cubicBezTo>
                    <a:pt x="5441" y="1618"/>
                    <a:pt x="5489" y="1629"/>
                    <a:pt x="5536" y="1629"/>
                  </a:cubicBezTo>
                  <a:cubicBezTo>
                    <a:pt x="5882" y="1629"/>
                    <a:pt x="5965" y="1141"/>
                    <a:pt x="5644" y="1022"/>
                  </a:cubicBezTo>
                  <a:lnTo>
                    <a:pt x="5656" y="1010"/>
                  </a:lnTo>
                  <a:cubicBezTo>
                    <a:pt x="5679" y="963"/>
                    <a:pt x="5691" y="903"/>
                    <a:pt x="5691" y="856"/>
                  </a:cubicBezTo>
                  <a:cubicBezTo>
                    <a:pt x="5691" y="701"/>
                    <a:pt x="5596" y="570"/>
                    <a:pt x="5465" y="498"/>
                  </a:cubicBezTo>
                  <a:cubicBezTo>
                    <a:pt x="5453" y="332"/>
                    <a:pt x="5322" y="201"/>
                    <a:pt x="5155" y="201"/>
                  </a:cubicBezTo>
                  <a:cubicBezTo>
                    <a:pt x="5060" y="201"/>
                    <a:pt x="4977" y="248"/>
                    <a:pt x="4917" y="320"/>
                  </a:cubicBezTo>
                  <a:cubicBezTo>
                    <a:pt x="4826" y="211"/>
                    <a:pt x="4705" y="163"/>
                    <a:pt x="4586" y="163"/>
                  </a:cubicBezTo>
                  <a:cubicBezTo>
                    <a:pt x="4378" y="163"/>
                    <a:pt x="4174" y="311"/>
                    <a:pt x="4143" y="546"/>
                  </a:cubicBezTo>
                  <a:cubicBezTo>
                    <a:pt x="4067" y="475"/>
                    <a:pt x="3971" y="440"/>
                    <a:pt x="3876" y="440"/>
                  </a:cubicBezTo>
                  <a:cubicBezTo>
                    <a:pt x="3749" y="440"/>
                    <a:pt x="3623" y="502"/>
                    <a:pt x="3548" y="617"/>
                  </a:cubicBezTo>
                  <a:cubicBezTo>
                    <a:pt x="3477" y="510"/>
                    <a:pt x="3358" y="439"/>
                    <a:pt x="3227" y="439"/>
                  </a:cubicBezTo>
                  <a:cubicBezTo>
                    <a:pt x="3158" y="488"/>
                    <a:pt x="3080" y="510"/>
                    <a:pt x="3003" y="510"/>
                  </a:cubicBezTo>
                  <a:cubicBezTo>
                    <a:pt x="2892" y="510"/>
                    <a:pt x="2785" y="464"/>
                    <a:pt x="2715" y="379"/>
                  </a:cubicBezTo>
                  <a:cubicBezTo>
                    <a:pt x="2500" y="379"/>
                    <a:pt x="2322" y="546"/>
                    <a:pt x="2322" y="760"/>
                  </a:cubicBezTo>
                  <a:lnTo>
                    <a:pt x="2322" y="808"/>
                  </a:lnTo>
                  <a:cubicBezTo>
                    <a:pt x="2298" y="784"/>
                    <a:pt x="2274" y="772"/>
                    <a:pt x="2250" y="760"/>
                  </a:cubicBezTo>
                  <a:lnTo>
                    <a:pt x="2250" y="713"/>
                  </a:lnTo>
                  <a:cubicBezTo>
                    <a:pt x="2250" y="498"/>
                    <a:pt x="2084" y="332"/>
                    <a:pt x="1869" y="332"/>
                  </a:cubicBezTo>
                  <a:cubicBezTo>
                    <a:pt x="1854" y="127"/>
                    <a:pt x="1681" y="0"/>
                    <a:pt x="1501" y="0"/>
                  </a:cubicBezTo>
                  <a:close/>
                </a:path>
              </a:pathLst>
            </a:custGeom>
            <a:solidFill>
              <a:srgbClr val="4A7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4" name="Google Shape;2064;p53"/>
            <p:cNvSpPr/>
            <p:nvPr/>
          </p:nvSpPr>
          <p:spPr>
            <a:xfrm>
              <a:off x="5111165" y="2047353"/>
              <a:ext cx="141343" cy="46943"/>
            </a:xfrm>
            <a:custGeom>
              <a:avLst/>
              <a:gdLst/>
              <a:ahLst/>
              <a:cxnLst/>
              <a:rect l="l" t="t" r="r" b="b"/>
              <a:pathLst>
                <a:path w="6061" h="2013" extrusionOk="0">
                  <a:moveTo>
                    <a:pt x="1964" y="413"/>
                  </a:moveTo>
                  <a:cubicBezTo>
                    <a:pt x="1998" y="563"/>
                    <a:pt x="2107" y="658"/>
                    <a:pt x="2234" y="694"/>
                  </a:cubicBezTo>
                  <a:lnTo>
                    <a:pt x="2234" y="694"/>
                  </a:lnTo>
                  <a:cubicBezTo>
                    <a:pt x="2211" y="553"/>
                    <a:pt x="2102" y="441"/>
                    <a:pt x="1964" y="413"/>
                  </a:cubicBezTo>
                  <a:close/>
                  <a:moveTo>
                    <a:pt x="2730" y="448"/>
                  </a:moveTo>
                  <a:cubicBezTo>
                    <a:pt x="2584" y="452"/>
                    <a:pt x="2445" y="551"/>
                    <a:pt x="2405" y="706"/>
                  </a:cubicBezTo>
                  <a:lnTo>
                    <a:pt x="2405" y="706"/>
                  </a:lnTo>
                  <a:cubicBezTo>
                    <a:pt x="2543" y="689"/>
                    <a:pt x="2674" y="604"/>
                    <a:pt x="2730" y="448"/>
                  </a:cubicBezTo>
                  <a:close/>
                  <a:moveTo>
                    <a:pt x="2234" y="694"/>
                  </a:moveTo>
                  <a:cubicBezTo>
                    <a:pt x="2237" y="712"/>
                    <a:pt x="2239" y="731"/>
                    <a:pt x="2239" y="751"/>
                  </a:cubicBezTo>
                  <a:cubicBezTo>
                    <a:pt x="2239" y="763"/>
                    <a:pt x="2239" y="774"/>
                    <a:pt x="2239" y="786"/>
                  </a:cubicBezTo>
                  <a:lnTo>
                    <a:pt x="2239" y="798"/>
                  </a:lnTo>
                  <a:cubicBezTo>
                    <a:pt x="2239" y="810"/>
                    <a:pt x="2251" y="822"/>
                    <a:pt x="2263" y="834"/>
                  </a:cubicBezTo>
                  <a:cubicBezTo>
                    <a:pt x="2286" y="846"/>
                    <a:pt x="2310" y="858"/>
                    <a:pt x="2334" y="870"/>
                  </a:cubicBezTo>
                  <a:cubicBezTo>
                    <a:pt x="2340" y="876"/>
                    <a:pt x="2346" y="879"/>
                    <a:pt x="2352" y="879"/>
                  </a:cubicBezTo>
                  <a:cubicBezTo>
                    <a:pt x="2358" y="879"/>
                    <a:pt x="2364" y="876"/>
                    <a:pt x="2370" y="870"/>
                  </a:cubicBezTo>
                  <a:cubicBezTo>
                    <a:pt x="2382" y="870"/>
                    <a:pt x="2393" y="846"/>
                    <a:pt x="2393" y="834"/>
                  </a:cubicBezTo>
                  <a:lnTo>
                    <a:pt x="2393" y="822"/>
                  </a:lnTo>
                  <a:cubicBezTo>
                    <a:pt x="2393" y="822"/>
                    <a:pt x="2393" y="810"/>
                    <a:pt x="2393" y="798"/>
                  </a:cubicBezTo>
                  <a:cubicBezTo>
                    <a:pt x="2393" y="766"/>
                    <a:pt x="2398" y="735"/>
                    <a:pt x="2405" y="706"/>
                  </a:cubicBezTo>
                  <a:lnTo>
                    <a:pt x="2405" y="706"/>
                  </a:lnTo>
                  <a:cubicBezTo>
                    <a:pt x="2387" y="708"/>
                    <a:pt x="2369" y="709"/>
                    <a:pt x="2350" y="709"/>
                  </a:cubicBezTo>
                  <a:cubicBezTo>
                    <a:pt x="2311" y="709"/>
                    <a:pt x="2272" y="704"/>
                    <a:pt x="2234" y="694"/>
                  </a:cubicBezTo>
                  <a:close/>
                  <a:moveTo>
                    <a:pt x="3513" y="1525"/>
                  </a:moveTo>
                  <a:cubicBezTo>
                    <a:pt x="3501" y="1525"/>
                    <a:pt x="3489" y="1525"/>
                    <a:pt x="3477" y="1536"/>
                  </a:cubicBezTo>
                  <a:cubicBezTo>
                    <a:pt x="3444" y="1589"/>
                    <a:pt x="3397" y="1630"/>
                    <a:pt x="3341" y="1657"/>
                  </a:cubicBezTo>
                  <a:lnTo>
                    <a:pt x="3341" y="1657"/>
                  </a:lnTo>
                  <a:cubicBezTo>
                    <a:pt x="3393" y="1635"/>
                    <a:pt x="3448" y="1625"/>
                    <a:pt x="3502" y="1625"/>
                  </a:cubicBezTo>
                  <a:cubicBezTo>
                    <a:pt x="3545" y="1625"/>
                    <a:pt x="3588" y="1632"/>
                    <a:pt x="3630" y="1645"/>
                  </a:cubicBezTo>
                  <a:lnTo>
                    <a:pt x="3630" y="1645"/>
                  </a:lnTo>
                  <a:cubicBezTo>
                    <a:pt x="3597" y="1616"/>
                    <a:pt x="3569" y="1580"/>
                    <a:pt x="3548" y="1536"/>
                  </a:cubicBezTo>
                  <a:cubicBezTo>
                    <a:pt x="3536" y="1525"/>
                    <a:pt x="3525" y="1525"/>
                    <a:pt x="3513" y="1525"/>
                  </a:cubicBezTo>
                  <a:close/>
                  <a:moveTo>
                    <a:pt x="4185" y="1531"/>
                  </a:moveTo>
                  <a:cubicBezTo>
                    <a:pt x="4173" y="1531"/>
                    <a:pt x="4162" y="1536"/>
                    <a:pt x="4156" y="1548"/>
                  </a:cubicBezTo>
                  <a:cubicBezTo>
                    <a:pt x="4132" y="1593"/>
                    <a:pt x="4102" y="1629"/>
                    <a:pt x="4067" y="1657"/>
                  </a:cubicBezTo>
                  <a:lnTo>
                    <a:pt x="4067" y="1657"/>
                  </a:lnTo>
                  <a:cubicBezTo>
                    <a:pt x="4105" y="1646"/>
                    <a:pt x="4145" y="1641"/>
                    <a:pt x="4185" y="1641"/>
                  </a:cubicBezTo>
                  <a:cubicBezTo>
                    <a:pt x="4227" y="1641"/>
                    <a:pt x="4268" y="1647"/>
                    <a:pt x="4308" y="1658"/>
                  </a:cubicBezTo>
                  <a:lnTo>
                    <a:pt x="4308" y="1658"/>
                  </a:lnTo>
                  <a:cubicBezTo>
                    <a:pt x="4271" y="1630"/>
                    <a:pt x="4239" y="1593"/>
                    <a:pt x="4215" y="1548"/>
                  </a:cubicBezTo>
                  <a:cubicBezTo>
                    <a:pt x="4209" y="1536"/>
                    <a:pt x="4197" y="1531"/>
                    <a:pt x="4185" y="1531"/>
                  </a:cubicBezTo>
                  <a:close/>
                  <a:moveTo>
                    <a:pt x="3341" y="1657"/>
                  </a:moveTo>
                  <a:cubicBezTo>
                    <a:pt x="3336" y="1660"/>
                    <a:pt x="3330" y="1662"/>
                    <a:pt x="3324" y="1665"/>
                  </a:cubicBezTo>
                  <a:lnTo>
                    <a:pt x="3324" y="1665"/>
                  </a:lnTo>
                  <a:cubicBezTo>
                    <a:pt x="3330" y="1663"/>
                    <a:pt x="3336" y="1660"/>
                    <a:pt x="3341" y="1657"/>
                  </a:cubicBezTo>
                  <a:close/>
                  <a:moveTo>
                    <a:pt x="3630" y="1645"/>
                  </a:moveTo>
                  <a:lnTo>
                    <a:pt x="3630" y="1645"/>
                  </a:lnTo>
                  <a:cubicBezTo>
                    <a:pt x="3668" y="1679"/>
                    <a:pt x="3713" y="1703"/>
                    <a:pt x="3760" y="1717"/>
                  </a:cubicBezTo>
                  <a:lnTo>
                    <a:pt x="3760" y="1717"/>
                  </a:lnTo>
                  <a:cubicBezTo>
                    <a:pt x="3720" y="1684"/>
                    <a:pt x="3676" y="1661"/>
                    <a:pt x="3630" y="1645"/>
                  </a:cubicBezTo>
                  <a:close/>
                  <a:moveTo>
                    <a:pt x="4308" y="1658"/>
                  </a:moveTo>
                  <a:cubicBezTo>
                    <a:pt x="4345" y="1686"/>
                    <a:pt x="4386" y="1706"/>
                    <a:pt x="4429" y="1717"/>
                  </a:cubicBezTo>
                  <a:lnTo>
                    <a:pt x="4429" y="1717"/>
                  </a:lnTo>
                  <a:cubicBezTo>
                    <a:pt x="4392" y="1691"/>
                    <a:pt x="4351" y="1671"/>
                    <a:pt x="4308" y="1658"/>
                  </a:cubicBezTo>
                  <a:close/>
                  <a:moveTo>
                    <a:pt x="4067" y="1657"/>
                  </a:moveTo>
                  <a:cubicBezTo>
                    <a:pt x="4020" y="1670"/>
                    <a:pt x="3976" y="1692"/>
                    <a:pt x="3936" y="1721"/>
                  </a:cubicBezTo>
                  <a:lnTo>
                    <a:pt x="3936" y="1721"/>
                  </a:lnTo>
                  <a:cubicBezTo>
                    <a:pt x="3983" y="1710"/>
                    <a:pt x="4028" y="1688"/>
                    <a:pt x="4067" y="1657"/>
                  </a:cubicBezTo>
                  <a:close/>
                  <a:moveTo>
                    <a:pt x="4904" y="1742"/>
                  </a:moveTo>
                  <a:cubicBezTo>
                    <a:pt x="4935" y="1763"/>
                    <a:pt x="4969" y="1779"/>
                    <a:pt x="5004" y="1789"/>
                  </a:cubicBezTo>
                  <a:lnTo>
                    <a:pt x="5004" y="1789"/>
                  </a:lnTo>
                  <a:cubicBezTo>
                    <a:pt x="4973" y="1768"/>
                    <a:pt x="4939" y="1753"/>
                    <a:pt x="4904" y="1742"/>
                  </a:cubicBezTo>
                  <a:close/>
                  <a:moveTo>
                    <a:pt x="3760" y="1717"/>
                  </a:moveTo>
                  <a:cubicBezTo>
                    <a:pt x="3792" y="1742"/>
                    <a:pt x="3821" y="1774"/>
                    <a:pt x="3846" y="1810"/>
                  </a:cubicBezTo>
                  <a:cubicBezTo>
                    <a:pt x="3872" y="1775"/>
                    <a:pt x="3903" y="1745"/>
                    <a:pt x="3936" y="1721"/>
                  </a:cubicBezTo>
                  <a:lnTo>
                    <a:pt x="3936" y="1721"/>
                  </a:lnTo>
                  <a:cubicBezTo>
                    <a:pt x="3910" y="1727"/>
                    <a:pt x="3883" y="1730"/>
                    <a:pt x="3856" y="1730"/>
                  </a:cubicBezTo>
                  <a:cubicBezTo>
                    <a:pt x="3824" y="1730"/>
                    <a:pt x="3791" y="1726"/>
                    <a:pt x="3760" y="1717"/>
                  </a:cubicBezTo>
                  <a:close/>
                  <a:moveTo>
                    <a:pt x="4751" y="1632"/>
                  </a:moveTo>
                  <a:cubicBezTo>
                    <a:pt x="4686" y="1696"/>
                    <a:pt x="4601" y="1728"/>
                    <a:pt x="4516" y="1728"/>
                  </a:cubicBezTo>
                  <a:cubicBezTo>
                    <a:pt x="4487" y="1728"/>
                    <a:pt x="4457" y="1724"/>
                    <a:pt x="4429" y="1717"/>
                  </a:cubicBezTo>
                  <a:lnTo>
                    <a:pt x="4429" y="1717"/>
                  </a:lnTo>
                  <a:cubicBezTo>
                    <a:pt x="4465" y="1742"/>
                    <a:pt x="4497" y="1773"/>
                    <a:pt x="4525" y="1810"/>
                  </a:cubicBezTo>
                  <a:cubicBezTo>
                    <a:pt x="4599" y="1751"/>
                    <a:pt x="4688" y="1722"/>
                    <a:pt x="4777" y="1722"/>
                  </a:cubicBezTo>
                  <a:cubicBezTo>
                    <a:pt x="4820" y="1722"/>
                    <a:pt x="4863" y="1729"/>
                    <a:pt x="4904" y="1742"/>
                  </a:cubicBezTo>
                  <a:lnTo>
                    <a:pt x="4904" y="1742"/>
                  </a:lnTo>
                  <a:cubicBezTo>
                    <a:pt x="4868" y="1717"/>
                    <a:pt x="4836" y="1684"/>
                    <a:pt x="4810" y="1644"/>
                  </a:cubicBezTo>
                  <a:cubicBezTo>
                    <a:pt x="4810" y="1632"/>
                    <a:pt x="4799" y="1632"/>
                    <a:pt x="4787" y="1632"/>
                  </a:cubicBezTo>
                  <a:close/>
                  <a:moveTo>
                    <a:pt x="4616" y="145"/>
                  </a:moveTo>
                  <a:cubicBezTo>
                    <a:pt x="4409" y="145"/>
                    <a:pt x="4208" y="279"/>
                    <a:pt x="4156" y="513"/>
                  </a:cubicBezTo>
                  <a:cubicBezTo>
                    <a:pt x="4082" y="459"/>
                    <a:pt x="3997" y="433"/>
                    <a:pt x="3912" y="433"/>
                  </a:cubicBezTo>
                  <a:cubicBezTo>
                    <a:pt x="3790" y="433"/>
                    <a:pt x="3668" y="486"/>
                    <a:pt x="3584" y="584"/>
                  </a:cubicBezTo>
                  <a:cubicBezTo>
                    <a:pt x="3501" y="489"/>
                    <a:pt x="3382" y="441"/>
                    <a:pt x="3263" y="441"/>
                  </a:cubicBezTo>
                  <a:cubicBezTo>
                    <a:pt x="3191" y="441"/>
                    <a:pt x="3108" y="465"/>
                    <a:pt x="3048" y="501"/>
                  </a:cubicBezTo>
                  <a:cubicBezTo>
                    <a:pt x="2965" y="417"/>
                    <a:pt x="2858" y="370"/>
                    <a:pt x="2751" y="370"/>
                  </a:cubicBezTo>
                  <a:cubicBezTo>
                    <a:pt x="2746" y="398"/>
                    <a:pt x="2739" y="424"/>
                    <a:pt x="2730" y="448"/>
                  </a:cubicBezTo>
                  <a:lnTo>
                    <a:pt x="2730" y="448"/>
                  </a:lnTo>
                  <a:cubicBezTo>
                    <a:pt x="2733" y="448"/>
                    <a:pt x="2737" y="448"/>
                    <a:pt x="2740" y="448"/>
                  </a:cubicBezTo>
                  <a:cubicBezTo>
                    <a:pt x="2832" y="448"/>
                    <a:pt x="2927" y="486"/>
                    <a:pt x="3001" y="572"/>
                  </a:cubicBezTo>
                  <a:cubicBezTo>
                    <a:pt x="3007" y="578"/>
                    <a:pt x="3016" y="581"/>
                    <a:pt x="3025" y="581"/>
                  </a:cubicBezTo>
                  <a:cubicBezTo>
                    <a:pt x="3033" y="581"/>
                    <a:pt x="3042" y="578"/>
                    <a:pt x="3048" y="572"/>
                  </a:cubicBezTo>
                  <a:cubicBezTo>
                    <a:pt x="3108" y="524"/>
                    <a:pt x="3179" y="513"/>
                    <a:pt x="3251" y="501"/>
                  </a:cubicBezTo>
                  <a:cubicBezTo>
                    <a:pt x="3370" y="501"/>
                    <a:pt x="3477" y="572"/>
                    <a:pt x="3548" y="667"/>
                  </a:cubicBezTo>
                  <a:cubicBezTo>
                    <a:pt x="3554" y="679"/>
                    <a:pt x="3566" y="685"/>
                    <a:pt x="3578" y="685"/>
                  </a:cubicBezTo>
                  <a:cubicBezTo>
                    <a:pt x="3590" y="685"/>
                    <a:pt x="3602" y="679"/>
                    <a:pt x="3608" y="667"/>
                  </a:cubicBezTo>
                  <a:cubicBezTo>
                    <a:pt x="3675" y="561"/>
                    <a:pt x="3786" y="506"/>
                    <a:pt x="3899" y="506"/>
                  </a:cubicBezTo>
                  <a:cubicBezTo>
                    <a:pt x="3987" y="506"/>
                    <a:pt x="4076" y="540"/>
                    <a:pt x="4144" y="608"/>
                  </a:cubicBezTo>
                  <a:cubicBezTo>
                    <a:pt x="4156" y="620"/>
                    <a:pt x="4168" y="620"/>
                    <a:pt x="4179" y="620"/>
                  </a:cubicBezTo>
                  <a:cubicBezTo>
                    <a:pt x="4203" y="608"/>
                    <a:pt x="4203" y="596"/>
                    <a:pt x="4203" y="584"/>
                  </a:cubicBezTo>
                  <a:cubicBezTo>
                    <a:pt x="4226" y="358"/>
                    <a:pt x="4415" y="223"/>
                    <a:pt x="4608" y="223"/>
                  </a:cubicBezTo>
                  <a:cubicBezTo>
                    <a:pt x="4720" y="223"/>
                    <a:pt x="4834" y="269"/>
                    <a:pt x="4918" y="370"/>
                  </a:cubicBezTo>
                  <a:cubicBezTo>
                    <a:pt x="4930" y="382"/>
                    <a:pt x="4930" y="382"/>
                    <a:pt x="4941" y="382"/>
                  </a:cubicBezTo>
                  <a:cubicBezTo>
                    <a:pt x="4953" y="382"/>
                    <a:pt x="4965" y="382"/>
                    <a:pt x="4977" y="370"/>
                  </a:cubicBezTo>
                  <a:cubicBezTo>
                    <a:pt x="5032" y="303"/>
                    <a:pt x="5107" y="272"/>
                    <a:pt x="5181" y="272"/>
                  </a:cubicBezTo>
                  <a:cubicBezTo>
                    <a:pt x="5319" y="272"/>
                    <a:pt x="5453" y="374"/>
                    <a:pt x="5453" y="536"/>
                  </a:cubicBezTo>
                  <a:cubicBezTo>
                    <a:pt x="5453" y="548"/>
                    <a:pt x="5465" y="560"/>
                    <a:pt x="5477" y="572"/>
                  </a:cubicBezTo>
                  <a:cubicBezTo>
                    <a:pt x="5596" y="632"/>
                    <a:pt x="5680" y="751"/>
                    <a:pt x="5680" y="882"/>
                  </a:cubicBezTo>
                  <a:cubicBezTo>
                    <a:pt x="5680" y="941"/>
                    <a:pt x="5668" y="989"/>
                    <a:pt x="5644" y="1036"/>
                  </a:cubicBezTo>
                  <a:cubicBezTo>
                    <a:pt x="5644" y="1048"/>
                    <a:pt x="5644" y="1048"/>
                    <a:pt x="5644" y="1060"/>
                  </a:cubicBezTo>
                  <a:cubicBezTo>
                    <a:pt x="5656" y="1072"/>
                    <a:pt x="5656" y="1084"/>
                    <a:pt x="5668" y="1084"/>
                  </a:cubicBezTo>
                  <a:cubicBezTo>
                    <a:pt x="5953" y="1191"/>
                    <a:pt x="5882" y="1620"/>
                    <a:pt x="5572" y="1620"/>
                  </a:cubicBezTo>
                  <a:cubicBezTo>
                    <a:pt x="5537" y="1620"/>
                    <a:pt x="5489" y="1608"/>
                    <a:pt x="5453" y="1596"/>
                  </a:cubicBezTo>
                  <a:cubicBezTo>
                    <a:pt x="5450" y="1593"/>
                    <a:pt x="5445" y="1591"/>
                    <a:pt x="5440" y="1591"/>
                  </a:cubicBezTo>
                  <a:cubicBezTo>
                    <a:pt x="5429" y="1591"/>
                    <a:pt x="5414" y="1599"/>
                    <a:pt x="5406" y="1608"/>
                  </a:cubicBezTo>
                  <a:cubicBezTo>
                    <a:pt x="5342" y="1735"/>
                    <a:pt x="5218" y="1801"/>
                    <a:pt x="5095" y="1801"/>
                  </a:cubicBezTo>
                  <a:cubicBezTo>
                    <a:pt x="5064" y="1801"/>
                    <a:pt x="5034" y="1797"/>
                    <a:pt x="5004" y="1789"/>
                  </a:cubicBezTo>
                  <a:lnTo>
                    <a:pt x="5004" y="1789"/>
                  </a:lnTo>
                  <a:cubicBezTo>
                    <a:pt x="5043" y="1813"/>
                    <a:pt x="5078" y="1844"/>
                    <a:pt x="5108" y="1882"/>
                  </a:cubicBezTo>
                  <a:cubicBezTo>
                    <a:pt x="5251" y="1882"/>
                    <a:pt x="5394" y="1798"/>
                    <a:pt x="5465" y="1679"/>
                  </a:cubicBezTo>
                  <a:cubicBezTo>
                    <a:pt x="5501" y="1691"/>
                    <a:pt x="5537" y="1691"/>
                    <a:pt x="5584" y="1691"/>
                  </a:cubicBezTo>
                  <a:cubicBezTo>
                    <a:pt x="5942" y="1691"/>
                    <a:pt x="6061" y="1203"/>
                    <a:pt x="5739" y="1036"/>
                  </a:cubicBezTo>
                  <a:cubicBezTo>
                    <a:pt x="5751" y="989"/>
                    <a:pt x="5763" y="941"/>
                    <a:pt x="5763" y="882"/>
                  </a:cubicBezTo>
                  <a:cubicBezTo>
                    <a:pt x="5763" y="727"/>
                    <a:pt x="5680" y="584"/>
                    <a:pt x="5537" y="513"/>
                  </a:cubicBezTo>
                  <a:cubicBezTo>
                    <a:pt x="5521" y="319"/>
                    <a:pt x="5357" y="197"/>
                    <a:pt x="5187" y="197"/>
                  </a:cubicBezTo>
                  <a:cubicBezTo>
                    <a:pt x="5106" y="197"/>
                    <a:pt x="5023" y="225"/>
                    <a:pt x="4953" y="286"/>
                  </a:cubicBezTo>
                  <a:cubicBezTo>
                    <a:pt x="4857" y="190"/>
                    <a:pt x="4735" y="145"/>
                    <a:pt x="4616" y="145"/>
                  </a:cubicBezTo>
                  <a:close/>
                  <a:moveTo>
                    <a:pt x="1823" y="1621"/>
                  </a:moveTo>
                  <a:cubicBezTo>
                    <a:pt x="1897" y="1673"/>
                    <a:pt x="1984" y="1700"/>
                    <a:pt x="2072" y="1700"/>
                  </a:cubicBezTo>
                  <a:cubicBezTo>
                    <a:pt x="2103" y="1700"/>
                    <a:pt x="2134" y="1697"/>
                    <a:pt x="2165" y="1690"/>
                  </a:cubicBezTo>
                  <a:lnTo>
                    <a:pt x="2165" y="1690"/>
                  </a:lnTo>
                  <a:cubicBezTo>
                    <a:pt x="2353" y="1743"/>
                    <a:pt x="2533" y="1820"/>
                    <a:pt x="2703" y="1917"/>
                  </a:cubicBezTo>
                  <a:cubicBezTo>
                    <a:pt x="2846" y="1917"/>
                    <a:pt x="2989" y="1858"/>
                    <a:pt x="3084" y="1751"/>
                  </a:cubicBezTo>
                  <a:cubicBezTo>
                    <a:pt x="3120" y="1763"/>
                    <a:pt x="3155" y="1763"/>
                    <a:pt x="3191" y="1763"/>
                  </a:cubicBezTo>
                  <a:cubicBezTo>
                    <a:pt x="3231" y="1720"/>
                    <a:pt x="3276" y="1688"/>
                    <a:pt x="3324" y="1665"/>
                  </a:cubicBezTo>
                  <a:lnTo>
                    <a:pt x="3324" y="1665"/>
                  </a:lnTo>
                  <a:cubicBezTo>
                    <a:pt x="3283" y="1682"/>
                    <a:pt x="3238" y="1691"/>
                    <a:pt x="3191" y="1691"/>
                  </a:cubicBezTo>
                  <a:cubicBezTo>
                    <a:pt x="3155" y="1691"/>
                    <a:pt x="3120" y="1679"/>
                    <a:pt x="3084" y="1667"/>
                  </a:cubicBezTo>
                  <a:cubicBezTo>
                    <a:pt x="3072" y="1667"/>
                    <a:pt x="3060" y="1667"/>
                    <a:pt x="3048" y="1679"/>
                  </a:cubicBezTo>
                  <a:cubicBezTo>
                    <a:pt x="2953" y="1775"/>
                    <a:pt x="2834" y="1834"/>
                    <a:pt x="2703" y="1834"/>
                  </a:cubicBezTo>
                  <a:cubicBezTo>
                    <a:pt x="2693" y="1835"/>
                    <a:pt x="2682" y="1835"/>
                    <a:pt x="2672" y="1835"/>
                  </a:cubicBezTo>
                  <a:cubicBezTo>
                    <a:pt x="2540" y="1835"/>
                    <a:pt x="2411" y="1766"/>
                    <a:pt x="2334" y="1656"/>
                  </a:cubicBezTo>
                  <a:cubicBezTo>
                    <a:pt x="2322" y="1644"/>
                    <a:pt x="2310" y="1644"/>
                    <a:pt x="2286" y="1644"/>
                  </a:cubicBezTo>
                  <a:cubicBezTo>
                    <a:pt x="2248" y="1665"/>
                    <a:pt x="2207" y="1681"/>
                    <a:pt x="2165" y="1690"/>
                  </a:cubicBezTo>
                  <a:lnTo>
                    <a:pt x="2165" y="1690"/>
                  </a:lnTo>
                  <a:cubicBezTo>
                    <a:pt x="2054" y="1658"/>
                    <a:pt x="1939" y="1635"/>
                    <a:pt x="1823" y="1621"/>
                  </a:cubicBezTo>
                  <a:close/>
                  <a:moveTo>
                    <a:pt x="1536" y="1"/>
                  </a:moveTo>
                  <a:cubicBezTo>
                    <a:pt x="1441" y="1"/>
                    <a:pt x="1346" y="36"/>
                    <a:pt x="1274" y="96"/>
                  </a:cubicBezTo>
                  <a:lnTo>
                    <a:pt x="1239" y="96"/>
                  </a:lnTo>
                  <a:cubicBezTo>
                    <a:pt x="1024" y="96"/>
                    <a:pt x="834" y="239"/>
                    <a:pt x="774" y="441"/>
                  </a:cubicBezTo>
                  <a:lnTo>
                    <a:pt x="762" y="441"/>
                  </a:lnTo>
                  <a:cubicBezTo>
                    <a:pt x="536" y="441"/>
                    <a:pt x="346" y="632"/>
                    <a:pt x="346" y="870"/>
                  </a:cubicBezTo>
                  <a:cubicBezTo>
                    <a:pt x="0" y="1013"/>
                    <a:pt x="24" y="1513"/>
                    <a:pt x="381" y="1632"/>
                  </a:cubicBezTo>
                  <a:cubicBezTo>
                    <a:pt x="453" y="1858"/>
                    <a:pt x="655" y="2001"/>
                    <a:pt x="881" y="2013"/>
                  </a:cubicBezTo>
                  <a:cubicBezTo>
                    <a:pt x="1084" y="2013"/>
                    <a:pt x="1274" y="1894"/>
                    <a:pt x="1370" y="1715"/>
                  </a:cubicBezTo>
                  <a:lnTo>
                    <a:pt x="1381" y="1715"/>
                  </a:lnTo>
                  <a:cubicBezTo>
                    <a:pt x="1489" y="1715"/>
                    <a:pt x="1608" y="1667"/>
                    <a:pt x="1691" y="1608"/>
                  </a:cubicBezTo>
                  <a:cubicBezTo>
                    <a:pt x="1735" y="1611"/>
                    <a:pt x="1780" y="1615"/>
                    <a:pt x="1823" y="1621"/>
                  </a:cubicBezTo>
                  <a:lnTo>
                    <a:pt x="1823" y="1621"/>
                  </a:lnTo>
                  <a:cubicBezTo>
                    <a:pt x="1787" y="1595"/>
                    <a:pt x="1755" y="1563"/>
                    <a:pt x="1727" y="1525"/>
                  </a:cubicBezTo>
                  <a:cubicBezTo>
                    <a:pt x="1727" y="1513"/>
                    <a:pt x="1715" y="1513"/>
                    <a:pt x="1703" y="1513"/>
                  </a:cubicBezTo>
                  <a:cubicBezTo>
                    <a:pt x="1691" y="1513"/>
                    <a:pt x="1679" y="1513"/>
                    <a:pt x="1679" y="1525"/>
                  </a:cubicBezTo>
                  <a:cubicBezTo>
                    <a:pt x="1596" y="1596"/>
                    <a:pt x="1489" y="1632"/>
                    <a:pt x="1381" y="1632"/>
                  </a:cubicBezTo>
                  <a:lnTo>
                    <a:pt x="1346" y="1632"/>
                  </a:lnTo>
                  <a:cubicBezTo>
                    <a:pt x="1322" y="1632"/>
                    <a:pt x="1310" y="1644"/>
                    <a:pt x="1310" y="1656"/>
                  </a:cubicBezTo>
                  <a:cubicBezTo>
                    <a:pt x="1226" y="1840"/>
                    <a:pt x="1055" y="1930"/>
                    <a:pt x="885" y="1930"/>
                  </a:cubicBezTo>
                  <a:cubicBezTo>
                    <a:pt x="694" y="1930"/>
                    <a:pt x="504" y="1817"/>
                    <a:pt x="441" y="1596"/>
                  </a:cubicBezTo>
                  <a:cubicBezTo>
                    <a:pt x="441" y="1584"/>
                    <a:pt x="429" y="1572"/>
                    <a:pt x="417" y="1572"/>
                  </a:cubicBezTo>
                  <a:cubicBezTo>
                    <a:pt x="274" y="1525"/>
                    <a:pt x="167" y="1394"/>
                    <a:pt x="167" y="1239"/>
                  </a:cubicBezTo>
                  <a:cubicBezTo>
                    <a:pt x="167" y="1096"/>
                    <a:pt x="262" y="977"/>
                    <a:pt x="393" y="917"/>
                  </a:cubicBezTo>
                  <a:cubicBezTo>
                    <a:pt x="417" y="917"/>
                    <a:pt x="417" y="905"/>
                    <a:pt x="417" y="882"/>
                  </a:cubicBezTo>
                  <a:lnTo>
                    <a:pt x="417" y="870"/>
                  </a:lnTo>
                  <a:cubicBezTo>
                    <a:pt x="417" y="870"/>
                    <a:pt x="417" y="858"/>
                    <a:pt x="417" y="858"/>
                  </a:cubicBezTo>
                  <a:cubicBezTo>
                    <a:pt x="417" y="667"/>
                    <a:pt x="572" y="513"/>
                    <a:pt x="774" y="513"/>
                  </a:cubicBezTo>
                  <a:lnTo>
                    <a:pt x="762" y="524"/>
                  </a:lnTo>
                  <a:lnTo>
                    <a:pt x="786" y="524"/>
                  </a:lnTo>
                  <a:cubicBezTo>
                    <a:pt x="798" y="524"/>
                    <a:pt x="822" y="513"/>
                    <a:pt x="822" y="489"/>
                  </a:cubicBezTo>
                  <a:cubicBezTo>
                    <a:pt x="858" y="310"/>
                    <a:pt x="1024" y="179"/>
                    <a:pt x="1215" y="179"/>
                  </a:cubicBezTo>
                  <a:lnTo>
                    <a:pt x="1262" y="179"/>
                  </a:lnTo>
                  <a:cubicBezTo>
                    <a:pt x="1262" y="179"/>
                    <a:pt x="1274" y="179"/>
                    <a:pt x="1286" y="167"/>
                  </a:cubicBezTo>
                  <a:cubicBezTo>
                    <a:pt x="1354" y="104"/>
                    <a:pt x="1437" y="75"/>
                    <a:pt x="1519" y="75"/>
                  </a:cubicBezTo>
                  <a:cubicBezTo>
                    <a:pt x="1683" y="75"/>
                    <a:pt x="1842" y="191"/>
                    <a:pt x="1858" y="382"/>
                  </a:cubicBezTo>
                  <a:cubicBezTo>
                    <a:pt x="1858" y="393"/>
                    <a:pt x="1882" y="405"/>
                    <a:pt x="1893" y="405"/>
                  </a:cubicBezTo>
                  <a:cubicBezTo>
                    <a:pt x="1917" y="405"/>
                    <a:pt x="1941" y="408"/>
                    <a:pt x="1964" y="413"/>
                  </a:cubicBezTo>
                  <a:lnTo>
                    <a:pt x="1964" y="413"/>
                  </a:lnTo>
                  <a:cubicBezTo>
                    <a:pt x="1958" y="388"/>
                    <a:pt x="1954" y="362"/>
                    <a:pt x="1953" y="334"/>
                  </a:cubicBezTo>
                  <a:cubicBezTo>
                    <a:pt x="1917" y="143"/>
                    <a:pt x="1739" y="1"/>
                    <a:pt x="15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5" name="Google Shape;2065;p53"/>
            <p:cNvSpPr/>
            <p:nvPr/>
          </p:nvSpPr>
          <p:spPr>
            <a:xfrm>
              <a:off x="5256377" y="2076223"/>
              <a:ext cx="126628" cy="18633"/>
            </a:xfrm>
            <a:custGeom>
              <a:avLst/>
              <a:gdLst/>
              <a:ahLst/>
              <a:cxnLst/>
              <a:rect l="l" t="t" r="r" b="b"/>
              <a:pathLst>
                <a:path w="5430" h="799" extrusionOk="0">
                  <a:moveTo>
                    <a:pt x="0" y="1"/>
                  </a:moveTo>
                  <a:lnTo>
                    <a:pt x="155" y="799"/>
                  </a:lnTo>
                  <a:lnTo>
                    <a:pt x="5287" y="799"/>
                  </a:lnTo>
                  <a:lnTo>
                    <a:pt x="5430" y="1"/>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6" name="Google Shape;2066;p53"/>
            <p:cNvSpPr/>
            <p:nvPr/>
          </p:nvSpPr>
          <p:spPr>
            <a:xfrm>
              <a:off x="5255538" y="2075407"/>
              <a:ext cx="128307" cy="20288"/>
            </a:xfrm>
            <a:custGeom>
              <a:avLst/>
              <a:gdLst/>
              <a:ahLst/>
              <a:cxnLst/>
              <a:rect l="l" t="t" r="r" b="b"/>
              <a:pathLst>
                <a:path w="5502" h="870" extrusionOk="0">
                  <a:moveTo>
                    <a:pt x="5430" y="72"/>
                  </a:moveTo>
                  <a:lnTo>
                    <a:pt x="5287" y="798"/>
                  </a:lnTo>
                  <a:lnTo>
                    <a:pt x="215" y="798"/>
                  </a:lnTo>
                  <a:lnTo>
                    <a:pt x="84" y="72"/>
                  </a:lnTo>
                  <a:close/>
                  <a:moveTo>
                    <a:pt x="36" y="0"/>
                  </a:moveTo>
                  <a:cubicBezTo>
                    <a:pt x="24" y="0"/>
                    <a:pt x="12" y="0"/>
                    <a:pt x="1" y="12"/>
                  </a:cubicBezTo>
                  <a:cubicBezTo>
                    <a:pt x="1" y="24"/>
                    <a:pt x="1" y="36"/>
                    <a:pt x="1" y="48"/>
                  </a:cubicBezTo>
                  <a:lnTo>
                    <a:pt x="155" y="845"/>
                  </a:lnTo>
                  <a:cubicBezTo>
                    <a:pt x="155" y="857"/>
                    <a:pt x="167" y="869"/>
                    <a:pt x="191" y="869"/>
                  </a:cubicBezTo>
                  <a:lnTo>
                    <a:pt x="5323" y="869"/>
                  </a:lnTo>
                  <a:cubicBezTo>
                    <a:pt x="5335" y="869"/>
                    <a:pt x="5346" y="857"/>
                    <a:pt x="5346" y="845"/>
                  </a:cubicBezTo>
                  <a:lnTo>
                    <a:pt x="5501" y="48"/>
                  </a:lnTo>
                  <a:cubicBezTo>
                    <a:pt x="5501" y="36"/>
                    <a:pt x="5501" y="24"/>
                    <a:pt x="5489" y="12"/>
                  </a:cubicBezTo>
                  <a:cubicBezTo>
                    <a:pt x="5477" y="0"/>
                    <a:pt x="5477" y="0"/>
                    <a:pt x="5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7" name="Google Shape;2067;p53"/>
            <p:cNvSpPr/>
            <p:nvPr/>
          </p:nvSpPr>
          <p:spPr>
            <a:xfrm>
              <a:off x="5251364" y="2039961"/>
              <a:ext cx="139687" cy="45427"/>
            </a:xfrm>
            <a:custGeom>
              <a:avLst/>
              <a:gdLst/>
              <a:ahLst/>
              <a:cxnLst/>
              <a:rect l="l" t="t" r="r" b="b"/>
              <a:pathLst>
                <a:path w="5990" h="1948" extrusionOk="0">
                  <a:moveTo>
                    <a:pt x="1504" y="1"/>
                  </a:moveTo>
                  <a:cubicBezTo>
                    <a:pt x="1415" y="1"/>
                    <a:pt x="1326" y="33"/>
                    <a:pt x="1251" y="103"/>
                  </a:cubicBezTo>
                  <a:lnTo>
                    <a:pt x="1204" y="103"/>
                  </a:lnTo>
                  <a:cubicBezTo>
                    <a:pt x="1001" y="103"/>
                    <a:pt x="823" y="258"/>
                    <a:pt x="775" y="460"/>
                  </a:cubicBezTo>
                  <a:lnTo>
                    <a:pt x="739" y="460"/>
                  </a:lnTo>
                  <a:cubicBezTo>
                    <a:pt x="525" y="460"/>
                    <a:pt x="346" y="627"/>
                    <a:pt x="346" y="841"/>
                  </a:cubicBezTo>
                  <a:lnTo>
                    <a:pt x="346" y="865"/>
                  </a:lnTo>
                  <a:cubicBezTo>
                    <a:pt x="1" y="984"/>
                    <a:pt x="25" y="1484"/>
                    <a:pt x="370" y="1580"/>
                  </a:cubicBezTo>
                  <a:cubicBezTo>
                    <a:pt x="434" y="1821"/>
                    <a:pt x="643" y="1947"/>
                    <a:pt x="852" y="1947"/>
                  </a:cubicBezTo>
                  <a:cubicBezTo>
                    <a:pt x="1034" y="1947"/>
                    <a:pt x="1215" y="1851"/>
                    <a:pt x="1299" y="1651"/>
                  </a:cubicBezTo>
                  <a:lnTo>
                    <a:pt x="1346" y="1651"/>
                  </a:lnTo>
                  <a:cubicBezTo>
                    <a:pt x="1437" y="1571"/>
                    <a:pt x="1551" y="1532"/>
                    <a:pt x="1666" y="1532"/>
                  </a:cubicBezTo>
                  <a:cubicBezTo>
                    <a:pt x="1808" y="1532"/>
                    <a:pt x="1950" y="1592"/>
                    <a:pt x="2049" y="1711"/>
                  </a:cubicBezTo>
                  <a:cubicBezTo>
                    <a:pt x="2119" y="1675"/>
                    <a:pt x="2195" y="1658"/>
                    <a:pt x="2270" y="1658"/>
                  </a:cubicBezTo>
                  <a:cubicBezTo>
                    <a:pt x="2423" y="1658"/>
                    <a:pt x="2572" y="1730"/>
                    <a:pt x="2668" y="1865"/>
                  </a:cubicBezTo>
                  <a:cubicBezTo>
                    <a:pt x="2811" y="1865"/>
                    <a:pt x="2942" y="1794"/>
                    <a:pt x="3037" y="1687"/>
                  </a:cubicBezTo>
                  <a:cubicBezTo>
                    <a:pt x="3073" y="1699"/>
                    <a:pt x="3120" y="1711"/>
                    <a:pt x="3156" y="1711"/>
                  </a:cubicBezTo>
                  <a:cubicBezTo>
                    <a:pt x="3234" y="1599"/>
                    <a:pt x="3355" y="1545"/>
                    <a:pt x="3474" y="1545"/>
                  </a:cubicBezTo>
                  <a:cubicBezTo>
                    <a:pt x="3608" y="1545"/>
                    <a:pt x="3742" y="1614"/>
                    <a:pt x="3811" y="1746"/>
                  </a:cubicBezTo>
                  <a:cubicBezTo>
                    <a:pt x="3882" y="1615"/>
                    <a:pt x="4016" y="1550"/>
                    <a:pt x="4150" y="1550"/>
                  </a:cubicBezTo>
                  <a:cubicBezTo>
                    <a:pt x="4284" y="1550"/>
                    <a:pt x="4418" y="1615"/>
                    <a:pt x="4490" y="1746"/>
                  </a:cubicBezTo>
                  <a:cubicBezTo>
                    <a:pt x="4559" y="1682"/>
                    <a:pt x="4649" y="1650"/>
                    <a:pt x="4740" y="1650"/>
                  </a:cubicBezTo>
                  <a:cubicBezTo>
                    <a:pt x="4868" y="1650"/>
                    <a:pt x="4997" y="1712"/>
                    <a:pt x="5073" y="1830"/>
                  </a:cubicBezTo>
                  <a:cubicBezTo>
                    <a:pt x="5216" y="1830"/>
                    <a:pt x="5347" y="1734"/>
                    <a:pt x="5418" y="1603"/>
                  </a:cubicBezTo>
                  <a:cubicBezTo>
                    <a:pt x="5466" y="1624"/>
                    <a:pt x="5511" y="1634"/>
                    <a:pt x="5554" y="1634"/>
                  </a:cubicBezTo>
                  <a:cubicBezTo>
                    <a:pt x="5849" y="1634"/>
                    <a:pt x="5990" y="1178"/>
                    <a:pt x="5656" y="1032"/>
                  </a:cubicBezTo>
                  <a:lnTo>
                    <a:pt x="5656" y="1020"/>
                  </a:lnTo>
                  <a:cubicBezTo>
                    <a:pt x="5680" y="961"/>
                    <a:pt x="5692" y="913"/>
                    <a:pt x="5692" y="853"/>
                  </a:cubicBezTo>
                  <a:cubicBezTo>
                    <a:pt x="5692" y="710"/>
                    <a:pt x="5609" y="568"/>
                    <a:pt x="5466" y="508"/>
                  </a:cubicBezTo>
                  <a:cubicBezTo>
                    <a:pt x="5454" y="341"/>
                    <a:pt x="5323" y="210"/>
                    <a:pt x="5156" y="210"/>
                  </a:cubicBezTo>
                  <a:cubicBezTo>
                    <a:pt x="5061" y="210"/>
                    <a:pt x="4978" y="246"/>
                    <a:pt x="4918" y="318"/>
                  </a:cubicBezTo>
                  <a:cubicBezTo>
                    <a:pt x="4828" y="214"/>
                    <a:pt x="4707" y="167"/>
                    <a:pt x="4588" y="167"/>
                  </a:cubicBezTo>
                  <a:cubicBezTo>
                    <a:pt x="4379" y="167"/>
                    <a:pt x="4175" y="313"/>
                    <a:pt x="4144" y="556"/>
                  </a:cubicBezTo>
                  <a:cubicBezTo>
                    <a:pt x="4025" y="623"/>
                    <a:pt x="3893" y="655"/>
                    <a:pt x="3763" y="655"/>
                  </a:cubicBezTo>
                  <a:cubicBezTo>
                    <a:pt x="3569" y="655"/>
                    <a:pt x="3377" y="584"/>
                    <a:pt x="3228" y="449"/>
                  </a:cubicBezTo>
                  <a:cubicBezTo>
                    <a:pt x="3144" y="449"/>
                    <a:pt x="3073" y="472"/>
                    <a:pt x="3001" y="520"/>
                  </a:cubicBezTo>
                  <a:cubicBezTo>
                    <a:pt x="2922" y="424"/>
                    <a:pt x="2815" y="380"/>
                    <a:pt x="2711" y="380"/>
                  </a:cubicBezTo>
                  <a:cubicBezTo>
                    <a:pt x="2519" y="380"/>
                    <a:pt x="2335" y="527"/>
                    <a:pt x="2335" y="758"/>
                  </a:cubicBezTo>
                  <a:lnTo>
                    <a:pt x="2335" y="806"/>
                  </a:lnTo>
                  <a:cubicBezTo>
                    <a:pt x="2311" y="794"/>
                    <a:pt x="2275" y="782"/>
                    <a:pt x="2251" y="770"/>
                  </a:cubicBezTo>
                  <a:cubicBezTo>
                    <a:pt x="2251" y="746"/>
                    <a:pt x="2251" y="734"/>
                    <a:pt x="2251" y="722"/>
                  </a:cubicBezTo>
                  <a:cubicBezTo>
                    <a:pt x="2251" y="508"/>
                    <a:pt x="2085" y="341"/>
                    <a:pt x="1882" y="341"/>
                  </a:cubicBezTo>
                  <a:cubicBezTo>
                    <a:pt x="1858" y="134"/>
                    <a:pt x="1684" y="1"/>
                    <a:pt x="1504" y="1"/>
                  </a:cubicBezTo>
                  <a:close/>
                </a:path>
              </a:pathLst>
            </a:custGeom>
            <a:solidFill>
              <a:srgbClr val="4A7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8" name="Google Shape;2068;p53"/>
            <p:cNvSpPr/>
            <p:nvPr/>
          </p:nvSpPr>
          <p:spPr>
            <a:xfrm>
              <a:off x="5250547" y="2039308"/>
              <a:ext cx="141343" cy="46943"/>
            </a:xfrm>
            <a:custGeom>
              <a:avLst/>
              <a:gdLst/>
              <a:ahLst/>
              <a:cxnLst/>
              <a:rect l="l" t="t" r="r" b="b"/>
              <a:pathLst>
                <a:path w="6061" h="2013" extrusionOk="0">
                  <a:moveTo>
                    <a:pt x="4184" y="1530"/>
                  </a:moveTo>
                  <a:cubicBezTo>
                    <a:pt x="4170" y="1530"/>
                    <a:pt x="4156" y="1536"/>
                    <a:pt x="4144" y="1548"/>
                  </a:cubicBezTo>
                  <a:cubicBezTo>
                    <a:pt x="4122" y="1592"/>
                    <a:pt x="4093" y="1629"/>
                    <a:pt x="4060" y="1659"/>
                  </a:cubicBezTo>
                  <a:lnTo>
                    <a:pt x="4060" y="1659"/>
                  </a:lnTo>
                  <a:cubicBezTo>
                    <a:pt x="4101" y="1647"/>
                    <a:pt x="4143" y="1640"/>
                    <a:pt x="4185" y="1640"/>
                  </a:cubicBezTo>
                  <a:cubicBezTo>
                    <a:pt x="4225" y="1640"/>
                    <a:pt x="4265" y="1646"/>
                    <a:pt x="4303" y="1657"/>
                  </a:cubicBezTo>
                  <a:lnTo>
                    <a:pt x="4303" y="1657"/>
                  </a:lnTo>
                  <a:cubicBezTo>
                    <a:pt x="4268" y="1628"/>
                    <a:pt x="4238" y="1592"/>
                    <a:pt x="4215" y="1548"/>
                  </a:cubicBezTo>
                  <a:cubicBezTo>
                    <a:pt x="4209" y="1536"/>
                    <a:pt x="4197" y="1530"/>
                    <a:pt x="4184" y="1530"/>
                  </a:cubicBezTo>
                  <a:close/>
                  <a:moveTo>
                    <a:pt x="4303" y="1657"/>
                  </a:moveTo>
                  <a:lnTo>
                    <a:pt x="4303" y="1657"/>
                  </a:lnTo>
                  <a:cubicBezTo>
                    <a:pt x="4344" y="1691"/>
                    <a:pt x="4392" y="1714"/>
                    <a:pt x="4442" y="1726"/>
                  </a:cubicBezTo>
                  <a:lnTo>
                    <a:pt x="4442" y="1726"/>
                  </a:lnTo>
                  <a:cubicBezTo>
                    <a:pt x="4400" y="1694"/>
                    <a:pt x="4353" y="1671"/>
                    <a:pt x="4303" y="1657"/>
                  </a:cubicBezTo>
                  <a:close/>
                  <a:moveTo>
                    <a:pt x="4060" y="1659"/>
                  </a:moveTo>
                  <a:cubicBezTo>
                    <a:pt x="4011" y="1674"/>
                    <a:pt x="3965" y="1697"/>
                    <a:pt x="3924" y="1730"/>
                  </a:cubicBezTo>
                  <a:lnTo>
                    <a:pt x="3924" y="1730"/>
                  </a:lnTo>
                  <a:cubicBezTo>
                    <a:pt x="3975" y="1718"/>
                    <a:pt x="4021" y="1693"/>
                    <a:pt x="4060" y="1659"/>
                  </a:cubicBezTo>
                  <a:close/>
                  <a:moveTo>
                    <a:pt x="4787" y="1631"/>
                  </a:moveTo>
                  <a:cubicBezTo>
                    <a:pt x="4775" y="1631"/>
                    <a:pt x="4763" y="1631"/>
                    <a:pt x="4751" y="1643"/>
                  </a:cubicBezTo>
                  <a:cubicBezTo>
                    <a:pt x="4684" y="1705"/>
                    <a:pt x="4602" y="1735"/>
                    <a:pt x="4520" y="1735"/>
                  </a:cubicBezTo>
                  <a:cubicBezTo>
                    <a:pt x="4494" y="1735"/>
                    <a:pt x="4467" y="1732"/>
                    <a:pt x="4442" y="1726"/>
                  </a:cubicBezTo>
                  <a:lnTo>
                    <a:pt x="4442" y="1726"/>
                  </a:lnTo>
                  <a:cubicBezTo>
                    <a:pt x="4472" y="1749"/>
                    <a:pt x="4500" y="1777"/>
                    <a:pt x="4525" y="1810"/>
                  </a:cubicBezTo>
                  <a:cubicBezTo>
                    <a:pt x="4631" y="1763"/>
                    <a:pt x="4740" y="1729"/>
                    <a:pt x="4851" y="1705"/>
                  </a:cubicBezTo>
                  <a:lnTo>
                    <a:pt x="4851" y="1705"/>
                  </a:lnTo>
                  <a:cubicBezTo>
                    <a:pt x="4916" y="1770"/>
                    <a:pt x="5002" y="1802"/>
                    <a:pt x="5090" y="1802"/>
                  </a:cubicBezTo>
                  <a:cubicBezTo>
                    <a:pt x="5193" y="1802"/>
                    <a:pt x="5296" y="1758"/>
                    <a:pt x="5366" y="1670"/>
                  </a:cubicBezTo>
                  <a:lnTo>
                    <a:pt x="5366" y="1670"/>
                  </a:lnTo>
                  <a:cubicBezTo>
                    <a:pt x="5322" y="1667"/>
                    <a:pt x="5278" y="1666"/>
                    <a:pt x="5234" y="1666"/>
                  </a:cubicBezTo>
                  <a:cubicBezTo>
                    <a:pt x="5105" y="1666"/>
                    <a:pt x="4977" y="1679"/>
                    <a:pt x="4851" y="1705"/>
                  </a:cubicBezTo>
                  <a:lnTo>
                    <a:pt x="4851" y="1705"/>
                  </a:lnTo>
                  <a:cubicBezTo>
                    <a:pt x="4836" y="1690"/>
                    <a:pt x="4823" y="1674"/>
                    <a:pt x="4810" y="1655"/>
                  </a:cubicBezTo>
                  <a:cubicBezTo>
                    <a:pt x="4798" y="1643"/>
                    <a:pt x="4787" y="1631"/>
                    <a:pt x="4787" y="1631"/>
                  </a:cubicBezTo>
                  <a:close/>
                  <a:moveTo>
                    <a:pt x="3513" y="1524"/>
                  </a:moveTo>
                  <a:cubicBezTo>
                    <a:pt x="3501" y="1524"/>
                    <a:pt x="3489" y="1536"/>
                    <a:pt x="3477" y="1548"/>
                  </a:cubicBezTo>
                  <a:cubicBezTo>
                    <a:pt x="3417" y="1631"/>
                    <a:pt x="3310" y="1691"/>
                    <a:pt x="3191" y="1691"/>
                  </a:cubicBezTo>
                  <a:cubicBezTo>
                    <a:pt x="3155" y="1691"/>
                    <a:pt x="3120" y="1691"/>
                    <a:pt x="3084" y="1667"/>
                  </a:cubicBezTo>
                  <a:cubicBezTo>
                    <a:pt x="3072" y="1667"/>
                    <a:pt x="3060" y="1667"/>
                    <a:pt x="3048" y="1679"/>
                  </a:cubicBezTo>
                  <a:cubicBezTo>
                    <a:pt x="2955" y="1795"/>
                    <a:pt x="2826" y="1852"/>
                    <a:pt x="2697" y="1852"/>
                  </a:cubicBezTo>
                  <a:cubicBezTo>
                    <a:pt x="2561" y="1852"/>
                    <a:pt x="2425" y="1789"/>
                    <a:pt x="2334" y="1667"/>
                  </a:cubicBezTo>
                  <a:cubicBezTo>
                    <a:pt x="2327" y="1653"/>
                    <a:pt x="2320" y="1647"/>
                    <a:pt x="2311" y="1647"/>
                  </a:cubicBezTo>
                  <a:cubicBezTo>
                    <a:pt x="2304" y="1647"/>
                    <a:pt x="2296" y="1650"/>
                    <a:pt x="2286" y="1655"/>
                  </a:cubicBezTo>
                  <a:cubicBezTo>
                    <a:pt x="2251" y="1673"/>
                    <a:pt x="2215" y="1685"/>
                    <a:pt x="2178" y="1693"/>
                  </a:cubicBezTo>
                  <a:lnTo>
                    <a:pt x="2178" y="1693"/>
                  </a:lnTo>
                  <a:cubicBezTo>
                    <a:pt x="2059" y="1659"/>
                    <a:pt x="1937" y="1634"/>
                    <a:pt x="1813" y="1619"/>
                  </a:cubicBezTo>
                  <a:lnTo>
                    <a:pt x="1813" y="1619"/>
                  </a:lnTo>
                  <a:cubicBezTo>
                    <a:pt x="1890" y="1675"/>
                    <a:pt x="1984" y="1704"/>
                    <a:pt x="2080" y="1704"/>
                  </a:cubicBezTo>
                  <a:cubicBezTo>
                    <a:pt x="2112" y="1704"/>
                    <a:pt x="2145" y="1700"/>
                    <a:pt x="2178" y="1693"/>
                  </a:cubicBezTo>
                  <a:lnTo>
                    <a:pt x="2178" y="1693"/>
                  </a:lnTo>
                  <a:cubicBezTo>
                    <a:pt x="2361" y="1746"/>
                    <a:pt x="2537" y="1821"/>
                    <a:pt x="2703" y="1917"/>
                  </a:cubicBezTo>
                  <a:cubicBezTo>
                    <a:pt x="2846" y="1917"/>
                    <a:pt x="2989" y="1858"/>
                    <a:pt x="3084" y="1751"/>
                  </a:cubicBezTo>
                  <a:cubicBezTo>
                    <a:pt x="3124" y="1763"/>
                    <a:pt x="3165" y="1769"/>
                    <a:pt x="3205" y="1769"/>
                  </a:cubicBezTo>
                  <a:cubicBezTo>
                    <a:pt x="3321" y="1769"/>
                    <a:pt x="3433" y="1720"/>
                    <a:pt x="3513" y="1631"/>
                  </a:cubicBezTo>
                  <a:cubicBezTo>
                    <a:pt x="3584" y="1739"/>
                    <a:pt x="3715" y="1810"/>
                    <a:pt x="3846" y="1810"/>
                  </a:cubicBezTo>
                  <a:cubicBezTo>
                    <a:pt x="3869" y="1779"/>
                    <a:pt x="3895" y="1752"/>
                    <a:pt x="3924" y="1730"/>
                  </a:cubicBezTo>
                  <a:lnTo>
                    <a:pt x="3924" y="1730"/>
                  </a:lnTo>
                  <a:cubicBezTo>
                    <a:pt x="3899" y="1736"/>
                    <a:pt x="3873" y="1739"/>
                    <a:pt x="3846" y="1739"/>
                  </a:cubicBezTo>
                  <a:cubicBezTo>
                    <a:pt x="3715" y="1739"/>
                    <a:pt x="3608" y="1667"/>
                    <a:pt x="3548" y="1548"/>
                  </a:cubicBezTo>
                  <a:cubicBezTo>
                    <a:pt x="3536" y="1536"/>
                    <a:pt x="3525" y="1524"/>
                    <a:pt x="3513" y="1524"/>
                  </a:cubicBezTo>
                  <a:close/>
                  <a:moveTo>
                    <a:pt x="1536" y="0"/>
                  </a:moveTo>
                  <a:cubicBezTo>
                    <a:pt x="1441" y="0"/>
                    <a:pt x="1346" y="36"/>
                    <a:pt x="1274" y="96"/>
                  </a:cubicBezTo>
                  <a:lnTo>
                    <a:pt x="1239" y="96"/>
                  </a:lnTo>
                  <a:cubicBezTo>
                    <a:pt x="1024" y="96"/>
                    <a:pt x="834" y="238"/>
                    <a:pt x="774" y="441"/>
                  </a:cubicBezTo>
                  <a:lnTo>
                    <a:pt x="762" y="441"/>
                  </a:lnTo>
                  <a:cubicBezTo>
                    <a:pt x="536" y="441"/>
                    <a:pt x="346" y="631"/>
                    <a:pt x="346" y="869"/>
                  </a:cubicBezTo>
                  <a:cubicBezTo>
                    <a:pt x="0" y="1012"/>
                    <a:pt x="24" y="1512"/>
                    <a:pt x="381" y="1631"/>
                  </a:cubicBezTo>
                  <a:cubicBezTo>
                    <a:pt x="453" y="1858"/>
                    <a:pt x="655" y="2001"/>
                    <a:pt x="881" y="2012"/>
                  </a:cubicBezTo>
                  <a:cubicBezTo>
                    <a:pt x="1084" y="2012"/>
                    <a:pt x="1274" y="1893"/>
                    <a:pt x="1369" y="1715"/>
                  </a:cubicBezTo>
                  <a:lnTo>
                    <a:pt x="1381" y="1715"/>
                  </a:lnTo>
                  <a:cubicBezTo>
                    <a:pt x="1489" y="1715"/>
                    <a:pt x="1608" y="1679"/>
                    <a:pt x="1691" y="1608"/>
                  </a:cubicBezTo>
                  <a:cubicBezTo>
                    <a:pt x="1732" y="1610"/>
                    <a:pt x="1773" y="1614"/>
                    <a:pt x="1813" y="1619"/>
                  </a:cubicBezTo>
                  <a:lnTo>
                    <a:pt x="1813" y="1619"/>
                  </a:lnTo>
                  <a:cubicBezTo>
                    <a:pt x="1781" y="1596"/>
                    <a:pt x="1752" y="1568"/>
                    <a:pt x="1727" y="1536"/>
                  </a:cubicBezTo>
                  <a:cubicBezTo>
                    <a:pt x="1727" y="1524"/>
                    <a:pt x="1715" y="1524"/>
                    <a:pt x="1703" y="1512"/>
                  </a:cubicBezTo>
                  <a:cubicBezTo>
                    <a:pt x="1691" y="1512"/>
                    <a:pt x="1679" y="1524"/>
                    <a:pt x="1679" y="1524"/>
                  </a:cubicBezTo>
                  <a:cubicBezTo>
                    <a:pt x="1596" y="1596"/>
                    <a:pt x="1489" y="1643"/>
                    <a:pt x="1381" y="1643"/>
                  </a:cubicBezTo>
                  <a:lnTo>
                    <a:pt x="1346" y="1643"/>
                  </a:lnTo>
                  <a:cubicBezTo>
                    <a:pt x="1339" y="1640"/>
                    <a:pt x="1333" y="1638"/>
                    <a:pt x="1328" y="1638"/>
                  </a:cubicBezTo>
                  <a:cubicBezTo>
                    <a:pt x="1316" y="1638"/>
                    <a:pt x="1310" y="1647"/>
                    <a:pt x="1310" y="1655"/>
                  </a:cubicBezTo>
                  <a:cubicBezTo>
                    <a:pt x="1226" y="1846"/>
                    <a:pt x="1054" y="1939"/>
                    <a:pt x="884" y="1939"/>
                  </a:cubicBezTo>
                  <a:cubicBezTo>
                    <a:pt x="693" y="1939"/>
                    <a:pt x="504" y="1822"/>
                    <a:pt x="441" y="1596"/>
                  </a:cubicBezTo>
                  <a:cubicBezTo>
                    <a:pt x="441" y="1584"/>
                    <a:pt x="429" y="1584"/>
                    <a:pt x="417" y="1572"/>
                  </a:cubicBezTo>
                  <a:cubicBezTo>
                    <a:pt x="96" y="1489"/>
                    <a:pt x="84" y="1036"/>
                    <a:pt x="393" y="929"/>
                  </a:cubicBezTo>
                  <a:cubicBezTo>
                    <a:pt x="417" y="929"/>
                    <a:pt x="417" y="905"/>
                    <a:pt x="417" y="893"/>
                  </a:cubicBezTo>
                  <a:lnTo>
                    <a:pt x="417" y="881"/>
                  </a:lnTo>
                  <a:lnTo>
                    <a:pt x="417" y="869"/>
                  </a:lnTo>
                  <a:cubicBezTo>
                    <a:pt x="417" y="679"/>
                    <a:pt x="572" y="524"/>
                    <a:pt x="774" y="524"/>
                  </a:cubicBezTo>
                  <a:cubicBezTo>
                    <a:pt x="798" y="524"/>
                    <a:pt x="810" y="512"/>
                    <a:pt x="822" y="500"/>
                  </a:cubicBezTo>
                  <a:cubicBezTo>
                    <a:pt x="858" y="310"/>
                    <a:pt x="1024" y="179"/>
                    <a:pt x="1215" y="179"/>
                  </a:cubicBezTo>
                  <a:lnTo>
                    <a:pt x="1262" y="179"/>
                  </a:lnTo>
                  <a:cubicBezTo>
                    <a:pt x="1262" y="179"/>
                    <a:pt x="1274" y="179"/>
                    <a:pt x="1286" y="167"/>
                  </a:cubicBezTo>
                  <a:cubicBezTo>
                    <a:pt x="1352" y="105"/>
                    <a:pt x="1432" y="77"/>
                    <a:pt x="1511" y="77"/>
                  </a:cubicBezTo>
                  <a:cubicBezTo>
                    <a:pt x="1674" y="77"/>
                    <a:pt x="1834" y="197"/>
                    <a:pt x="1858" y="381"/>
                  </a:cubicBezTo>
                  <a:cubicBezTo>
                    <a:pt x="1858" y="405"/>
                    <a:pt x="1881" y="417"/>
                    <a:pt x="1893" y="417"/>
                  </a:cubicBezTo>
                  <a:cubicBezTo>
                    <a:pt x="2084" y="417"/>
                    <a:pt x="2239" y="572"/>
                    <a:pt x="2239" y="750"/>
                  </a:cubicBezTo>
                  <a:cubicBezTo>
                    <a:pt x="2239" y="762"/>
                    <a:pt x="2239" y="774"/>
                    <a:pt x="2239" y="786"/>
                  </a:cubicBezTo>
                  <a:lnTo>
                    <a:pt x="2239" y="798"/>
                  </a:lnTo>
                  <a:cubicBezTo>
                    <a:pt x="2239" y="822"/>
                    <a:pt x="2251" y="834"/>
                    <a:pt x="2262" y="834"/>
                  </a:cubicBezTo>
                  <a:cubicBezTo>
                    <a:pt x="2286" y="846"/>
                    <a:pt x="2310" y="869"/>
                    <a:pt x="2334" y="881"/>
                  </a:cubicBezTo>
                  <a:cubicBezTo>
                    <a:pt x="2340" y="887"/>
                    <a:pt x="2346" y="890"/>
                    <a:pt x="2352" y="890"/>
                  </a:cubicBezTo>
                  <a:cubicBezTo>
                    <a:pt x="2358" y="890"/>
                    <a:pt x="2364" y="887"/>
                    <a:pt x="2370" y="881"/>
                  </a:cubicBezTo>
                  <a:cubicBezTo>
                    <a:pt x="2382" y="869"/>
                    <a:pt x="2393" y="858"/>
                    <a:pt x="2393" y="846"/>
                  </a:cubicBezTo>
                  <a:lnTo>
                    <a:pt x="2393" y="834"/>
                  </a:lnTo>
                  <a:cubicBezTo>
                    <a:pt x="2382" y="822"/>
                    <a:pt x="2382" y="810"/>
                    <a:pt x="2393" y="798"/>
                  </a:cubicBezTo>
                  <a:cubicBezTo>
                    <a:pt x="2393" y="773"/>
                    <a:pt x="2396" y="748"/>
                    <a:pt x="2400" y="725"/>
                  </a:cubicBezTo>
                  <a:lnTo>
                    <a:pt x="2400" y="725"/>
                  </a:lnTo>
                  <a:cubicBezTo>
                    <a:pt x="2516" y="742"/>
                    <a:pt x="2632" y="751"/>
                    <a:pt x="2747" y="751"/>
                  </a:cubicBezTo>
                  <a:cubicBezTo>
                    <a:pt x="3003" y="751"/>
                    <a:pt x="3255" y="709"/>
                    <a:pt x="3496" y="627"/>
                  </a:cubicBezTo>
                  <a:lnTo>
                    <a:pt x="3496" y="627"/>
                  </a:lnTo>
                  <a:cubicBezTo>
                    <a:pt x="3511" y="643"/>
                    <a:pt x="3524" y="660"/>
                    <a:pt x="3536" y="679"/>
                  </a:cubicBezTo>
                  <a:cubicBezTo>
                    <a:pt x="3548" y="691"/>
                    <a:pt x="3560" y="697"/>
                    <a:pt x="3572" y="697"/>
                  </a:cubicBezTo>
                  <a:cubicBezTo>
                    <a:pt x="3584" y="697"/>
                    <a:pt x="3596" y="691"/>
                    <a:pt x="3608" y="679"/>
                  </a:cubicBezTo>
                  <a:cubicBezTo>
                    <a:pt x="3670" y="569"/>
                    <a:pt x="3783" y="511"/>
                    <a:pt x="3900" y="511"/>
                  </a:cubicBezTo>
                  <a:cubicBezTo>
                    <a:pt x="3986" y="511"/>
                    <a:pt x="4073" y="542"/>
                    <a:pt x="4144" y="608"/>
                  </a:cubicBezTo>
                  <a:cubicBezTo>
                    <a:pt x="4144" y="619"/>
                    <a:pt x="4167" y="619"/>
                    <a:pt x="4179" y="619"/>
                  </a:cubicBezTo>
                  <a:cubicBezTo>
                    <a:pt x="4191" y="619"/>
                    <a:pt x="4203" y="608"/>
                    <a:pt x="4203" y="584"/>
                  </a:cubicBezTo>
                  <a:cubicBezTo>
                    <a:pt x="4226" y="364"/>
                    <a:pt x="4413" y="226"/>
                    <a:pt x="4608" y="226"/>
                  </a:cubicBezTo>
                  <a:cubicBezTo>
                    <a:pt x="4718" y="226"/>
                    <a:pt x="4831" y="270"/>
                    <a:pt x="4918" y="369"/>
                  </a:cubicBezTo>
                  <a:cubicBezTo>
                    <a:pt x="4918" y="378"/>
                    <a:pt x="4923" y="386"/>
                    <a:pt x="4931" y="386"/>
                  </a:cubicBezTo>
                  <a:cubicBezTo>
                    <a:pt x="4934" y="386"/>
                    <a:pt x="4938" y="385"/>
                    <a:pt x="4941" y="381"/>
                  </a:cubicBezTo>
                  <a:cubicBezTo>
                    <a:pt x="4953" y="381"/>
                    <a:pt x="4965" y="381"/>
                    <a:pt x="4965" y="369"/>
                  </a:cubicBezTo>
                  <a:cubicBezTo>
                    <a:pt x="5022" y="304"/>
                    <a:pt x="5096" y="275"/>
                    <a:pt x="5168" y="275"/>
                  </a:cubicBezTo>
                  <a:cubicBezTo>
                    <a:pt x="5308" y="275"/>
                    <a:pt x="5445" y="383"/>
                    <a:pt x="5453" y="548"/>
                  </a:cubicBezTo>
                  <a:cubicBezTo>
                    <a:pt x="5453" y="560"/>
                    <a:pt x="5453" y="572"/>
                    <a:pt x="5477" y="572"/>
                  </a:cubicBezTo>
                  <a:cubicBezTo>
                    <a:pt x="5596" y="631"/>
                    <a:pt x="5680" y="750"/>
                    <a:pt x="5680" y="893"/>
                  </a:cubicBezTo>
                  <a:cubicBezTo>
                    <a:pt x="5680" y="941"/>
                    <a:pt x="5668" y="989"/>
                    <a:pt x="5644" y="1036"/>
                  </a:cubicBezTo>
                  <a:cubicBezTo>
                    <a:pt x="5632" y="1048"/>
                    <a:pt x="5632" y="1060"/>
                    <a:pt x="5644" y="1072"/>
                  </a:cubicBezTo>
                  <a:cubicBezTo>
                    <a:pt x="5644" y="1084"/>
                    <a:pt x="5656" y="1084"/>
                    <a:pt x="5668" y="1084"/>
                  </a:cubicBezTo>
                  <a:cubicBezTo>
                    <a:pt x="5953" y="1203"/>
                    <a:pt x="5870" y="1620"/>
                    <a:pt x="5572" y="1620"/>
                  </a:cubicBezTo>
                  <a:cubicBezTo>
                    <a:pt x="5525" y="1620"/>
                    <a:pt x="5489" y="1608"/>
                    <a:pt x="5453" y="1596"/>
                  </a:cubicBezTo>
                  <a:cubicBezTo>
                    <a:pt x="5446" y="1592"/>
                    <a:pt x="5440" y="1591"/>
                    <a:pt x="5435" y="1591"/>
                  </a:cubicBezTo>
                  <a:cubicBezTo>
                    <a:pt x="5423" y="1591"/>
                    <a:pt x="5414" y="1599"/>
                    <a:pt x="5406" y="1608"/>
                  </a:cubicBezTo>
                  <a:cubicBezTo>
                    <a:pt x="5394" y="1631"/>
                    <a:pt x="5381" y="1651"/>
                    <a:pt x="5366" y="1670"/>
                  </a:cubicBezTo>
                  <a:lnTo>
                    <a:pt x="5366" y="1670"/>
                  </a:lnTo>
                  <a:cubicBezTo>
                    <a:pt x="5399" y="1672"/>
                    <a:pt x="5432" y="1675"/>
                    <a:pt x="5465" y="1679"/>
                  </a:cubicBezTo>
                  <a:cubicBezTo>
                    <a:pt x="5501" y="1691"/>
                    <a:pt x="5537" y="1691"/>
                    <a:pt x="5584" y="1691"/>
                  </a:cubicBezTo>
                  <a:cubicBezTo>
                    <a:pt x="5941" y="1691"/>
                    <a:pt x="6061" y="1203"/>
                    <a:pt x="5739" y="1036"/>
                  </a:cubicBezTo>
                  <a:cubicBezTo>
                    <a:pt x="5811" y="834"/>
                    <a:pt x="5727" y="619"/>
                    <a:pt x="5537" y="524"/>
                  </a:cubicBezTo>
                  <a:cubicBezTo>
                    <a:pt x="5521" y="331"/>
                    <a:pt x="5357" y="208"/>
                    <a:pt x="5187" y="208"/>
                  </a:cubicBezTo>
                  <a:cubicBezTo>
                    <a:pt x="5106" y="208"/>
                    <a:pt x="5023" y="236"/>
                    <a:pt x="4953" y="298"/>
                  </a:cubicBezTo>
                  <a:cubicBezTo>
                    <a:pt x="4857" y="202"/>
                    <a:pt x="4735" y="157"/>
                    <a:pt x="4616" y="157"/>
                  </a:cubicBezTo>
                  <a:cubicBezTo>
                    <a:pt x="4409" y="157"/>
                    <a:pt x="4208" y="290"/>
                    <a:pt x="4156" y="524"/>
                  </a:cubicBezTo>
                  <a:cubicBezTo>
                    <a:pt x="4084" y="465"/>
                    <a:pt x="4001" y="441"/>
                    <a:pt x="3906" y="441"/>
                  </a:cubicBezTo>
                  <a:cubicBezTo>
                    <a:pt x="3774" y="516"/>
                    <a:pt x="3637" y="579"/>
                    <a:pt x="3496" y="627"/>
                  </a:cubicBezTo>
                  <a:lnTo>
                    <a:pt x="3496" y="627"/>
                  </a:lnTo>
                  <a:cubicBezTo>
                    <a:pt x="3428" y="554"/>
                    <a:pt x="3335" y="515"/>
                    <a:pt x="3240" y="515"/>
                  </a:cubicBezTo>
                  <a:cubicBezTo>
                    <a:pt x="3175" y="515"/>
                    <a:pt x="3108" y="533"/>
                    <a:pt x="3048" y="572"/>
                  </a:cubicBezTo>
                  <a:cubicBezTo>
                    <a:pt x="3042" y="578"/>
                    <a:pt x="3033" y="581"/>
                    <a:pt x="3024" y="581"/>
                  </a:cubicBezTo>
                  <a:cubicBezTo>
                    <a:pt x="3016" y="581"/>
                    <a:pt x="3007" y="578"/>
                    <a:pt x="3001" y="572"/>
                  </a:cubicBezTo>
                  <a:cubicBezTo>
                    <a:pt x="2927" y="490"/>
                    <a:pt x="2832" y="453"/>
                    <a:pt x="2739" y="453"/>
                  </a:cubicBezTo>
                  <a:cubicBezTo>
                    <a:pt x="2584" y="453"/>
                    <a:pt x="2434" y="557"/>
                    <a:pt x="2400" y="725"/>
                  </a:cubicBezTo>
                  <a:lnTo>
                    <a:pt x="2400" y="725"/>
                  </a:lnTo>
                  <a:cubicBezTo>
                    <a:pt x="2378" y="722"/>
                    <a:pt x="2356" y="719"/>
                    <a:pt x="2334" y="715"/>
                  </a:cubicBezTo>
                  <a:cubicBezTo>
                    <a:pt x="2096" y="453"/>
                    <a:pt x="1822" y="215"/>
                    <a:pt x="15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9" name="Google Shape;2069;p53"/>
            <p:cNvSpPr/>
            <p:nvPr/>
          </p:nvSpPr>
          <p:spPr>
            <a:xfrm>
              <a:off x="5461288" y="2076223"/>
              <a:ext cx="126628" cy="18633"/>
            </a:xfrm>
            <a:custGeom>
              <a:avLst/>
              <a:gdLst/>
              <a:ahLst/>
              <a:cxnLst/>
              <a:rect l="l" t="t" r="r" b="b"/>
              <a:pathLst>
                <a:path w="5430" h="799" extrusionOk="0">
                  <a:moveTo>
                    <a:pt x="0" y="1"/>
                  </a:moveTo>
                  <a:lnTo>
                    <a:pt x="155" y="799"/>
                  </a:lnTo>
                  <a:lnTo>
                    <a:pt x="5286" y="799"/>
                  </a:lnTo>
                  <a:lnTo>
                    <a:pt x="5429" y="1"/>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0" name="Google Shape;2070;p53"/>
            <p:cNvSpPr/>
            <p:nvPr/>
          </p:nvSpPr>
          <p:spPr>
            <a:xfrm>
              <a:off x="5460449" y="2075407"/>
              <a:ext cx="128307" cy="20288"/>
            </a:xfrm>
            <a:custGeom>
              <a:avLst/>
              <a:gdLst/>
              <a:ahLst/>
              <a:cxnLst/>
              <a:rect l="l" t="t" r="r" b="b"/>
              <a:pathLst>
                <a:path w="5502" h="870" extrusionOk="0">
                  <a:moveTo>
                    <a:pt x="5430" y="72"/>
                  </a:moveTo>
                  <a:lnTo>
                    <a:pt x="5287" y="798"/>
                  </a:lnTo>
                  <a:lnTo>
                    <a:pt x="215" y="798"/>
                  </a:lnTo>
                  <a:lnTo>
                    <a:pt x="84" y="72"/>
                  </a:lnTo>
                  <a:close/>
                  <a:moveTo>
                    <a:pt x="36" y="0"/>
                  </a:moveTo>
                  <a:cubicBezTo>
                    <a:pt x="24" y="0"/>
                    <a:pt x="12" y="0"/>
                    <a:pt x="12" y="12"/>
                  </a:cubicBezTo>
                  <a:cubicBezTo>
                    <a:pt x="0" y="24"/>
                    <a:pt x="0" y="36"/>
                    <a:pt x="0" y="48"/>
                  </a:cubicBezTo>
                  <a:lnTo>
                    <a:pt x="155" y="845"/>
                  </a:lnTo>
                  <a:cubicBezTo>
                    <a:pt x="155" y="857"/>
                    <a:pt x="167" y="869"/>
                    <a:pt x="191" y="869"/>
                  </a:cubicBezTo>
                  <a:lnTo>
                    <a:pt x="5322" y="869"/>
                  </a:lnTo>
                  <a:cubicBezTo>
                    <a:pt x="5334" y="869"/>
                    <a:pt x="5346" y="857"/>
                    <a:pt x="5346" y="845"/>
                  </a:cubicBezTo>
                  <a:lnTo>
                    <a:pt x="5501" y="48"/>
                  </a:lnTo>
                  <a:cubicBezTo>
                    <a:pt x="5501" y="36"/>
                    <a:pt x="5501" y="24"/>
                    <a:pt x="5501" y="12"/>
                  </a:cubicBezTo>
                  <a:cubicBezTo>
                    <a:pt x="5489" y="0"/>
                    <a:pt x="5477" y="0"/>
                    <a:pt x="5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1" name="Google Shape;2071;p53"/>
            <p:cNvSpPr/>
            <p:nvPr/>
          </p:nvSpPr>
          <p:spPr>
            <a:xfrm>
              <a:off x="5455995" y="2039914"/>
              <a:ext cx="139407" cy="45287"/>
            </a:xfrm>
            <a:custGeom>
              <a:avLst/>
              <a:gdLst/>
              <a:ahLst/>
              <a:cxnLst/>
              <a:rect l="l" t="t" r="r" b="b"/>
              <a:pathLst>
                <a:path w="5978" h="1942" extrusionOk="0">
                  <a:moveTo>
                    <a:pt x="1509" y="0"/>
                  </a:moveTo>
                  <a:cubicBezTo>
                    <a:pt x="1419" y="0"/>
                    <a:pt x="1327" y="33"/>
                    <a:pt x="1251" y="105"/>
                  </a:cubicBezTo>
                  <a:cubicBezTo>
                    <a:pt x="1229" y="102"/>
                    <a:pt x="1207" y="100"/>
                    <a:pt x="1186" y="100"/>
                  </a:cubicBezTo>
                  <a:cubicBezTo>
                    <a:pt x="985" y="100"/>
                    <a:pt x="807" y="246"/>
                    <a:pt x="775" y="451"/>
                  </a:cubicBezTo>
                  <a:lnTo>
                    <a:pt x="739" y="451"/>
                  </a:lnTo>
                  <a:cubicBezTo>
                    <a:pt x="525" y="451"/>
                    <a:pt x="346" y="617"/>
                    <a:pt x="346" y="832"/>
                  </a:cubicBezTo>
                  <a:cubicBezTo>
                    <a:pt x="346" y="843"/>
                    <a:pt x="346" y="855"/>
                    <a:pt x="346" y="855"/>
                  </a:cubicBezTo>
                  <a:cubicBezTo>
                    <a:pt x="1" y="986"/>
                    <a:pt x="25" y="1474"/>
                    <a:pt x="370" y="1570"/>
                  </a:cubicBezTo>
                  <a:cubicBezTo>
                    <a:pt x="433" y="1816"/>
                    <a:pt x="640" y="1942"/>
                    <a:pt x="847" y="1942"/>
                  </a:cubicBezTo>
                  <a:cubicBezTo>
                    <a:pt x="1031" y="1942"/>
                    <a:pt x="1215" y="1843"/>
                    <a:pt x="1299" y="1641"/>
                  </a:cubicBezTo>
                  <a:lnTo>
                    <a:pt x="1346" y="1641"/>
                  </a:lnTo>
                  <a:cubicBezTo>
                    <a:pt x="1437" y="1561"/>
                    <a:pt x="1551" y="1522"/>
                    <a:pt x="1666" y="1522"/>
                  </a:cubicBezTo>
                  <a:cubicBezTo>
                    <a:pt x="1808" y="1522"/>
                    <a:pt x="1950" y="1582"/>
                    <a:pt x="2049" y="1701"/>
                  </a:cubicBezTo>
                  <a:cubicBezTo>
                    <a:pt x="2117" y="1667"/>
                    <a:pt x="2189" y="1651"/>
                    <a:pt x="2261" y="1651"/>
                  </a:cubicBezTo>
                  <a:cubicBezTo>
                    <a:pt x="2417" y="1651"/>
                    <a:pt x="2570" y="1725"/>
                    <a:pt x="2668" y="1855"/>
                  </a:cubicBezTo>
                  <a:cubicBezTo>
                    <a:pt x="2811" y="1855"/>
                    <a:pt x="2942" y="1784"/>
                    <a:pt x="3037" y="1677"/>
                  </a:cubicBezTo>
                  <a:cubicBezTo>
                    <a:pt x="3073" y="1689"/>
                    <a:pt x="3120" y="1701"/>
                    <a:pt x="3156" y="1701"/>
                  </a:cubicBezTo>
                  <a:cubicBezTo>
                    <a:pt x="3287" y="1701"/>
                    <a:pt x="3406" y="1641"/>
                    <a:pt x="3478" y="1534"/>
                  </a:cubicBezTo>
                  <a:cubicBezTo>
                    <a:pt x="3583" y="1498"/>
                    <a:pt x="3693" y="1480"/>
                    <a:pt x="3802" y="1480"/>
                  </a:cubicBezTo>
                  <a:cubicBezTo>
                    <a:pt x="4051" y="1480"/>
                    <a:pt x="4299" y="1571"/>
                    <a:pt x="4490" y="1736"/>
                  </a:cubicBezTo>
                  <a:cubicBezTo>
                    <a:pt x="4559" y="1672"/>
                    <a:pt x="4649" y="1640"/>
                    <a:pt x="4740" y="1640"/>
                  </a:cubicBezTo>
                  <a:cubicBezTo>
                    <a:pt x="4868" y="1640"/>
                    <a:pt x="4997" y="1702"/>
                    <a:pt x="5073" y="1820"/>
                  </a:cubicBezTo>
                  <a:cubicBezTo>
                    <a:pt x="5216" y="1820"/>
                    <a:pt x="5347" y="1736"/>
                    <a:pt x="5418" y="1605"/>
                  </a:cubicBezTo>
                  <a:cubicBezTo>
                    <a:pt x="5454" y="1617"/>
                    <a:pt x="5502" y="1629"/>
                    <a:pt x="5549" y="1629"/>
                  </a:cubicBezTo>
                  <a:cubicBezTo>
                    <a:pt x="5894" y="1629"/>
                    <a:pt x="5978" y="1153"/>
                    <a:pt x="5656" y="1022"/>
                  </a:cubicBezTo>
                  <a:lnTo>
                    <a:pt x="5668" y="1022"/>
                  </a:lnTo>
                  <a:cubicBezTo>
                    <a:pt x="5692" y="963"/>
                    <a:pt x="5704" y="915"/>
                    <a:pt x="5704" y="855"/>
                  </a:cubicBezTo>
                  <a:cubicBezTo>
                    <a:pt x="5704" y="712"/>
                    <a:pt x="5621" y="570"/>
                    <a:pt x="5478" y="510"/>
                  </a:cubicBezTo>
                  <a:cubicBezTo>
                    <a:pt x="5470" y="325"/>
                    <a:pt x="5323" y="210"/>
                    <a:pt x="5168" y="210"/>
                  </a:cubicBezTo>
                  <a:cubicBezTo>
                    <a:pt x="5084" y="210"/>
                    <a:pt x="4997" y="244"/>
                    <a:pt x="4930" y="320"/>
                  </a:cubicBezTo>
                  <a:cubicBezTo>
                    <a:pt x="4847" y="212"/>
                    <a:pt x="4728" y="153"/>
                    <a:pt x="4597" y="153"/>
                  </a:cubicBezTo>
                  <a:cubicBezTo>
                    <a:pt x="4370" y="153"/>
                    <a:pt x="4180" y="331"/>
                    <a:pt x="4144" y="558"/>
                  </a:cubicBezTo>
                  <a:cubicBezTo>
                    <a:pt x="4025" y="620"/>
                    <a:pt x="3894" y="651"/>
                    <a:pt x="3764" y="651"/>
                  </a:cubicBezTo>
                  <a:cubicBezTo>
                    <a:pt x="3570" y="651"/>
                    <a:pt x="3377" y="581"/>
                    <a:pt x="3227" y="439"/>
                  </a:cubicBezTo>
                  <a:cubicBezTo>
                    <a:pt x="3162" y="489"/>
                    <a:pt x="3083" y="514"/>
                    <a:pt x="3005" y="514"/>
                  </a:cubicBezTo>
                  <a:cubicBezTo>
                    <a:pt x="2898" y="514"/>
                    <a:pt x="2791" y="468"/>
                    <a:pt x="2716" y="379"/>
                  </a:cubicBezTo>
                  <a:cubicBezTo>
                    <a:pt x="2513" y="379"/>
                    <a:pt x="2335" y="546"/>
                    <a:pt x="2335" y="760"/>
                  </a:cubicBezTo>
                  <a:cubicBezTo>
                    <a:pt x="2335" y="772"/>
                    <a:pt x="2335" y="796"/>
                    <a:pt x="2335" y="808"/>
                  </a:cubicBezTo>
                  <a:cubicBezTo>
                    <a:pt x="2311" y="796"/>
                    <a:pt x="2287" y="772"/>
                    <a:pt x="2263" y="760"/>
                  </a:cubicBezTo>
                  <a:lnTo>
                    <a:pt x="2263" y="712"/>
                  </a:lnTo>
                  <a:cubicBezTo>
                    <a:pt x="2263" y="510"/>
                    <a:pt x="2096" y="343"/>
                    <a:pt x="1882" y="343"/>
                  </a:cubicBezTo>
                  <a:cubicBezTo>
                    <a:pt x="1858" y="130"/>
                    <a:pt x="1687" y="0"/>
                    <a:pt x="1509" y="0"/>
                  </a:cubicBezTo>
                  <a:close/>
                </a:path>
              </a:pathLst>
            </a:custGeom>
            <a:solidFill>
              <a:srgbClr val="4A7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2" name="Google Shape;2072;p53"/>
            <p:cNvSpPr/>
            <p:nvPr/>
          </p:nvSpPr>
          <p:spPr>
            <a:xfrm>
              <a:off x="5455458" y="2040754"/>
              <a:ext cx="141343" cy="45497"/>
            </a:xfrm>
            <a:custGeom>
              <a:avLst/>
              <a:gdLst/>
              <a:ahLst/>
              <a:cxnLst/>
              <a:rect l="l" t="t" r="r" b="b"/>
              <a:pathLst>
                <a:path w="6061" h="1951" extrusionOk="0">
                  <a:moveTo>
                    <a:pt x="1543" y="0"/>
                  </a:moveTo>
                  <a:cubicBezTo>
                    <a:pt x="1485" y="0"/>
                    <a:pt x="1427" y="15"/>
                    <a:pt x="1374" y="45"/>
                  </a:cubicBezTo>
                  <a:lnTo>
                    <a:pt x="1374" y="45"/>
                  </a:lnTo>
                  <a:cubicBezTo>
                    <a:pt x="1546" y="72"/>
                    <a:pt x="1711" y="130"/>
                    <a:pt x="1860" y="214"/>
                  </a:cubicBezTo>
                  <a:lnTo>
                    <a:pt x="1860" y="214"/>
                  </a:lnTo>
                  <a:cubicBezTo>
                    <a:pt x="1809" y="80"/>
                    <a:pt x="1678" y="0"/>
                    <a:pt x="1543" y="0"/>
                  </a:cubicBezTo>
                  <a:close/>
                  <a:moveTo>
                    <a:pt x="1860" y="214"/>
                  </a:moveTo>
                  <a:lnTo>
                    <a:pt x="1860" y="214"/>
                  </a:lnTo>
                  <a:cubicBezTo>
                    <a:pt x="1871" y="243"/>
                    <a:pt x="1878" y="274"/>
                    <a:pt x="1881" y="307"/>
                  </a:cubicBezTo>
                  <a:cubicBezTo>
                    <a:pt x="1881" y="319"/>
                    <a:pt x="1905" y="343"/>
                    <a:pt x="1917" y="343"/>
                  </a:cubicBezTo>
                  <a:cubicBezTo>
                    <a:pt x="1997" y="343"/>
                    <a:pt x="2071" y="369"/>
                    <a:pt x="2130" y="412"/>
                  </a:cubicBezTo>
                  <a:lnTo>
                    <a:pt x="2130" y="412"/>
                  </a:lnTo>
                  <a:cubicBezTo>
                    <a:pt x="2048" y="335"/>
                    <a:pt x="1958" y="269"/>
                    <a:pt x="1860" y="214"/>
                  </a:cubicBezTo>
                  <a:close/>
                  <a:moveTo>
                    <a:pt x="2130" y="412"/>
                  </a:moveTo>
                  <a:cubicBezTo>
                    <a:pt x="2154" y="435"/>
                    <a:pt x="2178" y="458"/>
                    <a:pt x="2200" y="483"/>
                  </a:cubicBezTo>
                  <a:lnTo>
                    <a:pt x="2200" y="483"/>
                  </a:lnTo>
                  <a:cubicBezTo>
                    <a:pt x="2180" y="456"/>
                    <a:pt x="2157" y="432"/>
                    <a:pt x="2130" y="412"/>
                  </a:cubicBezTo>
                  <a:close/>
                  <a:moveTo>
                    <a:pt x="2200" y="483"/>
                  </a:moveTo>
                  <a:cubicBezTo>
                    <a:pt x="2239" y="537"/>
                    <a:pt x="2262" y="603"/>
                    <a:pt x="2262" y="676"/>
                  </a:cubicBezTo>
                  <a:cubicBezTo>
                    <a:pt x="2262" y="688"/>
                    <a:pt x="2262" y="700"/>
                    <a:pt x="2262" y="712"/>
                  </a:cubicBezTo>
                  <a:lnTo>
                    <a:pt x="2262" y="724"/>
                  </a:lnTo>
                  <a:cubicBezTo>
                    <a:pt x="2262" y="736"/>
                    <a:pt x="2274" y="748"/>
                    <a:pt x="2286" y="760"/>
                  </a:cubicBezTo>
                  <a:cubicBezTo>
                    <a:pt x="2310" y="772"/>
                    <a:pt x="2334" y="784"/>
                    <a:pt x="2358" y="807"/>
                  </a:cubicBezTo>
                  <a:cubicBezTo>
                    <a:pt x="2362" y="810"/>
                    <a:pt x="2367" y="811"/>
                    <a:pt x="2372" y="811"/>
                  </a:cubicBezTo>
                  <a:cubicBezTo>
                    <a:pt x="2393" y="811"/>
                    <a:pt x="2417" y="791"/>
                    <a:pt x="2417" y="772"/>
                  </a:cubicBezTo>
                  <a:lnTo>
                    <a:pt x="2417" y="760"/>
                  </a:lnTo>
                  <a:cubicBezTo>
                    <a:pt x="2417" y="748"/>
                    <a:pt x="2417" y="736"/>
                    <a:pt x="2417" y="724"/>
                  </a:cubicBezTo>
                  <a:cubicBezTo>
                    <a:pt x="2417" y="688"/>
                    <a:pt x="2422" y="654"/>
                    <a:pt x="2431" y="623"/>
                  </a:cubicBezTo>
                  <a:lnTo>
                    <a:pt x="2431" y="623"/>
                  </a:lnTo>
                  <a:cubicBezTo>
                    <a:pt x="2399" y="633"/>
                    <a:pt x="2366" y="643"/>
                    <a:pt x="2334" y="653"/>
                  </a:cubicBezTo>
                  <a:cubicBezTo>
                    <a:pt x="2293" y="592"/>
                    <a:pt x="2249" y="536"/>
                    <a:pt x="2200" y="483"/>
                  </a:cubicBezTo>
                  <a:close/>
                  <a:moveTo>
                    <a:pt x="4191" y="1456"/>
                  </a:moveTo>
                  <a:cubicBezTo>
                    <a:pt x="4179" y="1456"/>
                    <a:pt x="4167" y="1462"/>
                    <a:pt x="4155" y="1474"/>
                  </a:cubicBezTo>
                  <a:cubicBezTo>
                    <a:pt x="4130" y="1522"/>
                    <a:pt x="4097" y="1561"/>
                    <a:pt x="4060" y="1590"/>
                  </a:cubicBezTo>
                  <a:lnTo>
                    <a:pt x="4060" y="1590"/>
                  </a:lnTo>
                  <a:cubicBezTo>
                    <a:pt x="4101" y="1576"/>
                    <a:pt x="4144" y="1569"/>
                    <a:pt x="4187" y="1569"/>
                  </a:cubicBezTo>
                  <a:cubicBezTo>
                    <a:pt x="4236" y="1569"/>
                    <a:pt x="4286" y="1579"/>
                    <a:pt x="4333" y="1597"/>
                  </a:cubicBezTo>
                  <a:lnTo>
                    <a:pt x="4333" y="1597"/>
                  </a:lnTo>
                  <a:cubicBezTo>
                    <a:pt x="4290" y="1566"/>
                    <a:pt x="4254" y="1525"/>
                    <a:pt x="4227" y="1474"/>
                  </a:cubicBezTo>
                  <a:cubicBezTo>
                    <a:pt x="4215" y="1462"/>
                    <a:pt x="4203" y="1456"/>
                    <a:pt x="4191" y="1456"/>
                  </a:cubicBezTo>
                  <a:close/>
                  <a:moveTo>
                    <a:pt x="4614" y="89"/>
                  </a:moveTo>
                  <a:cubicBezTo>
                    <a:pt x="4408" y="89"/>
                    <a:pt x="4208" y="225"/>
                    <a:pt x="4155" y="450"/>
                  </a:cubicBezTo>
                  <a:cubicBezTo>
                    <a:pt x="4083" y="397"/>
                    <a:pt x="3999" y="372"/>
                    <a:pt x="3915" y="372"/>
                  </a:cubicBezTo>
                  <a:cubicBezTo>
                    <a:pt x="3792" y="372"/>
                    <a:pt x="3669" y="427"/>
                    <a:pt x="3584" y="534"/>
                  </a:cubicBezTo>
                  <a:cubicBezTo>
                    <a:pt x="3501" y="426"/>
                    <a:pt x="3381" y="379"/>
                    <a:pt x="3262" y="379"/>
                  </a:cubicBezTo>
                  <a:cubicBezTo>
                    <a:pt x="3169" y="404"/>
                    <a:pt x="3076" y="430"/>
                    <a:pt x="2983" y="457"/>
                  </a:cubicBezTo>
                  <a:lnTo>
                    <a:pt x="2983" y="457"/>
                  </a:lnTo>
                  <a:cubicBezTo>
                    <a:pt x="2917" y="400"/>
                    <a:pt x="2840" y="374"/>
                    <a:pt x="2763" y="374"/>
                  </a:cubicBezTo>
                  <a:cubicBezTo>
                    <a:pt x="2617" y="374"/>
                    <a:pt x="2475" y="470"/>
                    <a:pt x="2431" y="623"/>
                  </a:cubicBezTo>
                  <a:lnTo>
                    <a:pt x="2431" y="623"/>
                  </a:lnTo>
                  <a:cubicBezTo>
                    <a:pt x="2615" y="566"/>
                    <a:pt x="2799" y="510"/>
                    <a:pt x="2983" y="457"/>
                  </a:cubicBezTo>
                  <a:lnTo>
                    <a:pt x="2983" y="457"/>
                  </a:lnTo>
                  <a:cubicBezTo>
                    <a:pt x="2998" y="469"/>
                    <a:pt x="3011" y="483"/>
                    <a:pt x="3024" y="498"/>
                  </a:cubicBezTo>
                  <a:cubicBezTo>
                    <a:pt x="3030" y="504"/>
                    <a:pt x="3039" y="507"/>
                    <a:pt x="3048" y="507"/>
                  </a:cubicBezTo>
                  <a:cubicBezTo>
                    <a:pt x="3057" y="507"/>
                    <a:pt x="3066" y="504"/>
                    <a:pt x="3072" y="498"/>
                  </a:cubicBezTo>
                  <a:cubicBezTo>
                    <a:pt x="3134" y="458"/>
                    <a:pt x="3204" y="438"/>
                    <a:pt x="3271" y="438"/>
                  </a:cubicBezTo>
                  <a:cubicBezTo>
                    <a:pt x="3384" y="438"/>
                    <a:pt x="3493" y="493"/>
                    <a:pt x="3560" y="605"/>
                  </a:cubicBezTo>
                  <a:cubicBezTo>
                    <a:pt x="3572" y="611"/>
                    <a:pt x="3584" y="614"/>
                    <a:pt x="3596" y="614"/>
                  </a:cubicBezTo>
                  <a:cubicBezTo>
                    <a:pt x="3608" y="614"/>
                    <a:pt x="3620" y="611"/>
                    <a:pt x="3631" y="605"/>
                  </a:cubicBezTo>
                  <a:cubicBezTo>
                    <a:pt x="3693" y="495"/>
                    <a:pt x="3807" y="437"/>
                    <a:pt x="3924" y="437"/>
                  </a:cubicBezTo>
                  <a:cubicBezTo>
                    <a:pt x="4009" y="437"/>
                    <a:pt x="4097" y="468"/>
                    <a:pt x="4167" y="534"/>
                  </a:cubicBezTo>
                  <a:cubicBezTo>
                    <a:pt x="4176" y="542"/>
                    <a:pt x="4186" y="546"/>
                    <a:pt x="4195" y="546"/>
                  </a:cubicBezTo>
                  <a:cubicBezTo>
                    <a:pt x="4212" y="546"/>
                    <a:pt x="4227" y="533"/>
                    <a:pt x="4227" y="510"/>
                  </a:cubicBezTo>
                  <a:cubicBezTo>
                    <a:pt x="4249" y="284"/>
                    <a:pt x="4434" y="149"/>
                    <a:pt x="4626" y="149"/>
                  </a:cubicBezTo>
                  <a:cubicBezTo>
                    <a:pt x="4738" y="149"/>
                    <a:pt x="4854" y="195"/>
                    <a:pt x="4941" y="295"/>
                  </a:cubicBezTo>
                  <a:cubicBezTo>
                    <a:pt x="4941" y="307"/>
                    <a:pt x="4953" y="307"/>
                    <a:pt x="4965" y="307"/>
                  </a:cubicBezTo>
                  <a:cubicBezTo>
                    <a:pt x="4977" y="307"/>
                    <a:pt x="4989" y="307"/>
                    <a:pt x="4989" y="295"/>
                  </a:cubicBezTo>
                  <a:cubicBezTo>
                    <a:pt x="5048" y="236"/>
                    <a:pt x="5120" y="200"/>
                    <a:pt x="5203" y="200"/>
                  </a:cubicBezTo>
                  <a:cubicBezTo>
                    <a:pt x="5346" y="200"/>
                    <a:pt x="5465" y="319"/>
                    <a:pt x="5477" y="462"/>
                  </a:cubicBezTo>
                  <a:cubicBezTo>
                    <a:pt x="5477" y="486"/>
                    <a:pt x="5489" y="498"/>
                    <a:pt x="5501" y="498"/>
                  </a:cubicBezTo>
                  <a:cubicBezTo>
                    <a:pt x="5620" y="557"/>
                    <a:pt x="5703" y="676"/>
                    <a:pt x="5703" y="819"/>
                  </a:cubicBezTo>
                  <a:cubicBezTo>
                    <a:pt x="5703" y="867"/>
                    <a:pt x="5691" y="915"/>
                    <a:pt x="5667" y="962"/>
                  </a:cubicBezTo>
                  <a:cubicBezTo>
                    <a:pt x="5656" y="974"/>
                    <a:pt x="5656" y="986"/>
                    <a:pt x="5667" y="998"/>
                  </a:cubicBezTo>
                  <a:cubicBezTo>
                    <a:pt x="5667" y="998"/>
                    <a:pt x="5679" y="1010"/>
                    <a:pt x="5691" y="1010"/>
                  </a:cubicBezTo>
                  <a:cubicBezTo>
                    <a:pt x="5977" y="1117"/>
                    <a:pt x="5894" y="1546"/>
                    <a:pt x="5596" y="1546"/>
                  </a:cubicBezTo>
                  <a:cubicBezTo>
                    <a:pt x="5548" y="1546"/>
                    <a:pt x="5513" y="1534"/>
                    <a:pt x="5477" y="1522"/>
                  </a:cubicBezTo>
                  <a:cubicBezTo>
                    <a:pt x="5470" y="1518"/>
                    <a:pt x="5464" y="1517"/>
                    <a:pt x="5459" y="1517"/>
                  </a:cubicBezTo>
                  <a:cubicBezTo>
                    <a:pt x="5446" y="1517"/>
                    <a:pt x="5438" y="1525"/>
                    <a:pt x="5429" y="1534"/>
                  </a:cubicBezTo>
                  <a:cubicBezTo>
                    <a:pt x="5418" y="1557"/>
                    <a:pt x="5404" y="1578"/>
                    <a:pt x="5389" y="1598"/>
                  </a:cubicBezTo>
                  <a:lnTo>
                    <a:pt x="5389" y="1598"/>
                  </a:lnTo>
                  <a:cubicBezTo>
                    <a:pt x="5414" y="1600"/>
                    <a:pt x="5440" y="1602"/>
                    <a:pt x="5465" y="1605"/>
                  </a:cubicBezTo>
                  <a:cubicBezTo>
                    <a:pt x="5501" y="1617"/>
                    <a:pt x="5536" y="1629"/>
                    <a:pt x="5584" y="1629"/>
                  </a:cubicBezTo>
                  <a:cubicBezTo>
                    <a:pt x="5941" y="1629"/>
                    <a:pt x="6060" y="1141"/>
                    <a:pt x="5739" y="974"/>
                  </a:cubicBezTo>
                  <a:cubicBezTo>
                    <a:pt x="5810" y="772"/>
                    <a:pt x="5727" y="546"/>
                    <a:pt x="5536" y="450"/>
                  </a:cubicBezTo>
                  <a:cubicBezTo>
                    <a:pt x="5521" y="260"/>
                    <a:pt x="5362" y="138"/>
                    <a:pt x="5194" y="138"/>
                  </a:cubicBezTo>
                  <a:cubicBezTo>
                    <a:pt x="5110" y="138"/>
                    <a:pt x="5025" y="168"/>
                    <a:pt x="4953" y="236"/>
                  </a:cubicBezTo>
                  <a:cubicBezTo>
                    <a:pt x="4857" y="135"/>
                    <a:pt x="4734" y="89"/>
                    <a:pt x="4614" y="89"/>
                  </a:cubicBezTo>
                  <a:close/>
                  <a:moveTo>
                    <a:pt x="4333" y="1597"/>
                  </a:moveTo>
                  <a:cubicBezTo>
                    <a:pt x="4359" y="1615"/>
                    <a:pt x="4387" y="1630"/>
                    <a:pt x="4417" y="1641"/>
                  </a:cubicBezTo>
                  <a:lnTo>
                    <a:pt x="4417" y="1641"/>
                  </a:lnTo>
                  <a:cubicBezTo>
                    <a:pt x="4390" y="1623"/>
                    <a:pt x="4362" y="1608"/>
                    <a:pt x="4333" y="1597"/>
                  </a:cubicBezTo>
                  <a:close/>
                  <a:moveTo>
                    <a:pt x="4060" y="1590"/>
                  </a:moveTo>
                  <a:cubicBezTo>
                    <a:pt x="4022" y="1603"/>
                    <a:pt x="3985" y="1622"/>
                    <a:pt x="3952" y="1646"/>
                  </a:cubicBezTo>
                  <a:lnTo>
                    <a:pt x="3952" y="1646"/>
                  </a:lnTo>
                  <a:cubicBezTo>
                    <a:pt x="3991" y="1635"/>
                    <a:pt x="4027" y="1616"/>
                    <a:pt x="4060" y="1590"/>
                  </a:cubicBezTo>
                  <a:close/>
                  <a:moveTo>
                    <a:pt x="5259" y="1594"/>
                  </a:moveTo>
                  <a:cubicBezTo>
                    <a:pt x="5128" y="1594"/>
                    <a:pt x="4998" y="1608"/>
                    <a:pt x="4870" y="1635"/>
                  </a:cubicBezTo>
                  <a:lnTo>
                    <a:pt x="4870" y="1635"/>
                  </a:lnTo>
                  <a:cubicBezTo>
                    <a:pt x="4932" y="1701"/>
                    <a:pt x="5019" y="1736"/>
                    <a:pt x="5120" y="1736"/>
                  </a:cubicBezTo>
                  <a:cubicBezTo>
                    <a:pt x="5225" y="1736"/>
                    <a:pt x="5323" y="1682"/>
                    <a:pt x="5389" y="1598"/>
                  </a:cubicBezTo>
                  <a:lnTo>
                    <a:pt x="5389" y="1598"/>
                  </a:lnTo>
                  <a:cubicBezTo>
                    <a:pt x="5345" y="1595"/>
                    <a:pt x="5302" y="1594"/>
                    <a:pt x="5259" y="1594"/>
                  </a:cubicBezTo>
                  <a:close/>
                  <a:moveTo>
                    <a:pt x="4786" y="1558"/>
                  </a:moveTo>
                  <a:cubicBezTo>
                    <a:pt x="4774" y="1558"/>
                    <a:pt x="4774" y="1558"/>
                    <a:pt x="4763" y="1569"/>
                  </a:cubicBezTo>
                  <a:cubicBezTo>
                    <a:pt x="4696" y="1632"/>
                    <a:pt x="4613" y="1661"/>
                    <a:pt x="4532" y="1661"/>
                  </a:cubicBezTo>
                  <a:cubicBezTo>
                    <a:pt x="4493" y="1661"/>
                    <a:pt x="4454" y="1654"/>
                    <a:pt x="4417" y="1641"/>
                  </a:cubicBezTo>
                  <a:lnTo>
                    <a:pt x="4417" y="1641"/>
                  </a:lnTo>
                  <a:cubicBezTo>
                    <a:pt x="4457" y="1669"/>
                    <a:pt x="4494" y="1704"/>
                    <a:pt x="4524" y="1748"/>
                  </a:cubicBezTo>
                  <a:cubicBezTo>
                    <a:pt x="4637" y="1699"/>
                    <a:pt x="4752" y="1661"/>
                    <a:pt x="4870" y="1635"/>
                  </a:cubicBezTo>
                  <a:lnTo>
                    <a:pt x="4870" y="1635"/>
                  </a:lnTo>
                  <a:cubicBezTo>
                    <a:pt x="4852" y="1616"/>
                    <a:pt x="4836" y="1594"/>
                    <a:pt x="4822" y="1569"/>
                  </a:cubicBezTo>
                  <a:cubicBezTo>
                    <a:pt x="4810" y="1569"/>
                    <a:pt x="4798" y="1558"/>
                    <a:pt x="4786" y="1558"/>
                  </a:cubicBezTo>
                  <a:close/>
                  <a:moveTo>
                    <a:pt x="3512" y="1450"/>
                  </a:moveTo>
                  <a:cubicBezTo>
                    <a:pt x="3501" y="1450"/>
                    <a:pt x="3489" y="1450"/>
                    <a:pt x="3489" y="1462"/>
                  </a:cubicBezTo>
                  <a:cubicBezTo>
                    <a:pt x="3417" y="1558"/>
                    <a:pt x="3310" y="1617"/>
                    <a:pt x="3203" y="1617"/>
                  </a:cubicBezTo>
                  <a:cubicBezTo>
                    <a:pt x="3167" y="1617"/>
                    <a:pt x="3120" y="1605"/>
                    <a:pt x="3096" y="1593"/>
                  </a:cubicBezTo>
                  <a:cubicBezTo>
                    <a:pt x="3072" y="1593"/>
                    <a:pt x="3060" y="1593"/>
                    <a:pt x="3048" y="1605"/>
                  </a:cubicBezTo>
                  <a:cubicBezTo>
                    <a:pt x="2962" y="1714"/>
                    <a:pt x="2835" y="1768"/>
                    <a:pt x="2708" y="1768"/>
                  </a:cubicBezTo>
                  <a:cubicBezTo>
                    <a:pt x="2570" y="1768"/>
                    <a:pt x="2432" y="1705"/>
                    <a:pt x="2346" y="1581"/>
                  </a:cubicBezTo>
                  <a:cubicBezTo>
                    <a:pt x="2340" y="1575"/>
                    <a:pt x="2331" y="1572"/>
                    <a:pt x="2322" y="1572"/>
                  </a:cubicBezTo>
                  <a:cubicBezTo>
                    <a:pt x="2313" y="1572"/>
                    <a:pt x="2304" y="1575"/>
                    <a:pt x="2298" y="1581"/>
                  </a:cubicBezTo>
                  <a:cubicBezTo>
                    <a:pt x="2255" y="1603"/>
                    <a:pt x="2209" y="1617"/>
                    <a:pt x="2162" y="1624"/>
                  </a:cubicBezTo>
                  <a:lnTo>
                    <a:pt x="2162" y="1624"/>
                  </a:lnTo>
                  <a:cubicBezTo>
                    <a:pt x="2057" y="1593"/>
                    <a:pt x="1950" y="1569"/>
                    <a:pt x="1843" y="1552"/>
                  </a:cubicBezTo>
                  <a:lnTo>
                    <a:pt x="1843" y="1552"/>
                  </a:lnTo>
                  <a:cubicBezTo>
                    <a:pt x="1918" y="1603"/>
                    <a:pt x="2006" y="1629"/>
                    <a:pt x="2094" y="1629"/>
                  </a:cubicBezTo>
                  <a:cubicBezTo>
                    <a:pt x="2117" y="1629"/>
                    <a:pt x="2140" y="1628"/>
                    <a:pt x="2162" y="1624"/>
                  </a:cubicBezTo>
                  <a:lnTo>
                    <a:pt x="2162" y="1624"/>
                  </a:lnTo>
                  <a:cubicBezTo>
                    <a:pt x="2349" y="1679"/>
                    <a:pt x="2531" y="1756"/>
                    <a:pt x="2703" y="1855"/>
                  </a:cubicBezTo>
                  <a:cubicBezTo>
                    <a:pt x="2846" y="1855"/>
                    <a:pt x="2989" y="1796"/>
                    <a:pt x="3084" y="1689"/>
                  </a:cubicBezTo>
                  <a:cubicBezTo>
                    <a:pt x="3117" y="1696"/>
                    <a:pt x="3152" y="1700"/>
                    <a:pt x="3186" y="1700"/>
                  </a:cubicBezTo>
                  <a:cubicBezTo>
                    <a:pt x="3308" y="1700"/>
                    <a:pt x="3429" y="1651"/>
                    <a:pt x="3512" y="1558"/>
                  </a:cubicBezTo>
                  <a:cubicBezTo>
                    <a:pt x="3584" y="1677"/>
                    <a:pt x="3715" y="1736"/>
                    <a:pt x="3858" y="1748"/>
                  </a:cubicBezTo>
                  <a:cubicBezTo>
                    <a:pt x="3884" y="1707"/>
                    <a:pt x="3916" y="1673"/>
                    <a:pt x="3952" y="1646"/>
                  </a:cubicBezTo>
                  <a:lnTo>
                    <a:pt x="3952" y="1646"/>
                  </a:lnTo>
                  <a:cubicBezTo>
                    <a:pt x="3920" y="1657"/>
                    <a:pt x="3886" y="1662"/>
                    <a:pt x="3852" y="1662"/>
                  </a:cubicBezTo>
                  <a:cubicBezTo>
                    <a:pt x="3733" y="1662"/>
                    <a:pt x="3614" y="1599"/>
                    <a:pt x="3548" y="1474"/>
                  </a:cubicBezTo>
                  <a:cubicBezTo>
                    <a:pt x="3536" y="1462"/>
                    <a:pt x="3524" y="1450"/>
                    <a:pt x="3512" y="1450"/>
                  </a:cubicBezTo>
                  <a:close/>
                  <a:moveTo>
                    <a:pt x="1238" y="34"/>
                  </a:moveTo>
                  <a:cubicBezTo>
                    <a:pt x="1024" y="34"/>
                    <a:pt x="845" y="176"/>
                    <a:pt x="774" y="379"/>
                  </a:cubicBezTo>
                  <a:cubicBezTo>
                    <a:pt x="536" y="379"/>
                    <a:pt x="345" y="569"/>
                    <a:pt x="345" y="807"/>
                  </a:cubicBezTo>
                  <a:cubicBezTo>
                    <a:pt x="0" y="950"/>
                    <a:pt x="24" y="1450"/>
                    <a:pt x="381" y="1569"/>
                  </a:cubicBezTo>
                  <a:cubicBezTo>
                    <a:pt x="453" y="1796"/>
                    <a:pt x="655" y="1939"/>
                    <a:pt x="881" y="1950"/>
                  </a:cubicBezTo>
                  <a:cubicBezTo>
                    <a:pt x="1084" y="1950"/>
                    <a:pt x="1274" y="1831"/>
                    <a:pt x="1369" y="1641"/>
                  </a:cubicBezTo>
                  <a:lnTo>
                    <a:pt x="1381" y="1641"/>
                  </a:lnTo>
                  <a:cubicBezTo>
                    <a:pt x="1500" y="1641"/>
                    <a:pt x="1607" y="1605"/>
                    <a:pt x="1703" y="1534"/>
                  </a:cubicBezTo>
                  <a:cubicBezTo>
                    <a:pt x="1750" y="1539"/>
                    <a:pt x="1796" y="1545"/>
                    <a:pt x="1843" y="1552"/>
                  </a:cubicBezTo>
                  <a:lnTo>
                    <a:pt x="1843" y="1552"/>
                  </a:lnTo>
                  <a:cubicBezTo>
                    <a:pt x="1804" y="1525"/>
                    <a:pt x="1768" y="1491"/>
                    <a:pt x="1738" y="1450"/>
                  </a:cubicBezTo>
                  <a:cubicBezTo>
                    <a:pt x="1726" y="1450"/>
                    <a:pt x="1715" y="1438"/>
                    <a:pt x="1703" y="1438"/>
                  </a:cubicBezTo>
                  <a:cubicBezTo>
                    <a:pt x="1703" y="1438"/>
                    <a:pt x="1691" y="1438"/>
                    <a:pt x="1679" y="1450"/>
                  </a:cubicBezTo>
                  <a:cubicBezTo>
                    <a:pt x="1596" y="1522"/>
                    <a:pt x="1488" y="1558"/>
                    <a:pt x="1381" y="1558"/>
                  </a:cubicBezTo>
                  <a:lnTo>
                    <a:pt x="1345" y="1558"/>
                  </a:lnTo>
                  <a:cubicBezTo>
                    <a:pt x="1334" y="1558"/>
                    <a:pt x="1310" y="1569"/>
                    <a:pt x="1310" y="1581"/>
                  </a:cubicBezTo>
                  <a:cubicBezTo>
                    <a:pt x="1232" y="1771"/>
                    <a:pt x="1063" y="1861"/>
                    <a:pt x="894" y="1861"/>
                  </a:cubicBezTo>
                  <a:cubicBezTo>
                    <a:pt x="702" y="1861"/>
                    <a:pt x="510" y="1744"/>
                    <a:pt x="453" y="1522"/>
                  </a:cubicBezTo>
                  <a:cubicBezTo>
                    <a:pt x="441" y="1510"/>
                    <a:pt x="441" y="1498"/>
                    <a:pt x="429" y="1498"/>
                  </a:cubicBezTo>
                  <a:cubicBezTo>
                    <a:pt x="131" y="1391"/>
                    <a:pt x="119" y="986"/>
                    <a:pt x="393" y="867"/>
                  </a:cubicBezTo>
                  <a:cubicBezTo>
                    <a:pt x="417" y="867"/>
                    <a:pt x="429" y="843"/>
                    <a:pt x="429" y="831"/>
                  </a:cubicBezTo>
                  <a:cubicBezTo>
                    <a:pt x="417" y="819"/>
                    <a:pt x="417" y="819"/>
                    <a:pt x="429" y="819"/>
                  </a:cubicBezTo>
                  <a:cubicBezTo>
                    <a:pt x="417" y="807"/>
                    <a:pt x="417" y="807"/>
                    <a:pt x="429" y="807"/>
                  </a:cubicBezTo>
                  <a:cubicBezTo>
                    <a:pt x="429" y="617"/>
                    <a:pt x="583" y="462"/>
                    <a:pt x="774" y="462"/>
                  </a:cubicBezTo>
                  <a:lnTo>
                    <a:pt x="774" y="450"/>
                  </a:lnTo>
                  <a:lnTo>
                    <a:pt x="798" y="450"/>
                  </a:lnTo>
                  <a:cubicBezTo>
                    <a:pt x="822" y="450"/>
                    <a:pt x="834" y="438"/>
                    <a:pt x="845" y="415"/>
                  </a:cubicBezTo>
                  <a:cubicBezTo>
                    <a:pt x="881" y="236"/>
                    <a:pt x="1048" y="105"/>
                    <a:pt x="1238" y="105"/>
                  </a:cubicBezTo>
                  <a:lnTo>
                    <a:pt x="1286" y="105"/>
                  </a:lnTo>
                  <a:cubicBezTo>
                    <a:pt x="1286" y="105"/>
                    <a:pt x="1298" y="105"/>
                    <a:pt x="1310" y="93"/>
                  </a:cubicBezTo>
                  <a:cubicBezTo>
                    <a:pt x="1330" y="74"/>
                    <a:pt x="1351" y="58"/>
                    <a:pt x="1374" y="45"/>
                  </a:cubicBezTo>
                  <a:lnTo>
                    <a:pt x="1374" y="45"/>
                  </a:lnTo>
                  <a:cubicBezTo>
                    <a:pt x="1341" y="40"/>
                    <a:pt x="1308" y="36"/>
                    <a:pt x="1274" y="3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3" name="Google Shape;2073;p53"/>
            <p:cNvSpPr/>
            <p:nvPr/>
          </p:nvSpPr>
          <p:spPr>
            <a:xfrm>
              <a:off x="5725315" y="2076223"/>
              <a:ext cx="126651" cy="18633"/>
            </a:xfrm>
            <a:custGeom>
              <a:avLst/>
              <a:gdLst/>
              <a:ahLst/>
              <a:cxnLst/>
              <a:rect l="l" t="t" r="r" b="b"/>
              <a:pathLst>
                <a:path w="5431" h="799" extrusionOk="0">
                  <a:moveTo>
                    <a:pt x="1" y="1"/>
                  </a:moveTo>
                  <a:lnTo>
                    <a:pt x="144" y="799"/>
                  </a:lnTo>
                  <a:lnTo>
                    <a:pt x="5275" y="799"/>
                  </a:lnTo>
                  <a:lnTo>
                    <a:pt x="5430" y="1"/>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4" name="Google Shape;2074;p53"/>
            <p:cNvSpPr/>
            <p:nvPr/>
          </p:nvSpPr>
          <p:spPr>
            <a:xfrm>
              <a:off x="5724219" y="2075407"/>
              <a:ext cx="128283" cy="20288"/>
            </a:xfrm>
            <a:custGeom>
              <a:avLst/>
              <a:gdLst/>
              <a:ahLst/>
              <a:cxnLst/>
              <a:rect l="l" t="t" r="r" b="b"/>
              <a:pathLst>
                <a:path w="5501" h="870" extrusionOk="0">
                  <a:moveTo>
                    <a:pt x="5430" y="72"/>
                  </a:moveTo>
                  <a:lnTo>
                    <a:pt x="5299" y="798"/>
                  </a:lnTo>
                  <a:lnTo>
                    <a:pt x="227" y="798"/>
                  </a:lnTo>
                  <a:lnTo>
                    <a:pt x="96" y="72"/>
                  </a:lnTo>
                  <a:close/>
                  <a:moveTo>
                    <a:pt x="36" y="0"/>
                  </a:moveTo>
                  <a:cubicBezTo>
                    <a:pt x="24" y="0"/>
                    <a:pt x="12" y="0"/>
                    <a:pt x="12" y="12"/>
                  </a:cubicBezTo>
                  <a:cubicBezTo>
                    <a:pt x="0" y="24"/>
                    <a:pt x="0" y="36"/>
                    <a:pt x="12" y="48"/>
                  </a:cubicBezTo>
                  <a:lnTo>
                    <a:pt x="155" y="845"/>
                  </a:lnTo>
                  <a:cubicBezTo>
                    <a:pt x="155" y="857"/>
                    <a:pt x="179" y="869"/>
                    <a:pt x="191" y="869"/>
                  </a:cubicBezTo>
                  <a:lnTo>
                    <a:pt x="5322" y="869"/>
                  </a:lnTo>
                  <a:cubicBezTo>
                    <a:pt x="5346" y="869"/>
                    <a:pt x="5358" y="857"/>
                    <a:pt x="5358" y="845"/>
                  </a:cubicBezTo>
                  <a:lnTo>
                    <a:pt x="5501" y="48"/>
                  </a:lnTo>
                  <a:cubicBezTo>
                    <a:pt x="5501" y="36"/>
                    <a:pt x="5501" y="24"/>
                    <a:pt x="5501" y="12"/>
                  </a:cubicBezTo>
                  <a:cubicBezTo>
                    <a:pt x="5489" y="0"/>
                    <a:pt x="5477" y="0"/>
                    <a:pt x="5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5" name="Google Shape;2075;p53"/>
            <p:cNvSpPr/>
            <p:nvPr/>
          </p:nvSpPr>
          <p:spPr>
            <a:xfrm>
              <a:off x="5692014" y="2074287"/>
              <a:ext cx="18889" cy="14738"/>
            </a:xfrm>
            <a:custGeom>
              <a:avLst/>
              <a:gdLst/>
              <a:ahLst/>
              <a:cxnLst/>
              <a:rect l="l" t="t" r="r" b="b"/>
              <a:pathLst>
                <a:path w="810" h="632" extrusionOk="0">
                  <a:moveTo>
                    <a:pt x="0" y="0"/>
                  </a:moveTo>
                  <a:lnTo>
                    <a:pt x="131" y="632"/>
                  </a:lnTo>
                  <a:lnTo>
                    <a:pt x="667" y="632"/>
                  </a:lnTo>
                  <a:lnTo>
                    <a:pt x="810" y="0"/>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6" name="Google Shape;2076;p53"/>
            <p:cNvSpPr/>
            <p:nvPr/>
          </p:nvSpPr>
          <p:spPr>
            <a:xfrm>
              <a:off x="5691175" y="2073448"/>
              <a:ext cx="20568" cy="16697"/>
            </a:xfrm>
            <a:custGeom>
              <a:avLst/>
              <a:gdLst/>
              <a:ahLst/>
              <a:cxnLst/>
              <a:rect l="l" t="t" r="r" b="b"/>
              <a:pathLst>
                <a:path w="882" h="716" extrusionOk="0">
                  <a:moveTo>
                    <a:pt x="798" y="84"/>
                  </a:moveTo>
                  <a:lnTo>
                    <a:pt x="679" y="632"/>
                  </a:lnTo>
                  <a:lnTo>
                    <a:pt x="203" y="632"/>
                  </a:lnTo>
                  <a:lnTo>
                    <a:pt x="84" y="84"/>
                  </a:lnTo>
                  <a:close/>
                  <a:moveTo>
                    <a:pt x="36" y="1"/>
                  </a:moveTo>
                  <a:cubicBezTo>
                    <a:pt x="24" y="1"/>
                    <a:pt x="12" y="13"/>
                    <a:pt x="12" y="13"/>
                  </a:cubicBezTo>
                  <a:cubicBezTo>
                    <a:pt x="0" y="25"/>
                    <a:pt x="0" y="36"/>
                    <a:pt x="0" y="48"/>
                  </a:cubicBezTo>
                  <a:lnTo>
                    <a:pt x="131" y="679"/>
                  </a:lnTo>
                  <a:cubicBezTo>
                    <a:pt x="143" y="691"/>
                    <a:pt x="155" y="703"/>
                    <a:pt x="167" y="715"/>
                  </a:cubicBezTo>
                  <a:lnTo>
                    <a:pt x="703" y="715"/>
                  </a:lnTo>
                  <a:cubicBezTo>
                    <a:pt x="727" y="703"/>
                    <a:pt x="739" y="691"/>
                    <a:pt x="739" y="679"/>
                  </a:cubicBezTo>
                  <a:lnTo>
                    <a:pt x="870" y="48"/>
                  </a:lnTo>
                  <a:cubicBezTo>
                    <a:pt x="882" y="36"/>
                    <a:pt x="882" y="25"/>
                    <a:pt x="870" y="13"/>
                  </a:cubicBezTo>
                  <a:cubicBezTo>
                    <a:pt x="870" y="13"/>
                    <a:pt x="858" y="1"/>
                    <a:pt x="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7" name="Google Shape;2077;p53"/>
            <p:cNvSpPr/>
            <p:nvPr/>
          </p:nvSpPr>
          <p:spPr>
            <a:xfrm>
              <a:off x="5720045" y="2039914"/>
              <a:ext cx="139127" cy="45194"/>
            </a:xfrm>
            <a:custGeom>
              <a:avLst/>
              <a:gdLst/>
              <a:ahLst/>
              <a:cxnLst/>
              <a:rect l="l" t="t" r="r" b="b"/>
              <a:pathLst>
                <a:path w="5966" h="1938" extrusionOk="0">
                  <a:moveTo>
                    <a:pt x="1500" y="0"/>
                  </a:moveTo>
                  <a:cubicBezTo>
                    <a:pt x="1408" y="0"/>
                    <a:pt x="1315" y="33"/>
                    <a:pt x="1239" y="105"/>
                  </a:cubicBezTo>
                  <a:cubicBezTo>
                    <a:pt x="1217" y="102"/>
                    <a:pt x="1195" y="100"/>
                    <a:pt x="1174" y="100"/>
                  </a:cubicBezTo>
                  <a:cubicBezTo>
                    <a:pt x="975" y="100"/>
                    <a:pt x="806" y="246"/>
                    <a:pt x="763" y="451"/>
                  </a:cubicBezTo>
                  <a:lnTo>
                    <a:pt x="727" y="451"/>
                  </a:lnTo>
                  <a:cubicBezTo>
                    <a:pt x="513" y="451"/>
                    <a:pt x="346" y="617"/>
                    <a:pt x="346" y="832"/>
                  </a:cubicBezTo>
                  <a:cubicBezTo>
                    <a:pt x="346" y="843"/>
                    <a:pt x="346" y="855"/>
                    <a:pt x="346" y="855"/>
                  </a:cubicBezTo>
                  <a:cubicBezTo>
                    <a:pt x="1" y="986"/>
                    <a:pt x="13" y="1474"/>
                    <a:pt x="370" y="1570"/>
                  </a:cubicBezTo>
                  <a:cubicBezTo>
                    <a:pt x="433" y="1811"/>
                    <a:pt x="643" y="1937"/>
                    <a:pt x="851" y="1937"/>
                  </a:cubicBezTo>
                  <a:cubicBezTo>
                    <a:pt x="1034" y="1937"/>
                    <a:pt x="1215" y="1841"/>
                    <a:pt x="1299" y="1641"/>
                  </a:cubicBezTo>
                  <a:lnTo>
                    <a:pt x="1334" y="1641"/>
                  </a:lnTo>
                  <a:cubicBezTo>
                    <a:pt x="1430" y="1561"/>
                    <a:pt x="1547" y="1522"/>
                    <a:pt x="1662" y="1522"/>
                  </a:cubicBezTo>
                  <a:cubicBezTo>
                    <a:pt x="1805" y="1522"/>
                    <a:pt x="1945" y="1582"/>
                    <a:pt x="2037" y="1701"/>
                  </a:cubicBezTo>
                  <a:cubicBezTo>
                    <a:pt x="2105" y="1667"/>
                    <a:pt x="2177" y="1651"/>
                    <a:pt x="2249" y="1651"/>
                  </a:cubicBezTo>
                  <a:cubicBezTo>
                    <a:pt x="2405" y="1651"/>
                    <a:pt x="2558" y="1725"/>
                    <a:pt x="2656" y="1855"/>
                  </a:cubicBezTo>
                  <a:cubicBezTo>
                    <a:pt x="2799" y="1855"/>
                    <a:pt x="2942" y="1784"/>
                    <a:pt x="3037" y="1677"/>
                  </a:cubicBezTo>
                  <a:cubicBezTo>
                    <a:pt x="3073" y="1689"/>
                    <a:pt x="3108" y="1701"/>
                    <a:pt x="3156" y="1701"/>
                  </a:cubicBezTo>
                  <a:cubicBezTo>
                    <a:pt x="3229" y="1589"/>
                    <a:pt x="3349" y="1535"/>
                    <a:pt x="3469" y="1535"/>
                  </a:cubicBezTo>
                  <a:cubicBezTo>
                    <a:pt x="3605" y="1535"/>
                    <a:pt x="3741" y="1604"/>
                    <a:pt x="3811" y="1736"/>
                  </a:cubicBezTo>
                  <a:cubicBezTo>
                    <a:pt x="3882" y="1605"/>
                    <a:pt x="4013" y="1540"/>
                    <a:pt x="4144" y="1540"/>
                  </a:cubicBezTo>
                  <a:cubicBezTo>
                    <a:pt x="4275" y="1540"/>
                    <a:pt x="4406" y="1605"/>
                    <a:pt x="4477" y="1736"/>
                  </a:cubicBezTo>
                  <a:cubicBezTo>
                    <a:pt x="4487" y="1738"/>
                    <a:pt x="4497" y="1738"/>
                    <a:pt x="4507" y="1738"/>
                  </a:cubicBezTo>
                  <a:cubicBezTo>
                    <a:pt x="4592" y="1738"/>
                    <a:pt x="4675" y="1694"/>
                    <a:pt x="4739" y="1641"/>
                  </a:cubicBezTo>
                  <a:cubicBezTo>
                    <a:pt x="4818" y="1759"/>
                    <a:pt x="4941" y="1816"/>
                    <a:pt x="5064" y="1816"/>
                  </a:cubicBezTo>
                  <a:cubicBezTo>
                    <a:pt x="5201" y="1816"/>
                    <a:pt x="5337" y="1744"/>
                    <a:pt x="5406" y="1605"/>
                  </a:cubicBezTo>
                  <a:cubicBezTo>
                    <a:pt x="5442" y="1617"/>
                    <a:pt x="5490" y="1629"/>
                    <a:pt x="5537" y="1629"/>
                  </a:cubicBezTo>
                  <a:cubicBezTo>
                    <a:pt x="5882" y="1629"/>
                    <a:pt x="5966" y="1153"/>
                    <a:pt x="5644" y="1022"/>
                  </a:cubicBezTo>
                  <a:lnTo>
                    <a:pt x="5668" y="1022"/>
                  </a:lnTo>
                  <a:cubicBezTo>
                    <a:pt x="5680" y="963"/>
                    <a:pt x="5692" y="915"/>
                    <a:pt x="5704" y="855"/>
                  </a:cubicBezTo>
                  <a:cubicBezTo>
                    <a:pt x="5692" y="712"/>
                    <a:pt x="5609" y="570"/>
                    <a:pt x="5478" y="510"/>
                  </a:cubicBezTo>
                  <a:cubicBezTo>
                    <a:pt x="5470" y="325"/>
                    <a:pt x="5317" y="210"/>
                    <a:pt x="5162" y="210"/>
                  </a:cubicBezTo>
                  <a:cubicBezTo>
                    <a:pt x="5078" y="210"/>
                    <a:pt x="4993" y="244"/>
                    <a:pt x="4930" y="320"/>
                  </a:cubicBezTo>
                  <a:cubicBezTo>
                    <a:pt x="4847" y="212"/>
                    <a:pt x="4716" y="153"/>
                    <a:pt x="4585" y="153"/>
                  </a:cubicBezTo>
                  <a:cubicBezTo>
                    <a:pt x="4358" y="153"/>
                    <a:pt x="4168" y="331"/>
                    <a:pt x="4144" y="558"/>
                  </a:cubicBezTo>
                  <a:cubicBezTo>
                    <a:pt x="4025" y="620"/>
                    <a:pt x="3894" y="651"/>
                    <a:pt x="3764" y="651"/>
                  </a:cubicBezTo>
                  <a:cubicBezTo>
                    <a:pt x="3569" y="651"/>
                    <a:pt x="3377" y="581"/>
                    <a:pt x="3227" y="439"/>
                  </a:cubicBezTo>
                  <a:cubicBezTo>
                    <a:pt x="3157" y="489"/>
                    <a:pt x="3077" y="514"/>
                    <a:pt x="3000" y="514"/>
                  </a:cubicBezTo>
                  <a:cubicBezTo>
                    <a:pt x="2894" y="514"/>
                    <a:pt x="2791" y="468"/>
                    <a:pt x="2715" y="379"/>
                  </a:cubicBezTo>
                  <a:cubicBezTo>
                    <a:pt x="2501" y="379"/>
                    <a:pt x="2334" y="546"/>
                    <a:pt x="2334" y="760"/>
                  </a:cubicBezTo>
                  <a:lnTo>
                    <a:pt x="2334" y="808"/>
                  </a:lnTo>
                  <a:cubicBezTo>
                    <a:pt x="2311" y="796"/>
                    <a:pt x="2275" y="772"/>
                    <a:pt x="2251" y="760"/>
                  </a:cubicBezTo>
                  <a:lnTo>
                    <a:pt x="2251" y="712"/>
                  </a:lnTo>
                  <a:cubicBezTo>
                    <a:pt x="2251" y="510"/>
                    <a:pt x="2084" y="343"/>
                    <a:pt x="1882" y="343"/>
                  </a:cubicBezTo>
                  <a:cubicBezTo>
                    <a:pt x="1858" y="130"/>
                    <a:pt x="1682" y="0"/>
                    <a:pt x="1500" y="0"/>
                  </a:cubicBezTo>
                  <a:close/>
                </a:path>
              </a:pathLst>
            </a:custGeom>
            <a:solidFill>
              <a:srgbClr val="4A7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8" name="Google Shape;2078;p53"/>
            <p:cNvSpPr/>
            <p:nvPr/>
          </p:nvSpPr>
          <p:spPr>
            <a:xfrm>
              <a:off x="5719485" y="2040754"/>
              <a:ext cx="141366" cy="45497"/>
            </a:xfrm>
            <a:custGeom>
              <a:avLst/>
              <a:gdLst/>
              <a:ahLst/>
              <a:cxnLst/>
              <a:rect l="l" t="t" r="r" b="b"/>
              <a:pathLst>
                <a:path w="6062" h="1951" extrusionOk="0">
                  <a:moveTo>
                    <a:pt x="1517" y="0"/>
                  </a:moveTo>
                  <a:cubicBezTo>
                    <a:pt x="1461" y="0"/>
                    <a:pt x="1405" y="14"/>
                    <a:pt x="1353" y="44"/>
                  </a:cubicBezTo>
                  <a:lnTo>
                    <a:pt x="1353" y="44"/>
                  </a:lnTo>
                  <a:cubicBezTo>
                    <a:pt x="1521" y="69"/>
                    <a:pt x="1682" y="123"/>
                    <a:pt x="1829" y="202"/>
                  </a:cubicBezTo>
                  <a:lnTo>
                    <a:pt x="1829" y="202"/>
                  </a:lnTo>
                  <a:cubicBezTo>
                    <a:pt x="1772" y="75"/>
                    <a:pt x="1646" y="0"/>
                    <a:pt x="1517" y="0"/>
                  </a:cubicBezTo>
                  <a:close/>
                  <a:moveTo>
                    <a:pt x="1829" y="202"/>
                  </a:moveTo>
                  <a:cubicBezTo>
                    <a:pt x="1843" y="234"/>
                    <a:pt x="1854" y="269"/>
                    <a:pt x="1858" y="307"/>
                  </a:cubicBezTo>
                  <a:cubicBezTo>
                    <a:pt x="1858" y="317"/>
                    <a:pt x="1874" y="334"/>
                    <a:pt x="1886" y="334"/>
                  </a:cubicBezTo>
                  <a:cubicBezTo>
                    <a:pt x="1889" y="334"/>
                    <a:pt x="1892" y="333"/>
                    <a:pt x="1894" y="331"/>
                  </a:cubicBezTo>
                  <a:cubicBezTo>
                    <a:pt x="2085" y="331"/>
                    <a:pt x="2239" y="486"/>
                    <a:pt x="2239" y="676"/>
                  </a:cubicBezTo>
                  <a:cubicBezTo>
                    <a:pt x="2239" y="688"/>
                    <a:pt x="2239" y="700"/>
                    <a:pt x="2239" y="712"/>
                  </a:cubicBezTo>
                  <a:lnTo>
                    <a:pt x="2239" y="724"/>
                  </a:lnTo>
                  <a:cubicBezTo>
                    <a:pt x="2239" y="736"/>
                    <a:pt x="2239" y="748"/>
                    <a:pt x="2263" y="760"/>
                  </a:cubicBezTo>
                  <a:cubicBezTo>
                    <a:pt x="2287" y="772"/>
                    <a:pt x="2311" y="784"/>
                    <a:pt x="2335" y="796"/>
                  </a:cubicBezTo>
                  <a:cubicBezTo>
                    <a:pt x="2341" y="802"/>
                    <a:pt x="2349" y="805"/>
                    <a:pt x="2356" y="805"/>
                  </a:cubicBezTo>
                  <a:cubicBezTo>
                    <a:pt x="2376" y="805"/>
                    <a:pt x="2394" y="786"/>
                    <a:pt x="2394" y="760"/>
                  </a:cubicBezTo>
                  <a:cubicBezTo>
                    <a:pt x="2382" y="748"/>
                    <a:pt x="2382" y="736"/>
                    <a:pt x="2394" y="724"/>
                  </a:cubicBezTo>
                  <a:cubicBezTo>
                    <a:pt x="2392" y="666"/>
                    <a:pt x="2403" y="613"/>
                    <a:pt x="2425" y="568"/>
                  </a:cubicBezTo>
                  <a:lnTo>
                    <a:pt x="2425" y="568"/>
                  </a:lnTo>
                  <a:cubicBezTo>
                    <a:pt x="2393" y="594"/>
                    <a:pt x="2363" y="622"/>
                    <a:pt x="2335" y="653"/>
                  </a:cubicBezTo>
                  <a:cubicBezTo>
                    <a:pt x="2201" y="462"/>
                    <a:pt x="2027" y="309"/>
                    <a:pt x="1829" y="202"/>
                  </a:cubicBezTo>
                  <a:close/>
                  <a:moveTo>
                    <a:pt x="4180" y="1456"/>
                  </a:moveTo>
                  <a:cubicBezTo>
                    <a:pt x="4168" y="1456"/>
                    <a:pt x="4156" y="1462"/>
                    <a:pt x="4144" y="1474"/>
                  </a:cubicBezTo>
                  <a:cubicBezTo>
                    <a:pt x="4113" y="1534"/>
                    <a:pt x="4069" y="1580"/>
                    <a:pt x="4019" y="1611"/>
                  </a:cubicBezTo>
                  <a:lnTo>
                    <a:pt x="4019" y="1611"/>
                  </a:lnTo>
                  <a:cubicBezTo>
                    <a:pt x="4070" y="1589"/>
                    <a:pt x="4125" y="1578"/>
                    <a:pt x="4180" y="1578"/>
                  </a:cubicBezTo>
                  <a:cubicBezTo>
                    <a:pt x="4238" y="1578"/>
                    <a:pt x="4296" y="1591"/>
                    <a:pt x="4350" y="1615"/>
                  </a:cubicBezTo>
                  <a:lnTo>
                    <a:pt x="4350" y="1615"/>
                  </a:lnTo>
                  <a:cubicBezTo>
                    <a:pt x="4296" y="1584"/>
                    <a:pt x="4248" y="1536"/>
                    <a:pt x="4216" y="1474"/>
                  </a:cubicBezTo>
                  <a:cubicBezTo>
                    <a:pt x="4204" y="1462"/>
                    <a:pt x="4192" y="1456"/>
                    <a:pt x="4180" y="1456"/>
                  </a:cubicBezTo>
                  <a:close/>
                  <a:moveTo>
                    <a:pt x="4350" y="1615"/>
                  </a:moveTo>
                  <a:lnTo>
                    <a:pt x="4350" y="1615"/>
                  </a:lnTo>
                  <a:cubicBezTo>
                    <a:pt x="4361" y="1621"/>
                    <a:pt x="4372" y="1627"/>
                    <a:pt x="4383" y="1632"/>
                  </a:cubicBezTo>
                  <a:lnTo>
                    <a:pt x="4383" y="1632"/>
                  </a:lnTo>
                  <a:cubicBezTo>
                    <a:pt x="4372" y="1626"/>
                    <a:pt x="4361" y="1620"/>
                    <a:pt x="4350" y="1615"/>
                  </a:cubicBezTo>
                  <a:close/>
                  <a:moveTo>
                    <a:pt x="4019" y="1611"/>
                  </a:moveTo>
                  <a:lnTo>
                    <a:pt x="4019" y="1611"/>
                  </a:lnTo>
                  <a:cubicBezTo>
                    <a:pt x="4001" y="1618"/>
                    <a:pt x="3985" y="1627"/>
                    <a:pt x="3968" y="1637"/>
                  </a:cubicBezTo>
                  <a:lnTo>
                    <a:pt x="3968" y="1637"/>
                  </a:lnTo>
                  <a:cubicBezTo>
                    <a:pt x="3986" y="1630"/>
                    <a:pt x="4002" y="1621"/>
                    <a:pt x="4019" y="1611"/>
                  </a:cubicBezTo>
                  <a:close/>
                  <a:moveTo>
                    <a:pt x="4616" y="95"/>
                  </a:moveTo>
                  <a:cubicBezTo>
                    <a:pt x="4408" y="95"/>
                    <a:pt x="4205" y="228"/>
                    <a:pt x="4144" y="462"/>
                  </a:cubicBezTo>
                  <a:cubicBezTo>
                    <a:pt x="4071" y="408"/>
                    <a:pt x="3985" y="383"/>
                    <a:pt x="3901" y="383"/>
                  </a:cubicBezTo>
                  <a:cubicBezTo>
                    <a:pt x="3780" y="383"/>
                    <a:pt x="3662" y="435"/>
                    <a:pt x="3585" y="534"/>
                  </a:cubicBezTo>
                  <a:cubicBezTo>
                    <a:pt x="3416" y="411"/>
                    <a:pt x="3221" y="352"/>
                    <a:pt x="3027" y="352"/>
                  </a:cubicBezTo>
                  <a:cubicBezTo>
                    <a:pt x="2951" y="352"/>
                    <a:pt x="2874" y="361"/>
                    <a:pt x="2800" y="379"/>
                  </a:cubicBezTo>
                  <a:lnTo>
                    <a:pt x="2800" y="379"/>
                  </a:lnTo>
                  <a:cubicBezTo>
                    <a:pt x="2779" y="376"/>
                    <a:pt x="2758" y="374"/>
                    <a:pt x="2738" y="374"/>
                  </a:cubicBezTo>
                  <a:cubicBezTo>
                    <a:pt x="2607" y="374"/>
                    <a:pt x="2481" y="447"/>
                    <a:pt x="2425" y="568"/>
                  </a:cubicBezTo>
                  <a:lnTo>
                    <a:pt x="2425" y="568"/>
                  </a:lnTo>
                  <a:cubicBezTo>
                    <a:pt x="2536" y="476"/>
                    <a:pt x="2664" y="413"/>
                    <a:pt x="2800" y="379"/>
                  </a:cubicBezTo>
                  <a:lnTo>
                    <a:pt x="2800" y="379"/>
                  </a:lnTo>
                  <a:cubicBezTo>
                    <a:pt x="2873" y="393"/>
                    <a:pt x="2944" y="431"/>
                    <a:pt x="3001" y="498"/>
                  </a:cubicBezTo>
                  <a:cubicBezTo>
                    <a:pt x="3007" y="504"/>
                    <a:pt x="3016" y="507"/>
                    <a:pt x="3025" y="507"/>
                  </a:cubicBezTo>
                  <a:cubicBezTo>
                    <a:pt x="3034" y="507"/>
                    <a:pt x="3043" y="504"/>
                    <a:pt x="3049" y="498"/>
                  </a:cubicBezTo>
                  <a:cubicBezTo>
                    <a:pt x="3108" y="457"/>
                    <a:pt x="3177" y="437"/>
                    <a:pt x="3246" y="437"/>
                  </a:cubicBezTo>
                  <a:cubicBezTo>
                    <a:pt x="3359" y="437"/>
                    <a:pt x="3471" y="490"/>
                    <a:pt x="3537" y="593"/>
                  </a:cubicBezTo>
                  <a:cubicBezTo>
                    <a:pt x="3543" y="605"/>
                    <a:pt x="3555" y="611"/>
                    <a:pt x="3568" y="611"/>
                  </a:cubicBezTo>
                  <a:cubicBezTo>
                    <a:pt x="3582" y="611"/>
                    <a:pt x="3597" y="605"/>
                    <a:pt x="3609" y="593"/>
                  </a:cubicBezTo>
                  <a:cubicBezTo>
                    <a:pt x="3670" y="491"/>
                    <a:pt x="3781" y="436"/>
                    <a:pt x="3897" y="436"/>
                  </a:cubicBezTo>
                  <a:cubicBezTo>
                    <a:pt x="3984" y="436"/>
                    <a:pt x="4073" y="467"/>
                    <a:pt x="4144" y="534"/>
                  </a:cubicBezTo>
                  <a:cubicBezTo>
                    <a:pt x="4144" y="546"/>
                    <a:pt x="4168" y="546"/>
                    <a:pt x="4180" y="546"/>
                  </a:cubicBezTo>
                  <a:cubicBezTo>
                    <a:pt x="4192" y="534"/>
                    <a:pt x="4204" y="522"/>
                    <a:pt x="4204" y="510"/>
                  </a:cubicBezTo>
                  <a:cubicBezTo>
                    <a:pt x="4226" y="284"/>
                    <a:pt x="4411" y="149"/>
                    <a:pt x="4600" y="149"/>
                  </a:cubicBezTo>
                  <a:cubicBezTo>
                    <a:pt x="4711" y="149"/>
                    <a:pt x="4823" y="195"/>
                    <a:pt x="4906" y="295"/>
                  </a:cubicBezTo>
                  <a:cubicBezTo>
                    <a:pt x="4918" y="307"/>
                    <a:pt x="4930" y="307"/>
                    <a:pt x="4942" y="307"/>
                  </a:cubicBezTo>
                  <a:cubicBezTo>
                    <a:pt x="4954" y="307"/>
                    <a:pt x="4966" y="307"/>
                    <a:pt x="4966" y="295"/>
                  </a:cubicBezTo>
                  <a:cubicBezTo>
                    <a:pt x="5025" y="236"/>
                    <a:pt x="5097" y="200"/>
                    <a:pt x="5180" y="200"/>
                  </a:cubicBezTo>
                  <a:cubicBezTo>
                    <a:pt x="5323" y="200"/>
                    <a:pt x="5442" y="319"/>
                    <a:pt x="5454" y="462"/>
                  </a:cubicBezTo>
                  <a:cubicBezTo>
                    <a:pt x="5454" y="486"/>
                    <a:pt x="5454" y="498"/>
                    <a:pt x="5478" y="498"/>
                  </a:cubicBezTo>
                  <a:cubicBezTo>
                    <a:pt x="5597" y="557"/>
                    <a:pt x="5668" y="676"/>
                    <a:pt x="5680" y="819"/>
                  </a:cubicBezTo>
                  <a:cubicBezTo>
                    <a:pt x="5680" y="867"/>
                    <a:pt x="5668" y="915"/>
                    <a:pt x="5644" y="962"/>
                  </a:cubicBezTo>
                  <a:cubicBezTo>
                    <a:pt x="5633" y="974"/>
                    <a:pt x="5633" y="986"/>
                    <a:pt x="5644" y="998"/>
                  </a:cubicBezTo>
                  <a:cubicBezTo>
                    <a:pt x="5644" y="998"/>
                    <a:pt x="5656" y="1010"/>
                    <a:pt x="5668" y="1010"/>
                  </a:cubicBezTo>
                  <a:cubicBezTo>
                    <a:pt x="5942" y="1117"/>
                    <a:pt x="5871" y="1546"/>
                    <a:pt x="5561" y="1546"/>
                  </a:cubicBezTo>
                  <a:cubicBezTo>
                    <a:pt x="5525" y="1546"/>
                    <a:pt x="5490" y="1534"/>
                    <a:pt x="5454" y="1522"/>
                  </a:cubicBezTo>
                  <a:cubicBezTo>
                    <a:pt x="5447" y="1518"/>
                    <a:pt x="5440" y="1517"/>
                    <a:pt x="5434" y="1517"/>
                  </a:cubicBezTo>
                  <a:cubicBezTo>
                    <a:pt x="5418" y="1517"/>
                    <a:pt x="5406" y="1525"/>
                    <a:pt x="5406" y="1534"/>
                  </a:cubicBezTo>
                  <a:cubicBezTo>
                    <a:pt x="5343" y="1660"/>
                    <a:pt x="5219" y="1726"/>
                    <a:pt x="5095" y="1726"/>
                  </a:cubicBezTo>
                  <a:cubicBezTo>
                    <a:pt x="4987" y="1726"/>
                    <a:pt x="4878" y="1675"/>
                    <a:pt x="4811" y="1569"/>
                  </a:cubicBezTo>
                  <a:cubicBezTo>
                    <a:pt x="4799" y="1569"/>
                    <a:pt x="4787" y="1558"/>
                    <a:pt x="4775" y="1558"/>
                  </a:cubicBezTo>
                  <a:cubicBezTo>
                    <a:pt x="4763" y="1558"/>
                    <a:pt x="4763" y="1558"/>
                    <a:pt x="4752" y="1569"/>
                  </a:cubicBezTo>
                  <a:cubicBezTo>
                    <a:pt x="4685" y="1632"/>
                    <a:pt x="4602" y="1661"/>
                    <a:pt x="4521" y="1661"/>
                  </a:cubicBezTo>
                  <a:cubicBezTo>
                    <a:pt x="4474" y="1661"/>
                    <a:pt x="4427" y="1651"/>
                    <a:pt x="4383" y="1632"/>
                  </a:cubicBezTo>
                  <a:lnTo>
                    <a:pt x="4383" y="1632"/>
                  </a:lnTo>
                  <a:cubicBezTo>
                    <a:pt x="4432" y="1660"/>
                    <a:pt x="4477" y="1698"/>
                    <a:pt x="4513" y="1748"/>
                  </a:cubicBezTo>
                  <a:cubicBezTo>
                    <a:pt x="4590" y="1695"/>
                    <a:pt x="4677" y="1669"/>
                    <a:pt x="4763" y="1669"/>
                  </a:cubicBezTo>
                  <a:cubicBezTo>
                    <a:pt x="4889" y="1669"/>
                    <a:pt x="5012" y="1725"/>
                    <a:pt x="5097" y="1831"/>
                  </a:cubicBezTo>
                  <a:cubicBezTo>
                    <a:pt x="5252" y="1831"/>
                    <a:pt x="5383" y="1748"/>
                    <a:pt x="5466" y="1617"/>
                  </a:cubicBezTo>
                  <a:cubicBezTo>
                    <a:pt x="5502" y="1629"/>
                    <a:pt x="5537" y="1641"/>
                    <a:pt x="5573" y="1641"/>
                  </a:cubicBezTo>
                  <a:cubicBezTo>
                    <a:pt x="5942" y="1641"/>
                    <a:pt x="6061" y="1141"/>
                    <a:pt x="5740" y="974"/>
                  </a:cubicBezTo>
                  <a:cubicBezTo>
                    <a:pt x="5752" y="927"/>
                    <a:pt x="5764" y="879"/>
                    <a:pt x="5764" y="831"/>
                  </a:cubicBezTo>
                  <a:cubicBezTo>
                    <a:pt x="5764" y="676"/>
                    <a:pt x="5668" y="534"/>
                    <a:pt x="5537" y="462"/>
                  </a:cubicBezTo>
                  <a:cubicBezTo>
                    <a:pt x="5513" y="269"/>
                    <a:pt x="5347" y="146"/>
                    <a:pt x="5180" y="146"/>
                  </a:cubicBezTo>
                  <a:cubicBezTo>
                    <a:pt x="5100" y="146"/>
                    <a:pt x="5019" y="174"/>
                    <a:pt x="4954" y="236"/>
                  </a:cubicBezTo>
                  <a:cubicBezTo>
                    <a:pt x="4858" y="140"/>
                    <a:pt x="4736" y="95"/>
                    <a:pt x="4616" y="95"/>
                  </a:cubicBezTo>
                  <a:close/>
                  <a:moveTo>
                    <a:pt x="3513" y="1450"/>
                  </a:moveTo>
                  <a:cubicBezTo>
                    <a:pt x="3489" y="1450"/>
                    <a:pt x="3478" y="1450"/>
                    <a:pt x="3478" y="1462"/>
                  </a:cubicBezTo>
                  <a:cubicBezTo>
                    <a:pt x="3406" y="1558"/>
                    <a:pt x="3299" y="1617"/>
                    <a:pt x="3192" y="1617"/>
                  </a:cubicBezTo>
                  <a:cubicBezTo>
                    <a:pt x="3156" y="1617"/>
                    <a:pt x="3108" y="1605"/>
                    <a:pt x="3085" y="1593"/>
                  </a:cubicBezTo>
                  <a:cubicBezTo>
                    <a:pt x="3061" y="1593"/>
                    <a:pt x="3049" y="1593"/>
                    <a:pt x="3037" y="1605"/>
                  </a:cubicBezTo>
                  <a:cubicBezTo>
                    <a:pt x="2951" y="1714"/>
                    <a:pt x="2824" y="1768"/>
                    <a:pt x="2697" y="1768"/>
                  </a:cubicBezTo>
                  <a:cubicBezTo>
                    <a:pt x="2559" y="1768"/>
                    <a:pt x="2421" y="1705"/>
                    <a:pt x="2335" y="1581"/>
                  </a:cubicBezTo>
                  <a:cubicBezTo>
                    <a:pt x="2329" y="1575"/>
                    <a:pt x="2320" y="1572"/>
                    <a:pt x="2311" y="1572"/>
                  </a:cubicBezTo>
                  <a:cubicBezTo>
                    <a:pt x="2302" y="1572"/>
                    <a:pt x="2293" y="1575"/>
                    <a:pt x="2287" y="1581"/>
                  </a:cubicBezTo>
                  <a:cubicBezTo>
                    <a:pt x="2243" y="1603"/>
                    <a:pt x="2197" y="1618"/>
                    <a:pt x="2150" y="1625"/>
                  </a:cubicBezTo>
                  <a:lnTo>
                    <a:pt x="2150" y="1625"/>
                  </a:lnTo>
                  <a:cubicBezTo>
                    <a:pt x="2051" y="1596"/>
                    <a:pt x="1949" y="1575"/>
                    <a:pt x="1846" y="1561"/>
                  </a:cubicBezTo>
                  <a:lnTo>
                    <a:pt x="1846" y="1561"/>
                  </a:lnTo>
                  <a:cubicBezTo>
                    <a:pt x="1917" y="1606"/>
                    <a:pt x="2000" y="1629"/>
                    <a:pt x="2083" y="1629"/>
                  </a:cubicBezTo>
                  <a:cubicBezTo>
                    <a:pt x="2106" y="1629"/>
                    <a:pt x="2128" y="1628"/>
                    <a:pt x="2150" y="1625"/>
                  </a:cubicBezTo>
                  <a:lnTo>
                    <a:pt x="2150" y="1625"/>
                  </a:lnTo>
                  <a:cubicBezTo>
                    <a:pt x="2341" y="1679"/>
                    <a:pt x="2524" y="1760"/>
                    <a:pt x="2692" y="1867"/>
                  </a:cubicBezTo>
                  <a:cubicBezTo>
                    <a:pt x="2847" y="1867"/>
                    <a:pt x="2977" y="1808"/>
                    <a:pt x="3085" y="1700"/>
                  </a:cubicBezTo>
                  <a:cubicBezTo>
                    <a:pt x="3118" y="1708"/>
                    <a:pt x="3152" y="1712"/>
                    <a:pt x="3185" y="1712"/>
                  </a:cubicBezTo>
                  <a:cubicBezTo>
                    <a:pt x="3305" y="1712"/>
                    <a:pt x="3418" y="1663"/>
                    <a:pt x="3501" y="1569"/>
                  </a:cubicBezTo>
                  <a:cubicBezTo>
                    <a:pt x="3585" y="1689"/>
                    <a:pt x="3704" y="1748"/>
                    <a:pt x="3847" y="1748"/>
                  </a:cubicBezTo>
                  <a:cubicBezTo>
                    <a:pt x="3881" y="1701"/>
                    <a:pt x="3923" y="1664"/>
                    <a:pt x="3968" y="1637"/>
                  </a:cubicBezTo>
                  <a:lnTo>
                    <a:pt x="3968" y="1637"/>
                  </a:lnTo>
                  <a:cubicBezTo>
                    <a:pt x="3928" y="1653"/>
                    <a:pt x="3884" y="1662"/>
                    <a:pt x="3841" y="1662"/>
                  </a:cubicBezTo>
                  <a:cubicBezTo>
                    <a:pt x="3722" y="1662"/>
                    <a:pt x="3603" y="1599"/>
                    <a:pt x="3537" y="1474"/>
                  </a:cubicBezTo>
                  <a:cubicBezTo>
                    <a:pt x="3525" y="1462"/>
                    <a:pt x="3525" y="1450"/>
                    <a:pt x="3513" y="1450"/>
                  </a:cubicBezTo>
                  <a:close/>
                  <a:moveTo>
                    <a:pt x="1227" y="34"/>
                  </a:moveTo>
                  <a:cubicBezTo>
                    <a:pt x="1025" y="34"/>
                    <a:pt x="834" y="176"/>
                    <a:pt x="775" y="379"/>
                  </a:cubicBezTo>
                  <a:lnTo>
                    <a:pt x="763" y="379"/>
                  </a:lnTo>
                  <a:cubicBezTo>
                    <a:pt x="537" y="379"/>
                    <a:pt x="346" y="569"/>
                    <a:pt x="346" y="807"/>
                  </a:cubicBezTo>
                  <a:cubicBezTo>
                    <a:pt x="1" y="950"/>
                    <a:pt x="13" y="1450"/>
                    <a:pt x="370" y="1569"/>
                  </a:cubicBezTo>
                  <a:cubicBezTo>
                    <a:pt x="441" y="1796"/>
                    <a:pt x="644" y="1939"/>
                    <a:pt x="882" y="1950"/>
                  </a:cubicBezTo>
                  <a:cubicBezTo>
                    <a:pt x="1084" y="1950"/>
                    <a:pt x="1263" y="1831"/>
                    <a:pt x="1358" y="1653"/>
                  </a:cubicBezTo>
                  <a:lnTo>
                    <a:pt x="1382" y="1653"/>
                  </a:lnTo>
                  <a:cubicBezTo>
                    <a:pt x="1489" y="1653"/>
                    <a:pt x="1596" y="1617"/>
                    <a:pt x="1692" y="1546"/>
                  </a:cubicBezTo>
                  <a:cubicBezTo>
                    <a:pt x="1743" y="1549"/>
                    <a:pt x="1795" y="1554"/>
                    <a:pt x="1846" y="1561"/>
                  </a:cubicBezTo>
                  <a:lnTo>
                    <a:pt x="1846" y="1561"/>
                  </a:lnTo>
                  <a:cubicBezTo>
                    <a:pt x="1801" y="1533"/>
                    <a:pt x="1761" y="1496"/>
                    <a:pt x="1727" y="1450"/>
                  </a:cubicBezTo>
                  <a:cubicBezTo>
                    <a:pt x="1715" y="1450"/>
                    <a:pt x="1704" y="1438"/>
                    <a:pt x="1692" y="1438"/>
                  </a:cubicBezTo>
                  <a:cubicBezTo>
                    <a:pt x="1692" y="1438"/>
                    <a:pt x="1680" y="1438"/>
                    <a:pt x="1668" y="1450"/>
                  </a:cubicBezTo>
                  <a:cubicBezTo>
                    <a:pt x="1584" y="1522"/>
                    <a:pt x="1477" y="1558"/>
                    <a:pt x="1370" y="1558"/>
                  </a:cubicBezTo>
                  <a:lnTo>
                    <a:pt x="1334" y="1558"/>
                  </a:lnTo>
                  <a:cubicBezTo>
                    <a:pt x="1323" y="1558"/>
                    <a:pt x="1299" y="1569"/>
                    <a:pt x="1299" y="1581"/>
                  </a:cubicBezTo>
                  <a:cubicBezTo>
                    <a:pt x="1221" y="1771"/>
                    <a:pt x="1052" y="1861"/>
                    <a:pt x="883" y="1861"/>
                  </a:cubicBezTo>
                  <a:cubicBezTo>
                    <a:pt x="691" y="1861"/>
                    <a:pt x="499" y="1744"/>
                    <a:pt x="441" y="1522"/>
                  </a:cubicBezTo>
                  <a:cubicBezTo>
                    <a:pt x="430" y="1510"/>
                    <a:pt x="430" y="1498"/>
                    <a:pt x="418" y="1498"/>
                  </a:cubicBezTo>
                  <a:cubicBezTo>
                    <a:pt x="120" y="1391"/>
                    <a:pt x="108" y="986"/>
                    <a:pt x="394" y="867"/>
                  </a:cubicBezTo>
                  <a:cubicBezTo>
                    <a:pt x="406" y="867"/>
                    <a:pt x="418" y="843"/>
                    <a:pt x="418" y="831"/>
                  </a:cubicBezTo>
                  <a:cubicBezTo>
                    <a:pt x="418" y="819"/>
                    <a:pt x="418" y="819"/>
                    <a:pt x="418" y="819"/>
                  </a:cubicBezTo>
                  <a:cubicBezTo>
                    <a:pt x="418" y="807"/>
                    <a:pt x="418" y="807"/>
                    <a:pt x="418" y="807"/>
                  </a:cubicBezTo>
                  <a:cubicBezTo>
                    <a:pt x="418" y="617"/>
                    <a:pt x="572" y="462"/>
                    <a:pt x="763" y="462"/>
                  </a:cubicBezTo>
                  <a:lnTo>
                    <a:pt x="751" y="450"/>
                  </a:lnTo>
                  <a:lnTo>
                    <a:pt x="775" y="450"/>
                  </a:lnTo>
                  <a:cubicBezTo>
                    <a:pt x="799" y="450"/>
                    <a:pt x="811" y="438"/>
                    <a:pt x="822" y="415"/>
                  </a:cubicBezTo>
                  <a:cubicBezTo>
                    <a:pt x="858" y="236"/>
                    <a:pt x="1025" y="105"/>
                    <a:pt x="1215" y="105"/>
                  </a:cubicBezTo>
                  <a:lnTo>
                    <a:pt x="1251" y="105"/>
                  </a:lnTo>
                  <a:cubicBezTo>
                    <a:pt x="1263" y="105"/>
                    <a:pt x="1275" y="105"/>
                    <a:pt x="1287" y="93"/>
                  </a:cubicBezTo>
                  <a:cubicBezTo>
                    <a:pt x="1308" y="73"/>
                    <a:pt x="1330" y="57"/>
                    <a:pt x="1353" y="44"/>
                  </a:cubicBezTo>
                  <a:lnTo>
                    <a:pt x="1353" y="44"/>
                  </a:lnTo>
                  <a:cubicBezTo>
                    <a:pt x="1323" y="40"/>
                    <a:pt x="1293" y="36"/>
                    <a:pt x="1263" y="3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9" name="Google Shape;2079;p53"/>
            <p:cNvSpPr/>
            <p:nvPr/>
          </p:nvSpPr>
          <p:spPr>
            <a:xfrm>
              <a:off x="5106175" y="1987095"/>
              <a:ext cx="124949" cy="12243"/>
            </a:xfrm>
            <a:custGeom>
              <a:avLst/>
              <a:gdLst/>
              <a:ahLst/>
              <a:cxnLst/>
              <a:rect l="l" t="t" r="r" b="b"/>
              <a:pathLst>
                <a:path w="5358" h="525" extrusionOk="0">
                  <a:moveTo>
                    <a:pt x="0" y="1"/>
                  </a:moveTo>
                  <a:lnTo>
                    <a:pt x="0" y="525"/>
                  </a:lnTo>
                  <a:lnTo>
                    <a:pt x="5358" y="525"/>
                  </a:lnTo>
                  <a:lnTo>
                    <a:pt x="53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0" name="Google Shape;2080;p53"/>
            <p:cNvSpPr/>
            <p:nvPr/>
          </p:nvSpPr>
          <p:spPr>
            <a:xfrm>
              <a:off x="5105335" y="1986279"/>
              <a:ext cx="126861" cy="13969"/>
            </a:xfrm>
            <a:custGeom>
              <a:avLst/>
              <a:gdLst/>
              <a:ahLst/>
              <a:cxnLst/>
              <a:rect l="l" t="t" r="r" b="b"/>
              <a:pathLst>
                <a:path w="5440" h="599" extrusionOk="0">
                  <a:moveTo>
                    <a:pt x="5358" y="72"/>
                  </a:moveTo>
                  <a:lnTo>
                    <a:pt x="5358" y="524"/>
                  </a:lnTo>
                  <a:lnTo>
                    <a:pt x="84" y="524"/>
                  </a:lnTo>
                  <a:lnTo>
                    <a:pt x="84" y="72"/>
                  </a:lnTo>
                  <a:close/>
                  <a:moveTo>
                    <a:pt x="36" y="0"/>
                  </a:moveTo>
                  <a:cubicBezTo>
                    <a:pt x="24" y="0"/>
                    <a:pt x="0" y="12"/>
                    <a:pt x="0" y="36"/>
                  </a:cubicBezTo>
                  <a:lnTo>
                    <a:pt x="0" y="560"/>
                  </a:lnTo>
                  <a:cubicBezTo>
                    <a:pt x="0" y="584"/>
                    <a:pt x="24" y="596"/>
                    <a:pt x="36" y="596"/>
                  </a:cubicBezTo>
                  <a:lnTo>
                    <a:pt x="5394" y="596"/>
                  </a:lnTo>
                  <a:cubicBezTo>
                    <a:pt x="5398" y="598"/>
                    <a:pt x="5403" y="599"/>
                    <a:pt x="5407" y="599"/>
                  </a:cubicBezTo>
                  <a:cubicBezTo>
                    <a:pt x="5425" y="599"/>
                    <a:pt x="5439" y="579"/>
                    <a:pt x="5430" y="560"/>
                  </a:cubicBezTo>
                  <a:lnTo>
                    <a:pt x="5430" y="36"/>
                  </a:lnTo>
                  <a:cubicBezTo>
                    <a:pt x="5430" y="12"/>
                    <a:pt x="5418" y="0"/>
                    <a:pt x="5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1" name="Google Shape;2081;p53"/>
            <p:cNvSpPr/>
            <p:nvPr/>
          </p:nvSpPr>
          <p:spPr>
            <a:xfrm>
              <a:off x="5108647" y="1958785"/>
              <a:ext cx="23646" cy="35843"/>
            </a:xfrm>
            <a:custGeom>
              <a:avLst/>
              <a:gdLst/>
              <a:ahLst/>
              <a:cxnLst/>
              <a:rect l="l" t="t" r="r" b="b"/>
              <a:pathLst>
                <a:path w="1014" h="1537" extrusionOk="0">
                  <a:moveTo>
                    <a:pt x="251" y="489"/>
                  </a:moveTo>
                  <a:lnTo>
                    <a:pt x="251" y="489"/>
                  </a:lnTo>
                  <a:cubicBezTo>
                    <a:pt x="255" y="495"/>
                    <a:pt x="258" y="501"/>
                    <a:pt x="261" y="507"/>
                  </a:cubicBezTo>
                  <a:lnTo>
                    <a:pt x="261" y="507"/>
                  </a:lnTo>
                  <a:cubicBezTo>
                    <a:pt x="258" y="499"/>
                    <a:pt x="255" y="493"/>
                    <a:pt x="251" y="489"/>
                  </a:cubicBezTo>
                  <a:close/>
                  <a:moveTo>
                    <a:pt x="1" y="1024"/>
                  </a:moveTo>
                  <a:lnTo>
                    <a:pt x="1" y="1024"/>
                  </a:lnTo>
                  <a:cubicBezTo>
                    <a:pt x="1" y="1024"/>
                    <a:pt x="1" y="1024"/>
                    <a:pt x="1" y="1024"/>
                  </a:cubicBezTo>
                  <a:cubicBezTo>
                    <a:pt x="1" y="1024"/>
                    <a:pt x="1" y="1025"/>
                    <a:pt x="1" y="1025"/>
                  </a:cubicBezTo>
                  <a:lnTo>
                    <a:pt x="1" y="1025"/>
                  </a:lnTo>
                  <a:cubicBezTo>
                    <a:pt x="1" y="1024"/>
                    <a:pt x="1" y="1024"/>
                    <a:pt x="1" y="1024"/>
                  </a:cubicBezTo>
                  <a:close/>
                  <a:moveTo>
                    <a:pt x="1" y="1025"/>
                  </a:moveTo>
                  <a:cubicBezTo>
                    <a:pt x="3" y="1026"/>
                    <a:pt x="6" y="1029"/>
                    <a:pt x="12" y="1034"/>
                  </a:cubicBezTo>
                  <a:lnTo>
                    <a:pt x="12" y="1034"/>
                  </a:lnTo>
                  <a:cubicBezTo>
                    <a:pt x="9" y="1030"/>
                    <a:pt x="6" y="1027"/>
                    <a:pt x="1" y="1025"/>
                  </a:cubicBezTo>
                  <a:close/>
                  <a:moveTo>
                    <a:pt x="537" y="0"/>
                  </a:moveTo>
                  <a:cubicBezTo>
                    <a:pt x="394" y="262"/>
                    <a:pt x="513" y="1155"/>
                    <a:pt x="513" y="1155"/>
                  </a:cubicBezTo>
                  <a:cubicBezTo>
                    <a:pt x="455" y="935"/>
                    <a:pt x="375" y="716"/>
                    <a:pt x="261" y="507"/>
                  </a:cubicBezTo>
                  <a:lnTo>
                    <a:pt x="261" y="507"/>
                  </a:lnTo>
                  <a:cubicBezTo>
                    <a:pt x="315" y="637"/>
                    <a:pt x="346" y="1263"/>
                    <a:pt x="346" y="1263"/>
                  </a:cubicBezTo>
                  <a:cubicBezTo>
                    <a:pt x="344" y="1266"/>
                    <a:pt x="340" y="1268"/>
                    <a:pt x="334" y="1268"/>
                  </a:cubicBezTo>
                  <a:cubicBezTo>
                    <a:pt x="274" y="1268"/>
                    <a:pt x="62" y="1079"/>
                    <a:pt x="12" y="1034"/>
                  </a:cubicBezTo>
                  <a:lnTo>
                    <a:pt x="12" y="1034"/>
                  </a:lnTo>
                  <a:cubicBezTo>
                    <a:pt x="25" y="1052"/>
                    <a:pt x="25" y="1086"/>
                    <a:pt x="25" y="1096"/>
                  </a:cubicBezTo>
                  <a:cubicBezTo>
                    <a:pt x="25" y="1132"/>
                    <a:pt x="37" y="1155"/>
                    <a:pt x="49" y="1179"/>
                  </a:cubicBezTo>
                  <a:cubicBezTo>
                    <a:pt x="85" y="1227"/>
                    <a:pt x="120" y="1274"/>
                    <a:pt x="156" y="1322"/>
                  </a:cubicBezTo>
                  <a:cubicBezTo>
                    <a:pt x="239" y="1417"/>
                    <a:pt x="358" y="1501"/>
                    <a:pt x="501" y="1536"/>
                  </a:cubicBezTo>
                  <a:lnTo>
                    <a:pt x="573" y="1536"/>
                  </a:lnTo>
                  <a:cubicBezTo>
                    <a:pt x="704" y="1513"/>
                    <a:pt x="811" y="1441"/>
                    <a:pt x="882" y="1346"/>
                  </a:cubicBezTo>
                  <a:cubicBezTo>
                    <a:pt x="930" y="1286"/>
                    <a:pt x="1013" y="1191"/>
                    <a:pt x="1001" y="1120"/>
                  </a:cubicBezTo>
                  <a:cubicBezTo>
                    <a:pt x="989" y="1120"/>
                    <a:pt x="989" y="1132"/>
                    <a:pt x="977" y="1143"/>
                  </a:cubicBezTo>
                  <a:cubicBezTo>
                    <a:pt x="918" y="1251"/>
                    <a:pt x="739" y="1263"/>
                    <a:pt x="739" y="1263"/>
                  </a:cubicBezTo>
                  <a:cubicBezTo>
                    <a:pt x="942" y="965"/>
                    <a:pt x="823" y="489"/>
                    <a:pt x="823" y="489"/>
                  </a:cubicBezTo>
                  <a:lnTo>
                    <a:pt x="823" y="489"/>
                  </a:lnTo>
                  <a:cubicBezTo>
                    <a:pt x="716" y="1036"/>
                    <a:pt x="620" y="1060"/>
                    <a:pt x="620" y="1060"/>
                  </a:cubicBezTo>
                  <a:cubicBezTo>
                    <a:pt x="561" y="1013"/>
                    <a:pt x="537" y="0"/>
                    <a:pt x="537" y="0"/>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2" name="Google Shape;2082;p53"/>
            <p:cNvSpPr/>
            <p:nvPr/>
          </p:nvSpPr>
          <p:spPr>
            <a:xfrm>
              <a:off x="5108110" y="1957665"/>
              <a:ext cx="25279" cy="37802"/>
            </a:xfrm>
            <a:custGeom>
              <a:avLst/>
              <a:gdLst/>
              <a:ahLst/>
              <a:cxnLst/>
              <a:rect l="l" t="t" r="r" b="b"/>
              <a:pathLst>
                <a:path w="1084" h="1621" extrusionOk="0">
                  <a:moveTo>
                    <a:pt x="536" y="370"/>
                  </a:moveTo>
                  <a:lnTo>
                    <a:pt x="536" y="370"/>
                  </a:lnTo>
                  <a:cubicBezTo>
                    <a:pt x="548" y="715"/>
                    <a:pt x="572" y="1096"/>
                    <a:pt x="619" y="1144"/>
                  </a:cubicBezTo>
                  <a:cubicBezTo>
                    <a:pt x="619" y="1150"/>
                    <a:pt x="625" y="1153"/>
                    <a:pt x="633" y="1153"/>
                  </a:cubicBezTo>
                  <a:cubicBezTo>
                    <a:pt x="640" y="1153"/>
                    <a:pt x="649" y="1150"/>
                    <a:pt x="655" y="1144"/>
                  </a:cubicBezTo>
                  <a:cubicBezTo>
                    <a:pt x="679" y="1144"/>
                    <a:pt x="750" y="1084"/>
                    <a:pt x="834" y="739"/>
                  </a:cubicBezTo>
                  <a:lnTo>
                    <a:pt x="834" y="739"/>
                  </a:lnTo>
                  <a:cubicBezTo>
                    <a:pt x="858" y="930"/>
                    <a:pt x="822" y="1120"/>
                    <a:pt x="727" y="1287"/>
                  </a:cubicBezTo>
                  <a:cubicBezTo>
                    <a:pt x="715" y="1299"/>
                    <a:pt x="715" y="1311"/>
                    <a:pt x="727" y="1322"/>
                  </a:cubicBezTo>
                  <a:cubicBezTo>
                    <a:pt x="727" y="1346"/>
                    <a:pt x="750" y="1346"/>
                    <a:pt x="762" y="1346"/>
                  </a:cubicBezTo>
                  <a:cubicBezTo>
                    <a:pt x="822" y="1346"/>
                    <a:pt x="881" y="1322"/>
                    <a:pt x="941" y="1299"/>
                  </a:cubicBezTo>
                  <a:lnTo>
                    <a:pt x="941" y="1299"/>
                  </a:lnTo>
                  <a:cubicBezTo>
                    <a:pt x="917" y="1311"/>
                    <a:pt x="905" y="1334"/>
                    <a:pt x="881" y="1358"/>
                  </a:cubicBezTo>
                  <a:cubicBezTo>
                    <a:pt x="810" y="1453"/>
                    <a:pt x="703" y="1525"/>
                    <a:pt x="596" y="1549"/>
                  </a:cubicBezTo>
                  <a:lnTo>
                    <a:pt x="536" y="1549"/>
                  </a:lnTo>
                  <a:cubicBezTo>
                    <a:pt x="405" y="1513"/>
                    <a:pt x="298" y="1442"/>
                    <a:pt x="215" y="1346"/>
                  </a:cubicBezTo>
                  <a:cubicBezTo>
                    <a:pt x="179" y="1311"/>
                    <a:pt x="143" y="1263"/>
                    <a:pt x="119" y="1215"/>
                  </a:cubicBezTo>
                  <a:lnTo>
                    <a:pt x="108" y="1191"/>
                  </a:lnTo>
                  <a:lnTo>
                    <a:pt x="108" y="1191"/>
                  </a:lnTo>
                  <a:cubicBezTo>
                    <a:pt x="179" y="1263"/>
                    <a:pt x="274" y="1322"/>
                    <a:pt x="369" y="1358"/>
                  </a:cubicBezTo>
                  <a:cubicBezTo>
                    <a:pt x="381" y="1358"/>
                    <a:pt x="393" y="1346"/>
                    <a:pt x="405" y="1334"/>
                  </a:cubicBezTo>
                  <a:cubicBezTo>
                    <a:pt x="405" y="1322"/>
                    <a:pt x="405" y="1322"/>
                    <a:pt x="405" y="1311"/>
                  </a:cubicBezTo>
                  <a:cubicBezTo>
                    <a:pt x="405" y="1215"/>
                    <a:pt x="393" y="1013"/>
                    <a:pt x="369" y="834"/>
                  </a:cubicBezTo>
                  <a:lnTo>
                    <a:pt x="369" y="834"/>
                  </a:lnTo>
                  <a:cubicBezTo>
                    <a:pt x="417" y="965"/>
                    <a:pt x="465" y="1096"/>
                    <a:pt x="500" y="1227"/>
                  </a:cubicBezTo>
                  <a:cubicBezTo>
                    <a:pt x="512" y="1239"/>
                    <a:pt x="524" y="1251"/>
                    <a:pt x="548" y="1251"/>
                  </a:cubicBezTo>
                  <a:cubicBezTo>
                    <a:pt x="572" y="1251"/>
                    <a:pt x="584" y="1227"/>
                    <a:pt x="572" y="1215"/>
                  </a:cubicBezTo>
                  <a:cubicBezTo>
                    <a:pt x="536" y="930"/>
                    <a:pt x="524" y="656"/>
                    <a:pt x="536" y="370"/>
                  </a:cubicBezTo>
                  <a:close/>
                  <a:moveTo>
                    <a:pt x="584" y="1"/>
                  </a:moveTo>
                  <a:cubicBezTo>
                    <a:pt x="572" y="1"/>
                    <a:pt x="548" y="13"/>
                    <a:pt x="548" y="25"/>
                  </a:cubicBezTo>
                  <a:cubicBezTo>
                    <a:pt x="453" y="191"/>
                    <a:pt x="453" y="584"/>
                    <a:pt x="477" y="870"/>
                  </a:cubicBezTo>
                  <a:cubicBezTo>
                    <a:pt x="441" y="751"/>
                    <a:pt x="381" y="632"/>
                    <a:pt x="322" y="525"/>
                  </a:cubicBezTo>
                  <a:lnTo>
                    <a:pt x="310" y="513"/>
                  </a:lnTo>
                  <a:cubicBezTo>
                    <a:pt x="304" y="507"/>
                    <a:pt x="295" y="504"/>
                    <a:pt x="286" y="504"/>
                  </a:cubicBezTo>
                  <a:cubicBezTo>
                    <a:pt x="277" y="504"/>
                    <a:pt x="268" y="507"/>
                    <a:pt x="262" y="513"/>
                  </a:cubicBezTo>
                  <a:cubicBezTo>
                    <a:pt x="250" y="525"/>
                    <a:pt x="238" y="537"/>
                    <a:pt x="250" y="560"/>
                  </a:cubicBezTo>
                  <a:lnTo>
                    <a:pt x="262" y="584"/>
                  </a:lnTo>
                  <a:cubicBezTo>
                    <a:pt x="310" y="810"/>
                    <a:pt x="334" y="1037"/>
                    <a:pt x="346" y="1275"/>
                  </a:cubicBezTo>
                  <a:cubicBezTo>
                    <a:pt x="238" y="1203"/>
                    <a:pt x="155" y="1132"/>
                    <a:pt x="60" y="1049"/>
                  </a:cubicBezTo>
                  <a:cubicBezTo>
                    <a:pt x="54" y="1043"/>
                    <a:pt x="45" y="1040"/>
                    <a:pt x="36" y="1040"/>
                  </a:cubicBezTo>
                  <a:cubicBezTo>
                    <a:pt x="27" y="1040"/>
                    <a:pt x="18" y="1043"/>
                    <a:pt x="12" y="1049"/>
                  </a:cubicBezTo>
                  <a:cubicBezTo>
                    <a:pt x="0" y="1061"/>
                    <a:pt x="0" y="1084"/>
                    <a:pt x="12" y="1096"/>
                  </a:cubicBezTo>
                  <a:lnTo>
                    <a:pt x="12" y="1132"/>
                  </a:lnTo>
                  <a:lnTo>
                    <a:pt x="12" y="1168"/>
                  </a:lnTo>
                  <a:cubicBezTo>
                    <a:pt x="24" y="1191"/>
                    <a:pt x="36" y="1215"/>
                    <a:pt x="48" y="1251"/>
                  </a:cubicBezTo>
                  <a:cubicBezTo>
                    <a:pt x="72" y="1299"/>
                    <a:pt x="108" y="1346"/>
                    <a:pt x="155" y="1394"/>
                  </a:cubicBezTo>
                  <a:cubicBezTo>
                    <a:pt x="250" y="1513"/>
                    <a:pt x="369" y="1584"/>
                    <a:pt x="512" y="1620"/>
                  </a:cubicBezTo>
                  <a:lnTo>
                    <a:pt x="619" y="1620"/>
                  </a:lnTo>
                  <a:cubicBezTo>
                    <a:pt x="750" y="1584"/>
                    <a:pt x="870" y="1513"/>
                    <a:pt x="953" y="1406"/>
                  </a:cubicBezTo>
                  <a:cubicBezTo>
                    <a:pt x="1012" y="1346"/>
                    <a:pt x="1084" y="1239"/>
                    <a:pt x="1072" y="1156"/>
                  </a:cubicBezTo>
                  <a:cubicBezTo>
                    <a:pt x="1072" y="1144"/>
                    <a:pt x="1060" y="1132"/>
                    <a:pt x="1048" y="1132"/>
                  </a:cubicBezTo>
                  <a:cubicBezTo>
                    <a:pt x="1042" y="1126"/>
                    <a:pt x="1036" y="1123"/>
                    <a:pt x="1030" y="1123"/>
                  </a:cubicBezTo>
                  <a:cubicBezTo>
                    <a:pt x="1024" y="1123"/>
                    <a:pt x="1018" y="1126"/>
                    <a:pt x="1012" y="1132"/>
                  </a:cubicBezTo>
                  <a:cubicBezTo>
                    <a:pt x="1000" y="1144"/>
                    <a:pt x="989" y="1144"/>
                    <a:pt x="989" y="1168"/>
                  </a:cubicBezTo>
                  <a:cubicBezTo>
                    <a:pt x="953" y="1215"/>
                    <a:pt x="893" y="1251"/>
                    <a:pt x="834" y="1251"/>
                  </a:cubicBezTo>
                  <a:cubicBezTo>
                    <a:pt x="929" y="1025"/>
                    <a:pt x="953" y="763"/>
                    <a:pt x="881" y="525"/>
                  </a:cubicBezTo>
                  <a:cubicBezTo>
                    <a:pt x="881" y="513"/>
                    <a:pt x="870" y="501"/>
                    <a:pt x="846" y="501"/>
                  </a:cubicBezTo>
                  <a:cubicBezTo>
                    <a:pt x="834" y="501"/>
                    <a:pt x="822" y="513"/>
                    <a:pt x="810" y="525"/>
                  </a:cubicBezTo>
                  <a:cubicBezTo>
                    <a:pt x="786" y="703"/>
                    <a:pt x="739" y="870"/>
                    <a:pt x="667" y="1037"/>
                  </a:cubicBezTo>
                  <a:cubicBezTo>
                    <a:pt x="631" y="703"/>
                    <a:pt x="608" y="370"/>
                    <a:pt x="608" y="37"/>
                  </a:cubicBezTo>
                  <a:cubicBezTo>
                    <a:pt x="608" y="25"/>
                    <a:pt x="596" y="13"/>
                    <a:pt x="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3" name="Google Shape;2083;p53"/>
            <p:cNvSpPr/>
            <p:nvPr/>
          </p:nvSpPr>
          <p:spPr>
            <a:xfrm>
              <a:off x="5142530" y="1964615"/>
              <a:ext cx="19472" cy="29850"/>
            </a:xfrm>
            <a:custGeom>
              <a:avLst/>
              <a:gdLst/>
              <a:ahLst/>
              <a:cxnLst/>
              <a:rect l="l" t="t" r="r" b="b"/>
              <a:pathLst>
                <a:path w="835" h="1280" extrusionOk="0">
                  <a:moveTo>
                    <a:pt x="203" y="417"/>
                  </a:moveTo>
                  <a:lnTo>
                    <a:pt x="203" y="417"/>
                  </a:lnTo>
                  <a:cubicBezTo>
                    <a:pt x="205" y="421"/>
                    <a:pt x="208" y="425"/>
                    <a:pt x="210" y="429"/>
                  </a:cubicBezTo>
                  <a:lnTo>
                    <a:pt x="210" y="429"/>
                  </a:lnTo>
                  <a:cubicBezTo>
                    <a:pt x="208" y="424"/>
                    <a:pt x="205" y="420"/>
                    <a:pt x="203" y="417"/>
                  </a:cubicBezTo>
                  <a:close/>
                  <a:moveTo>
                    <a:pt x="0" y="857"/>
                  </a:moveTo>
                  <a:lnTo>
                    <a:pt x="0" y="857"/>
                  </a:lnTo>
                  <a:cubicBezTo>
                    <a:pt x="0" y="857"/>
                    <a:pt x="0" y="857"/>
                    <a:pt x="1" y="858"/>
                  </a:cubicBezTo>
                  <a:cubicBezTo>
                    <a:pt x="1" y="858"/>
                    <a:pt x="1" y="858"/>
                    <a:pt x="1" y="858"/>
                  </a:cubicBezTo>
                  <a:lnTo>
                    <a:pt x="1" y="858"/>
                  </a:lnTo>
                  <a:cubicBezTo>
                    <a:pt x="1" y="857"/>
                    <a:pt x="0" y="857"/>
                    <a:pt x="0" y="857"/>
                  </a:cubicBezTo>
                  <a:close/>
                  <a:moveTo>
                    <a:pt x="1" y="858"/>
                  </a:moveTo>
                  <a:cubicBezTo>
                    <a:pt x="2" y="859"/>
                    <a:pt x="4" y="860"/>
                    <a:pt x="7" y="863"/>
                  </a:cubicBezTo>
                  <a:lnTo>
                    <a:pt x="7" y="863"/>
                  </a:lnTo>
                  <a:cubicBezTo>
                    <a:pt x="5" y="860"/>
                    <a:pt x="3" y="858"/>
                    <a:pt x="1" y="858"/>
                  </a:cubicBezTo>
                  <a:close/>
                  <a:moveTo>
                    <a:pt x="453" y="1"/>
                  </a:moveTo>
                  <a:cubicBezTo>
                    <a:pt x="322" y="227"/>
                    <a:pt x="429" y="965"/>
                    <a:pt x="429" y="965"/>
                  </a:cubicBezTo>
                  <a:cubicBezTo>
                    <a:pt x="383" y="779"/>
                    <a:pt x="302" y="593"/>
                    <a:pt x="210" y="429"/>
                  </a:cubicBezTo>
                  <a:lnTo>
                    <a:pt x="210" y="429"/>
                  </a:lnTo>
                  <a:cubicBezTo>
                    <a:pt x="254" y="529"/>
                    <a:pt x="286" y="1048"/>
                    <a:pt x="286" y="1048"/>
                  </a:cubicBezTo>
                  <a:cubicBezTo>
                    <a:pt x="283" y="1052"/>
                    <a:pt x="279" y="1054"/>
                    <a:pt x="272" y="1054"/>
                  </a:cubicBezTo>
                  <a:cubicBezTo>
                    <a:pt x="215" y="1054"/>
                    <a:pt x="42" y="896"/>
                    <a:pt x="7" y="863"/>
                  </a:cubicBezTo>
                  <a:lnTo>
                    <a:pt x="7" y="863"/>
                  </a:lnTo>
                  <a:cubicBezTo>
                    <a:pt x="13" y="876"/>
                    <a:pt x="13" y="908"/>
                    <a:pt x="13" y="917"/>
                  </a:cubicBezTo>
                  <a:cubicBezTo>
                    <a:pt x="25" y="941"/>
                    <a:pt x="36" y="965"/>
                    <a:pt x="48" y="989"/>
                  </a:cubicBezTo>
                  <a:cubicBezTo>
                    <a:pt x="60" y="1024"/>
                    <a:pt x="96" y="1060"/>
                    <a:pt x="120" y="1096"/>
                  </a:cubicBezTo>
                  <a:cubicBezTo>
                    <a:pt x="203" y="1179"/>
                    <a:pt x="298" y="1251"/>
                    <a:pt x="406" y="1274"/>
                  </a:cubicBezTo>
                  <a:cubicBezTo>
                    <a:pt x="421" y="1274"/>
                    <a:pt x="437" y="1280"/>
                    <a:pt x="453" y="1280"/>
                  </a:cubicBezTo>
                  <a:cubicBezTo>
                    <a:pt x="461" y="1280"/>
                    <a:pt x="469" y="1278"/>
                    <a:pt x="477" y="1274"/>
                  </a:cubicBezTo>
                  <a:cubicBezTo>
                    <a:pt x="584" y="1263"/>
                    <a:pt x="667" y="1203"/>
                    <a:pt x="739" y="1120"/>
                  </a:cubicBezTo>
                  <a:cubicBezTo>
                    <a:pt x="775" y="1084"/>
                    <a:pt x="834" y="989"/>
                    <a:pt x="822" y="929"/>
                  </a:cubicBezTo>
                  <a:lnTo>
                    <a:pt x="822" y="929"/>
                  </a:lnTo>
                  <a:cubicBezTo>
                    <a:pt x="822" y="941"/>
                    <a:pt x="810" y="941"/>
                    <a:pt x="810" y="953"/>
                  </a:cubicBezTo>
                  <a:cubicBezTo>
                    <a:pt x="751" y="1036"/>
                    <a:pt x="608" y="1048"/>
                    <a:pt x="608" y="1048"/>
                  </a:cubicBezTo>
                  <a:cubicBezTo>
                    <a:pt x="775" y="798"/>
                    <a:pt x="679" y="417"/>
                    <a:pt x="679" y="417"/>
                  </a:cubicBezTo>
                  <a:lnTo>
                    <a:pt x="679" y="417"/>
                  </a:lnTo>
                  <a:cubicBezTo>
                    <a:pt x="584" y="858"/>
                    <a:pt x="513" y="893"/>
                    <a:pt x="513" y="893"/>
                  </a:cubicBezTo>
                  <a:cubicBezTo>
                    <a:pt x="465" y="846"/>
                    <a:pt x="453" y="1"/>
                    <a:pt x="453"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4" name="Google Shape;2084;p53"/>
            <p:cNvSpPr/>
            <p:nvPr/>
          </p:nvSpPr>
          <p:spPr>
            <a:xfrm>
              <a:off x="5141971" y="1963775"/>
              <a:ext cx="21128" cy="31692"/>
            </a:xfrm>
            <a:custGeom>
              <a:avLst/>
              <a:gdLst/>
              <a:ahLst/>
              <a:cxnLst/>
              <a:rect l="l" t="t" r="r" b="b"/>
              <a:pathLst>
                <a:path w="906" h="1359" extrusionOk="0">
                  <a:moveTo>
                    <a:pt x="691" y="656"/>
                  </a:moveTo>
                  <a:cubicBezTo>
                    <a:pt x="703" y="799"/>
                    <a:pt x="668" y="941"/>
                    <a:pt x="596" y="1060"/>
                  </a:cubicBezTo>
                  <a:cubicBezTo>
                    <a:pt x="575" y="1082"/>
                    <a:pt x="592" y="1122"/>
                    <a:pt x="621" y="1122"/>
                  </a:cubicBezTo>
                  <a:cubicBezTo>
                    <a:pt x="624" y="1122"/>
                    <a:pt x="628" y="1121"/>
                    <a:pt x="632" y="1120"/>
                  </a:cubicBezTo>
                  <a:cubicBezTo>
                    <a:pt x="668" y="1120"/>
                    <a:pt x="715" y="1108"/>
                    <a:pt x="751" y="1096"/>
                  </a:cubicBezTo>
                  <a:lnTo>
                    <a:pt x="751" y="1096"/>
                  </a:lnTo>
                  <a:lnTo>
                    <a:pt x="727" y="1132"/>
                  </a:lnTo>
                  <a:cubicBezTo>
                    <a:pt x="668" y="1203"/>
                    <a:pt x="584" y="1251"/>
                    <a:pt x="489" y="1275"/>
                  </a:cubicBezTo>
                  <a:lnTo>
                    <a:pt x="441" y="1275"/>
                  </a:lnTo>
                  <a:cubicBezTo>
                    <a:pt x="334" y="1251"/>
                    <a:pt x="251" y="1191"/>
                    <a:pt x="180" y="1108"/>
                  </a:cubicBezTo>
                  <a:cubicBezTo>
                    <a:pt x="144" y="1072"/>
                    <a:pt x="120" y="1049"/>
                    <a:pt x="108" y="1013"/>
                  </a:cubicBezTo>
                  <a:lnTo>
                    <a:pt x="108" y="1013"/>
                  </a:lnTo>
                  <a:cubicBezTo>
                    <a:pt x="156" y="1060"/>
                    <a:pt x="227" y="1108"/>
                    <a:pt x="299" y="1120"/>
                  </a:cubicBezTo>
                  <a:cubicBezTo>
                    <a:pt x="322" y="1120"/>
                    <a:pt x="334" y="1120"/>
                    <a:pt x="346" y="1108"/>
                  </a:cubicBezTo>
                  <a:cubicBezTo>
                    <a:pt x="346" y="1096"/>
                    <a:pt x="346" y="1084"/>
                    <a:pt x="346" y="1084"/>
                  </a:cubicBezTo>
                  <a:cubicBezTo>
                    <a:pt x="334" y="1001"/>
                    <a:pt x="334" y="858"/>
                    <a:pt x="310" y="727"/>
                  </a:cubicBezTo>
                  <a:lnTo>
                    <a:pt x="310" y="727"/>
                  </a:lnTo>
                  <a:cubicBezTo>
                    <a:pt x="346" y="822"/>
                    <a:pt x="382" y="918"/>
                    <a:pt x="406" y="1013"/>
                  </a:cubicBezTo>
                  <a:cubicBezTo>
                    <a:pt x="416" y="1028"/>
                    <a:pt x="430" y="1034"/>
                    <a:pt x="443" y="1034"/>
                  </a:cubicBezTo>
                  <a:cubicBezTo>
                    <a:pt x="461" y="1034"/>
                    <a:pt x="477" y="1022"/>
                    <a:pt x="477" y="1001"/>
                  </a:cubicBezTo>
                  <a:cubicBezTo>
                    <a:pt x="477" y="962"/>
                    <a:pt x="474" y="908"/>
                    <a:pt x="468" y="846"/>
                  </a:cubicBezTo>
                  <a:lnTo>
                    <a:pt x="468" y="846"/>
                  </a:lnTo>
                  <a:cubicBezTo>
                    <a:pt x="476" y="883"/>
                    <a:pt x="486" y="919"/>
                    <a:pt x="501" y="953"/>
                  </a:cubicBezTo>
                  <a:cubicBezTo>
                    <a:pt x="509" y="953"/>
                    <a:pt x="517" y="959"/>
                    <a:pt x="525" y="959"/>
                  </a:cubicBezTo>
                  <a:cubicBezTo>
                    <a:pt x="529" y="959"/>
                    <a:pt x="533" y="957"/>
                    <a:pt x="537" y="953"/>
                  </a:cubicBezTo>
                  <a:cubicBezTo>
                    <a:pt x="561" y="953"/>
                    <a:pt x="620" y="906"/>
                    <a:pt x="691" y="656"/>
                  </a:cubicBezTo>
                  <a:close/>
                  <a:moveTo>
                    <a:pt x="501" y="1"/>
                  </a:moveTo>
                  <a:cubicBezTo>
                    <a:pt x="477" y="1"/>
                    <a:pt x="465" y="1"/>
                    <a:pt x="453" y="25"/>
                  </a:cubicBezTo>
                  <a:cubicBezTo>
                    <a:pt x="382" y="144"/>
                    <a:pt x="382" y="453"/>
                    <a:pt x="394" y="679"/>
                  </a:cubicBezTo>
                  <a:cubicBezTo>
                    <a:pt x="370" y="596"/>
                    <a:pt x="322" y="513"/>
                    <a:pt x="287" y="441"/>
                  </a:cubicBezTo>
                  <a:cubicBezTo>
                    <a:pt x="275" y="429"/>
                    <a:pt x="275" y="429"/>
                    <a:pt x="275" y="418"/>
                  </a:cubicBezTo>
                  <a:cubicBezTo>
                    <a:pt x="269" y="412"/>
                    <a:pt x="260" y="409"/>
                    <a:pt x="251" y="409"/>
                  </a:cubicBezTo>
                  <a:cubicBezTo>
                    <a:pt x="242" y="409"/>
                    <a:pt x="233" y="412"/>
                    <a:pt x="227" y="418"/>
                  </a:cubicBezTo>
                  <a:cubicBezTo>
                    <a:pt x="203" y="429"/>
                    <a:pt x="203" y="453"/>
                    <a:pt x="215" y="477"/>
                  </a:cubicBezTo>
                  <a:lnTo>
                    <a:pt x="215" y="489"/>
                  </a:lnTo>
                  <a:cubicBezTo>
                    <a:pt x="251" y="668"/>
                    <a:pt x="275" y="858"/>
                    <a:pt x="287" y="1049"/>
                  </a:cubicBezTo>
                  <a:cubicBezTo>
                    <a:pt x="203" y="989"/>
                    <a:pt x="132" y="929"/>
                    <a:pt x="60" y="870"/>
                  </a:cubicBezTo>
                  <a:cubicBezTo>
                    <a:pt x="54" y="864"/>
                    <a:pt x="46" y="861"/>
                    <a:pt x="37" y="861"/>
                  </a:cubicBezTo>
                  <a:cubicBezTo>
                    <a:pt x="28" y="861"/>
                    <a:pt x="19" y="864"/>
                    <a:pt x="13" y="870"/>
                  </a:cubicBezTo>
                  <a:cubicBezTo>
                    <a:pt x="1" y="882"/>
                    <a:pt x="1" y="906"/>
                    <a:pt x="13" y="918"/>
                  </a:cubicBezTo>
                  <a:lnTo>
                    <a:pt x="13" y="941"/>
                  </a:lnTo>
                  <a:lnTo>
                    <a:pt x="13" y="965"/>
                  </a:lnTo>
                  <a:cubicBezTo>
                    <a:pt x="13" y="989"/>
                    <a:pt x="25" y="1013"/>
                    <a:pt x="37" y="1037"/>
                  </a:cubicBezTo>
                  <a:cubicBezTo>
                    <a:pt x="60" y="1084"/>
                    <a:pt x="96" y="1132"/>
                    <a:pt x="132" y="1168"/>
                  </a:cubicBezTo>
                  <a:cubicBezTo>
                    <a:pt x="203" y="1251"/>
                    <a:pt x="310" y="1322"/>
                    <a:pt x="430" y="1358"/>
                  </a:cubicBezTo>
                  <a:lnTo>
                    <a:pt x="477" y="1358"/>
                  </a:lnTo>
                  <a:lnTo>
                    <a:pt x="513" y="1346"/>
                  </a:lnTo>
                  <a:cubicBezTo>
                    <a:pt x="632" y="1322"/>
                    <a:pt x="727" y="1263"/>
                    <a:pt x="799" y="1180"/>
                  </a:cubicBezTo>
                  <a:cubicBezTo>
                    <a:pt x="882" y="1084"/>
                    <a:pt x="906" y="1013"/>
                    <a:pt x="906" y="965"/>
                  </a:cubicBezTo>
                  <a:cubicBezTo>
                    <a:pt x="894" y="953"/>
                    <a:pt x="894" y="941"/>
                    <a:pt x="882" y="929"/>
                  </a:cubicBezTo>
                  <a:lnTo>
                    <a:pt x="846" y="929"/>
                  </a:lnTo>
                  <a:cubicBezTo>
                    <a:pt x="834" y="941"/>
                    <a:pt x="822" y="953"/>
                    <a:pt x="822" y="965"/>
                  </a:cubicBezTo>
                  <a:cubicBezTo>
                    <a:pt x="799" y="1001"/>
                    <a:pt x="763" y="1025"/>
                    <a:pt x="715" y="1037"/>
                  </a:cubicBezTo>
                  <a:cubicBezTo>
                    <a:pt x="787" y="846"/>
                    <a:pt x="799" y="632"/>
                    <a:pt x="751" y="441"/>
                  </a:cubicBezTo>
                  <a:cubicBezTo>
                    <a:pt x="751" y="418"/>
                    <a:pt x="739" y="406"/>
                    <a:pt x="715" y="406"/>
                  </a:cubicBezTo>
                  <a:cubicBezTo>
                    <a:pt x="703" y="406"/>
                    <a:pt x="680" y="418"/>
                    <a:pt x="680" y="441"/>
                  </a:cubicBezTo>
                  <a:cubicBezTo>
                    <a:pt x="656" y="572"/>
                    <a:pt x="620" y="715"/>
                    <a:pt x="561" y="846"/>
                  </a:cubicBezTo>
                  <a:cubicBezTo>
                    <a:pt x="549" y="703"/>
                    <a:pt x="525" y="358"/>
                    <a:pt x="525" y="37"/>
                  </a:cubicBezTo>
                  <a:cubicBezTo>
                    <a:pt x="525" y="13"/>
                    <a:pt x="513" y="1"/>
                    <a:pt x="5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5" name="Google Shape;2085;p53"/>
            <p:cNvSpPr/>
            <p:nvPr/>
          </p:nvSpPr>
          <p:spPr>
            <a:xfrm>
              <a:off x="5209691" y="1964895"/>
              <a:ext cx="19496" cy="30013"/>
            </a:xfrm>
            <a:custGeom>
              <a:avLst/>
              <a:gdLst/>
              <a:ahLst/>
              <a:cxnLst/>
              <a:rect l="l" t="t" r="r" b="b"/>
              <a:pathLst>
                <a:path w="836" h="1287" extrusionOk="0">
                  <a:moveTo>
                    <a:pt x="204" y="405"/>
                  </a:moveTo>
                  <a:cubicBezTo>
                    <a:pt x="210" y="415"/>
                    <a:pt x="215" y="426"/>
                    <a:pt x="221" y="436"/>
                  </a:cubicBezTo>
                  <a:lnTo>
                    <a:pt x="221" y="436"/>
                  </a:lnTo>
                  <a:cubicBezTo>
                    <a:pt x="216" y="421"/>
                    <a:pt x="210" y="411"/>
                    <a:pt x="204" y="405"/>
                  </a:cubicBezTo>
                  <a:close/>
                  <a:moveTo>
                    <a:pt x="2" y="846"/>
                  </a:moveTo>
                  <a:cubicBezTo>
                    <a:pt x="1" y="846"/>
                    <a:pt x="2" y="848"/>
                    <a:pt x="6" y="852"/>
                  </a:cubicBezTo>
                  <a:lnTo>
                    <a:pt x="6" y="852"/>
                  </a:lnTo>
                  <a:cubicBezTo>
                    <a:pt x="5" y="849"/>
                    <a:pt x="4" y="847"/>
                    <a:pt x="2" y="846"/>
                  </a:cubicBezTo>
                  <a:close/>
                  <a:moveTo>
                    <a:pt x="454" y="0"/>
                  </a:moveTo>
                  <a:cubicBezTo>
                    <a:pt x="324" y="215"/>
                    <a:pt x="431" y="965"/>
                    <a:pt x="431" y="965"/>
                  </a:cubicBezTo>
                  <a:cubicBezTo>
                    <a:pt x="386" y="785"/>
                    <a:pt x="309" y="606"/>
                    <a:pt x="221" y="436"/>
                  </a:cubicBezTo>
                  <a:lnTo>
                    <a:pt x="221" y="436"/>
                  </a:lnTo>
                  <a:cubicBezTo>
                    <a:pt x="268" y="571"/>
                    <a:pt x="288" y="1048"/>
                    <a:pt x="288" y="1048"/>
                  </a:cubicBezTo>
                  <a:cubicBezTo>
                    <a:pt x="286" y="1051"/>
                    <a:pt x="283" y="1052"/>
                    <a:pt x="279" y="1052"/>
                  </a:cubicBezTo>
                  <a:cubicBezTo>
                    <a:pt x="233" y="1052"/>
                    <a:pt x="38" y="886"/>
                    <a:pt x="6" y="852"/>
                  </a:cubicBezTo>
                  <a:lnTo>
                    <a:pt x="6" y="852"/>
                  </a:lnTo>
                  <a:cubicBezTo>
                    <a:pt x="14" y="869"/>
                    <a:pt x="14" y="907"/>
                    <a:pt x="14" y="917"/>
                  </a:cubicBezTo>
                  <a:cubicBezTo>
                    <a:pt x="26" y="941"/>
                    <a:pt x="38" y="953"/>
                    <a:pt x="38" y="977"/>
                  </a:cubicBezTo>
                  <a:cubicBezTo>
                    <a:pt x="62" y="1024"/>
                    <a:pt x="97" y="1060"/>
                    <a:pt x="133" y="1096"/>
                  </a:cubicBezTo>
                  <a:cubicBezTo>
                    <a:pt x="204" y="1179"/>
                    <a:pt x="300" y="1239"/>
                    <a:pt x="407" y="1274"/>
                  </a:cubicBezTo>
                  <a:cubicBezTo>
                    <a:pt x="431" y="1274"/>
                    <a:pt x="454" y="1286"/>
                    <a:pt x="478" y="1286"/>
                  </a:cubicBezTo>
                  <a:cubicBezTo>
                    <a:pt x="585" y="1262"/>
                    <a:pt x="669" y="1203"/>
                    <a:pt x="740" y="1120"/>
                  </a:cubicBezTo>
                  <a:cubicBezTo>
                    <a:pt x="776" y="1084"/>
                    <a:pt x="835" y="989"/>
                    <a:pt x="824" y="941"/>
                  </a:cubicBezTo>
                  <a:lnTo>
                    <a:pt x="824" y="941"/>
                  </a:lnTo>
                  <a:cubicBezTo>
                    <a:pt x="824" y="941"/>
                    <a:pt x="812" y="941"/>
                    <a:pt x="812" y="953"/>
                  </a:cubicBezTo>
                  <a:cubicBezTo>
                    <a:pt x="752" y="1048"/>
                    <a:pt x="609" y="1060"/>
                    <a:pt x="609" y="1060"/>
                  </a:cubicBezTo>
                  <a:cubicBezTo>
                    <a:pt x="776" y="810"/>
                    <a:pt x="681" y="417"/>
                    <a:pt x="681" y="417"/>
                  </a:cubicBezTo>
                  <a:lnTo>
                    <a:pt x="681" y="417"/>
                  </a:lnTo>
                  <a:cubicBezTo>
                    <a:pt x="585" y="870"/>
                    <a:pt x="514" y="893"/>
                    <a:pt x="514" y="893"/>
                  </a:cubicBezTo>
                  <a:cubicBezTo>
                    <a:pt x="466" y="834"/>
                    <a:pt x="454" y="0"/>
                    <a:pt x="454" y="0"/>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6" name="Google Shape;2086;p53"/>
            <p:cNvSpPr/>
            <p:nvPr/>
          </p:nvSpPr>
          <p:spPr>
            <a:xfrm>
              <a:off x="5209178" y="1963938"/>
              <a:ext cx="21128" cy="31529"/>
            </a:xfrm>
            <a:custGeom>
              <a:avLst/>
              <a:gdLst/>
              <a:ahLst/>
              <a:cxnLst/>
              <a:rect l="l" t="t" r="r" b="b"/>
              <a:pathLst>
                <a:path w="906" h="1352" extrusionOk="0">
                  <a:moveTo>
                    <a:pt x="691" y="649"/>
                  </a:moveTo>
                  <a:lnTo>
                    <a:pt x="691" y="649"/>
                  </a:lnTo>
                  <a:cubicBezTo>
                    <a:pt x="703" y="792"/>
                    <a:pt x="667" y="946"/>
                    <a:pt x="596" y="1065"/>
                  </a:cubicBezTo>
                  <a:cubicBezTo>
                    <a:pt x="596" y="1077"/>
                    <a:pt x="596" y="1089"/>
                    <a:pt x="596" y="1101"/>
                  </a:cubicBezTo>
                  <a:cubicBezTo>
                    <a:pt x="607" y="1113"/>
                    <a:pt x="619" y="1125"/>
                    <a:pt x="631" y="1125"/>
                  </a:cubicBezTo>
                  <a:cubicBezTo>
                    <a:pt x="679" y="1125"/>
                    <a:pt x="715" y="1113"/>
                    <a:pt x="762" y="1089"/>
                  </a:cubicBezTo>
                  <a:lnTo>
                    <a:pt x="762" y="1089"/>
                  </a:lnTo>
                  <a:lnTo>
                    <a:pt x="727" y="1125"/>
                  </a:lnTo>
                  <a:cubicBezTo>
                    <a:pt x="667" y="1208"/>
                    <a:pt x="584" y="1256"/>
                    <a:pt x="500" y="1280"/>
                  </a:cubicBezTo>
                  <a:lnTo>
                    <a:pt x="441" y="1280"/>
                  </a:lnTo>
                  <a:cubicBezTo>
                    <a:pt x="334" y="1256"/>
                    <a:pt x="250" y="1196"/>
                    <a:pt x="179" y="1113"/>
                  </a:cubicBezTo>
                  <a:cubicBezTo>
                    <a:pt x="143" y="1077"/>
                    <a:pt x="119" y="1042"/>
                    <a:pt x="107" y="1006"/>
                  </a:cubicBezTo>
                  <a:lnTo>
                    <a:pt x="107" y="1006"/>
                  </a:lnTo>
                  <a:cubicBezTo>
                    <a:pt x="173" y="1071"/>
                    <a:pt x="258" y="1126"/>
                    <a:pt x="299" y="1126"/>
                  </a:cubicBezTo>
                  <a:cubicBezTo>
                    <a:pt x="303" y="1126"/>
                    <a:pt x="307" y="1126"/>
                    <a:pt x="310" y="1125"/>
                  </a:cubicBezTo>
                  <a:cubicBezTo>
                    <a:pt x="322" y="1125"/>
                    <a:pt x="334" y="1113"/>
                    <a:pt x="346" y="1101"/>
                  </a:cubicBezTo>
                  <a:cubicBezTo>
                    <a:pt x="346" y="1101"/>
                    <a:pt x="346" y="1089"/>
                    <a:pt x="346" y="1077"/>
                  </a:cubicBezTo>
                  <a:cubicBezTo>
                    <a:pt x="346" y="994"/>
                    <a:pt x="334" y="863"/>
                    <a:pt x="322" y="732"/>
                  </a:cubicBezTo>
                  <a:lnTo>
                    <a:pt x="322" y="732"/>
                  </a:lnTo>
                  <a:cubicBezTo>
                    <a:pt x="357" y="815"/>
                    <a:pt x="381" y="911"/>
                    <a:pt x="417" y="1006"/>
                  </a:cubicBezTo>
                  <a:cubicBezTo>
                    <a:pt x="417" y="1030"/>
                    <a:pt x="441" y="1042"/>
                    <a:pt x="453" y="1042"/>
                  </a:cubicBezTo>
                  <a:cubicBezTo>
                    <a:pt x="476" y="1030"/>
                    <a:pt x="488" y="1018"/>
                    <a:pt x="488" y="994"/>
                  </a:cubicBezTo>
                  <a:cubicBezTo>
                    <a:pt x="482" y="956"/>
                    <a:pt x="476" y="908"/>
                    <a:pt x="469" y="851"/>
                  </a:cubicBezTo>
                  <a:lnTo>
                    <a:pt x="469" y="851"/>
                  </a:lnTo>
                  <a:cubicBezTo>
                    <a:pt x="477" y="883"/>
                    <a:pt x="487" y="915"/>
                    <a:pt x="500" y="946"/>
                  </a:cubicBezTo>
                  <a:cubicBezTo>
                    <a:pt x="512" y="958"/>
                    <a:pt x="524" y="958"/>
                    <a:pt x="536" y="958"/>
                  </a:cubicBezTo>
                  <a:cubicBezTo>
                    <a:pt x="572" y="946"/>
                    <a:pt x="619" y="899"/>
                    <a:pt x="691" y="649"/>
                  </a:cubicBezTo>
                  <a:close/>
                  <a:moveTo>
                    <a:pt x="478" y="1"/>
                  </a:moveTo>
                  <a:cubicBezTo>
                    <a:pt x="470" y="1"/>
                    <a:pt x="461" y="9"/>
                    <a:pt x="453" y="18"/>
                  </a:cubicBezTo>
                  <a:cubicBezTo>
                    <a:pt x="381" y="149"/>
                    <a:pt x="381" y="446"/>
                    <a:pt x="393" y="684"/>
                  </a:cubicBezTo>
                  <a:cubicBezTo>
                    <a:pt x="357" y="601"/>
                    <a:pt x="322" y="518"/>
                    <a:pt x="286" y="434"/>
                  </a:cubicBezTo>
                  <a:lnTo>
                    <a:pt x="274" y="422"/>
                  </a:lnTo>
                  <a:cubicBezTo>
                    <a:pt x="268" y="416"/>
                    <a:pt x="259" y="413"/>
                    <a:pt x="250" y="413"/>
                  </a:cubicBezTo>
                  <a:cubicBezTo>
                    <a:pt x="241" y="413"/>
                    <a:pt x="232" y="416"/>
                    <a:pt x="226" y="422"/>
                  </a:cubicBezTo>
                  <a:cubicBezTo>
                    <a:pt x="203" y="434"/>
                    <a:pt x="203" y="458"/>
                    <a:pt x="215" y="470"/>
                  </a:cubicBezTo>
                  <a:lnTo>
                    <a:pt x="215" y="482"/>
                  </a:lnTo>
                  <a:cubicBezTo>
                    <a:pt x="250" y="672"/>
                    <a:pt x="274" y="863"/>
                    <a:pt x="286" y="1042"/>
                  </a:cubicBezTo>
                  <a:cubicBezTo>
                    <a:pt x="203" y="994"/>
                    <a:pt x="131" y="934"/>
                    <a:pt x="72" y="863"/>
                  </a:cubicBezTo>
                  <a:cubicBezTo>
                    <a:pt x="60" y="857"/>
                    <a:pt x="48" y="854"/>
                    <a:pt x="37" y="854"/>
                  </a:cubicBezTo>
                  <a:cubicBezTo>
                    <a:pt x="27" y="854"/>
                    <a:pt x="18" y="857"/>
                    <a:pt x="12" y="863"/>
                  </a:cubicBezTo>
                  <a:cubicBezTo>
                    <a:pt x="0" y="887"/>
                    <a:pt x="0" y="899"/>
                    <a:pt x="12" y="911"/>
                  </a:cubicBezTo>
                  <a:cubicBezTo>
                    <a:pt x="12" y="922"/>
                    <a:pt x="12" y="934"/>
                    <a:pt x="12" y="934"/>
                  </a:cubicBezTo>
                  <a:cubicBezTo>
                    <a:pt x="12" y="946"/>
                    <a:pt x="12" y="958"/>
                    <a:pt x="12" y="970"/>
                  </a:cubicBezTo>
                  <a:cubicBezTo>
                    <a:pt x="24" y="994"/>
                    <a:pt x="24" y="1018"/>
                    <a:pt x="36" y="1042"/>
                  </a:cubicBezTo>
                  <a:cubicBezTo>
                    <a:pt x="60" y="1089"/>
                    <a:pt x="95" y="1125"/>
                    <a:pt x="131" y="1161"/>
                  </a:cubicBezTo>
                  <a:cubicBezTo>
                    <a:pt x="203" y="1256"/>
                    <a:pt x="310" y="1327"/>
                    <a:pt x="429" y="1351"/>
                  </a:cubicBezTo>
                  <a:lnTo>
                    <a:pt x="512" y="1351"/>
                  </a:lnTo>
                  <a:cubicBezTo>
                    <a:pt x="631" y="1327"/>
                    <a:pt x="727" y="1268"/>
                    <a:pt x="798" y="1173"/>
                  </a:cubicBezTo>
                  <a:cubicBezTo>
                    <a:pt x="846" y="1113"/>
                    <a:pt x="905" y="1030"/>
                    <a:pt x="893" y="958"/>
                  </a:cubicBezTo>
                  <a:cubicBezTo>
                    <a:pt x="893" y="946"/>
                    <a:pt x="893" y="934"/>
                    <a:pt x="881" y="934"/>
                  </a:cubicBezTo>
                  <a:cubicBezTo>
                    <a:pt x="875" y="928"/>
                    <a:pt x="869" y="925"/>
                    <a:pt x="863" y="925"/>
                  </a:cubicBezTo>
                  <a:cubicBezTo>
                    <a:pt x="857" y="925"/>
                    <a:pt x="852" y="928"/>
                    <a:pt x="846" y="934"/>
                  </a:cubicBezTo>
                  <a:cubicBezTo>
                    <a:pt x="834" y="946"/>
                    <a:pt x="822" y="946"/>
                    <a:pt x="810" y="958"/>
                  </a:cubicBezTo>
                  <a:cubicBezTo>
                    <a:pt x="786" y="994"/>
                    <a:pt x="750" y="1018"/>
                    <a:pt x="715" y="1030"/>
                  </a:cubicBezTo>
                  <a:cubicBezTo>
                    <a:pt x="786" y="839"/>
                    <a:pt x="798" y="637"/>
                    <a:pt x="750" y="434"/>
                  </a:cubicBezTo>
                  <a:cubicBezTo>
                    <a:pt x="738" y="422"/>
                    <a:pt x="727" y="411"/>
                    <a:pt x="715" y="411"/>
                  </a:cubicBezTo>
                  <a:cubicBezTo>
                    <a:pt x="691" y="411"/>
                    <a:pt x="679" y="422"/>
                    <a:pt x="679" y="446"/>
                  </a:cubicBezTo>
                  <a:cubicBezTo>
                    <a:pt x="655" y="577"/>
                    <a:pt x="619" y="720"/>
                    <a:pt x="560" y="839"/>
                  </a:cubicBezTo>
                  <a:cubicBezTo>
                    <a:pt x="536" y="708"/>
                    <a:pt x="524" y="351"/>
                    <a:pt x="524" y="41"/>
                  </a:cubicBezTo>
                  <a:cubicBezTo>
                    <a:pt x="524" y="18"/>
                    <a:pt x="512" y="6"/>
                    <a:pt x="488" y="6"/>
                  </a:cubicBezTo>
                  <a:cubicBezTo>
                    <a:pt x="485" y="2"/>
                    <a:pt x="481" y="1"/>
                    <a:pt x="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7" name="Google Shape;2087;p53"/>
            <p:cNvSpPr/>
            <p:nvPr/>
          </p:nvSpPr>
          <p:spPr>
            <a:xfrm>
              <a:off x="5178070" y="1968789"/>
              <a:ext cx="16954" cy="25839"/>
            </a:xfrm>
            <a:custGeom>
              <a:avLst/>
              <a:gdLst/>
              <a:ahLst/>
              <a:cxnLst/>
              <a:rect l="l" t="t" r="r" b="b"/>
              <a:pathLst>
                <a:path w="727" h="1108" extrusionOk="0">
                  <a:moveTo>
                    <a:pt x="382" y="0"/>
                  </a:moveTo>
                  <a:cubicBezTo>
                    <a:pt x="286" y="179"/>
                    <a:pt x="370" y="834"/>
                    <a:pt x="370" y="834"/>
                  </a:cubicBezTo>
                  <a:cubicBezTo>
                    <a:pt x="322" y="667"/>
                    <a:pt x="263" y="500"/>
                    <a:pt x="179" y="357"/>
                  </a:cubicBezTo>
                  <a:lnTo>
                    <a:pt x="179" y="357"/>
                  </a:lnTo>
                  <a:cubicBezTo>
                    <a:pt x="215" y="536"/>
                    <a:pt x="239" y="714"/>
                    <a:pt x="251" y="905"/>
                  </a:cubicBezTo>
                  <a:cubicBezTo>
                    <a:pt x="248" y="908"/>
                    <a:pt x="244" y="909"/>
                    <a:pt x="239" y="909"/>
                  </a:cubicBezTo>
                  <a:cubicBezTo>
                    <a:pt x="183" y="909"/>
                    <a:pt x="1" y="738"/>
                    <a:pt x="0" y="738"/>
                  </a:cubicBezTo>
                  <a:lnTo>
                    <a:pt x="0" y="738"/>
                  </a:lnTo>
                  <a:cubicBezTo>
                    <a:pt x="0" y="738"/>
                    <a:pt x="0" y="738"/>
                    <a:pt x="1" y="738"/>
                  </a:cubicBezTo>
                  <a:cubicBezTo>
                    <a:pt x="13" y="750"/>
                    <a:pt x="13" y="786"/>
                    <a:pt x="13" y="798"/>
                  </a:cubicBezTo>
                  <a:cubicBezTo>
                    <a:pt x="13" y="810"/>
                    <a:pt x="25" y="834"/>
                    <a:pt x="36" y="845"/>
                  </a:cubicBezTo>
                  <a:cubicBezTo>
                    <a:pt x="48" y="881"/>
                    <a:pt x="84" y="917"/>
                    <a:pt x="108" y="953"/>
                  </a:cubicBezTo>
                  <a:cubicBezTo>
                    <a:pt x="167" y="1024"/>
                    <a:pt x="263" y="1084"/>
                    <a:pt x="358" y="1107"/>
                  </a:cubicBezTo>
                  <a:lnTo>
                    <a:pt x="417" y="1107"/>
                  </a:lnTo>
                  <a:cubicBezTo>
                    <a:pt x="501" y="1095"/>
                    <a:pt x="584" y="1036"/>
                    <a:pt x="644" y="965"/>
                  </a:cubicBezTo>
                  <a:cubicBezTo>
                    <a:pt x="667" y="929"/>
                    <a:pt x="727" y="857"/>
                    <a:pt x="715" y="810"/>
                  </a:cubicBezTo>
                  <a:cubicBezTo>
                    <a:pt x="703" y="810"/>
                    <a:pt x="703" y="822"/>
                    <a:pt x="703" y="822"/>
                  </a:cubicBezTo>
                  <a:cubicBezTo>
                    <a:pt x="667" y="905"/>
                    <a:pt x="525" y="905"/>
                    <a:pt x="525" y="905"/>
                  </a:cubicBezTo>
                  <a:cubicBezTo>
                    <a:pt x="679" y="691"/>
                    <a:pt x="584" y="357"/>
                    <a:pt x="584" y="357"/>
                  </a:cubicBezTo>
                  <a:lnTo>
                    <a:pt x="584" y="357"/>
                  </a:lnTo>
                  <a:cubicBezTo>
                    <a:pt x="513" y="738"/>
                    <a:pt x="441" y="762"/>
                    <a:pt x="441" y="762"/>
                  </a:cubicBezTo>
                  <a:cubicBezTo>
                    <a:pt x="394" y="726"/>
                    <a:pt x="382" y="0"/>
                    <a:pt x="382" y="0"/>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8" name="Google Shape;2088;p53"/>
            <p:cNvSpPr/>
            <p:nvPr/>
          </p:nvSpPr>
          <p:spPr>
            <a:xfrm>
              <a:off x="5177253" y="1967716"/>
              <a:ext cx="18889" cy="27751"/>
            </a:xfrm>
            <a:custGeom>
              <a:avLst/>
              <a:gdLst/>
              <a:ahLst/>
              <a:cxnLst/>
              <a:rect l="l" t="t" r="r" b="b"/>
              <a:pathLst>
                <a:path w="810" h="1190" extrusionOk="0">
                  <a:moveTo>
                    <a:pt x="619" y="618"/>
                  </a:moveTo>
                  <a:cubicBezTo>
                    <a:pt x="619" y="725"/>
                    <a:pt x="595" y="844"/>
                    <a:pt x="536" y="939"/>
                  </a:cubicBezTo>
                  <a:cubicBezTo>
                    <a:pt x="524" y="951"/>
                    <a:pt x="524" y="963"/>
                    <a:pt x="536" y="975"/>
                  </a:cubicBezTo>
                  <a:cubicBezTo>
                    <a:pt x="536" y="987"/>
                    <a:pt x="560" y="999"/>
                    <a:pt x="572" y="999"/>
                  </a:cubicBezTo>
                  <a:cubicBezTo>
                    <a:pt x="607" y="987"/>
                    <a:pt x="631" y="987"/>
                    <a:pt x="667" y="975"/>
                  </a:cubicBezTo>
                  <a:lnTo>
                    <a:pt x="667" y="975"/>
                  </a:lnTo>
                  <a:lnTo>
                    <a:pt x="643" y="987"/>
                  </a:lnTo>
                  <a:cubicBezTo>
                    <a:pt x="595" y="1058"/>
                    <a:pt x="524" y="1106"/>
                    <a:pt x="452" y="1118"/>
                  </a:cubicBezTo>
                  <a:lnTo>
                    <a:pt x="405" y="1118"/>
                  </a:lnTo>
                  <a:cubicBezTo>
                    <a:pt x="310" y="1094"/>
                    <a:pt x="238" y="1046"/>
                    <a:pt x="179" y="975"/>
                  </a:cubicBezTo>
                  <a:cubicBezTo>
                    <a:pt x="169" y="965"/>
                    <a:pt x="161" y="955"/>
                    <a:pt x="154" y="946"/>
                  </a:cubicBezTo>
                  <a:lnTo>
                    <a:pt x="154" y="946"/>
                  </a:lnTo>
                  <a:cubicBezTo>
                    <a:pt x="191" y="974"/>
                    <a:pt x="232" y="990"/>
                    <a:pt x="286" y="999"/>
                  </a:cubicBezTo>
                  <a:cubicBezTo>
                    <a:pt x="298" y="999"/>
                    <a:pt x="310" y="999"/>
                    <a:pt x="321" y="987"/>
                  </a:cubicBezTo>
                  <a:cubicBezTo>
                    <a:pt x="321" y="975"/>
                    <a:pt x="321" y="963"/>
                    <a:pt x="321" y="963"/>
                  </a:cubicBezTo>
                  <a:cubicBezTo>
                    <a:pt x="321" y="891"/>
                    <a:pt x="310" y="796"/>
                    <a:pt x="298" y="689"/>
                  </a:cubicBezTo>
                  <a:lnTo>
                    <a:pt x="298" y="689"/>
                  </a:lnTo>
                  <a:cubicBezTo>
                    <a:pt x="321" y="749"/>
                    <a:pt x="345" y="820"/>
                    <a:pt x="369" y="903"/>
                  </a:cubicBezTo>
                  <a:cubicBezTo>
                    <a:pt x="381" y="915"/>
                    <a:pt x="393" y="927"/>
                    <a:pt x="417" y="927"/>
                  </a:cubicBezTo>
                  <a:cubicBezTo>
                    <a:pt x="441" y="927"/>
                    <a:pt x="452" y="903"/>
                    <a:pt x="441" y="891"/>
                  </a:cubicBezTo>
                  <a:cubicBezTo>
                    <a:pt x="441" y="868"/>
                    <a:pt x="441" y="844"/>
                    <a:pt x="441" y="808"/>
                  </a:cubicBezTo>
                  <a:cubicBezTo>
                    <a:pt x="441" y="820"/>
                    <a:pt x="441" y="832"/>
                    <a:pt x="452" y="856"/>
                  </a:cubicBezTo>
                  <a:lnTo>
                    <a:pt x="488" y="856"/>
                  </a:lnTo>
                  <a:cubicBezTo>
                    <a:pt x="512" y="844"/>
                    <a:pt x="560" y="796"/>
                    <a:pt x="619" y="618"/>
                  </a:cubicBezTo>
                  <a:close/>
                  <a:moveTo>
                    <a:pt x="432" y="1"/>
                  </a:moveTo>
                  <a:cubicBezTo>
                    <a:pt x="421" y="1"/>
                    <a:pt x="410" y="7"/>
                    <a:pt x="405" y="22"/>
                  </a:cubicBezTo>
                  <a:cubicBezTo>
                    <a:pt x="345" y="201"/>
                    <a:pt x="321" y="391"/>
                    <a:pt x="345" y="582"/>
                  </a:cubicBezTo>
                  <a:cubicBezTo>
                    <a:pt x="321" y="510"/>
                    <a:pt x="298" y="451"/>
                    <a:pt x="262" y="379"/>
                  </a:cubicBezTo>
                  <a:lnTo>
                    <a:pt x="250" y="368"/>
                  </a:lnTo>
                  <a:cubicBezTo>
                    <a:pt x="244" y="362"/>
                    <a:pt x="235" y="359"/>
                    <a:pt x="226" y="359"/>
                  </a:cubicBezTo>
                  <a:cubicBezTo>
                    <a:pt x="217" y="359"/>
                    <a:pt x="208" y="362"/>
                    <a:pt x="202" y="368"/>
                  </a:cubicBezTo>
                  <a:cubicBezTo>
                    <a:pt x="179" y="379"/>
                    <a:pt x="179" y="403"/>
                    <a:pt x="191" y="415"/>
                  </a:cubicBezTo>
                  <a:lnTo>
                    <a:pt x="191" y="439"/>
                  </a:lnTo>
                  <a:cubicBezTo>
                    <a:pt x="226" y="594"/>
                    <a:pt x="238" y="749"/>
                    <a:pt x="250" y="915"/>
                  </a:cubicBezTo>
                  <a:cubicBezTo>
                    <a:pt x="179" y="868"/>
                    <a:pt x="119" y="820"/>
                    <a:pt x="60" y="760"/>
                  </a:cubicBezTo>
                  <a:cubicBezTo>
                    <a:pt x="54" y="755"/>
                    <a:pt x="45" y="752"/>
                    <a:pt x="36" y="752"/>
                  </a:cubicBezTo>
                  <a:cubicBezTo>
                    <a:pt x="27" y="752"/>
                    <a:pt x="18" y="755"/>
                    <a:pt x="12" y="760"/>
                  </a:cubicBezTo>
                  <a:cubicBezTo>
                    <a:pt x="0" y="772"/>
                    <a:pt x="0" y="796"/>
                    <a:pt x="12" y="808"/>
                  </a:cubicBezTo>
                  <a:cubicBezTo>
                    <a:pt x="12" y="808"/>
                    <a:pt x="12" y="820"/>
                    <a:pt x="12" y="832"/>
                  </a:cubicBezTo>
                  <a:cubicBezTo>
                    <a:pt x="12" y="832"/>
                    <a:pt x="12" y="844"/>
                    <a:pt x="12" y="856"/>
                  </a:cubicBezTo>
                  <a:cubicBezTo>
                    <a:pt x="12" y="880"/>
                    <a:pt x="24" y="891"/>
                    <a:pt x="36" y="915"/>
                  </a:cubicBezTo>
                  <a:cubicBezTo>
                    <a:pt x="60" y="951"/>
                    <a:pt x="83" y="987"/>
                    <a:pt x="119" y="1022"/>
                  </a:cubicBezTo>
                  <a:cubicBezTo>
                    <a:pt x="179" y="1106"/>
                    <a:pt x="274" y="1165"/>
                    <a:pt x="381" y="1189"/>
                  </a:cubicBezTo>
                  <a:lnTo>
                    <a:pt x="452" y="1189"/>
                  </a:lnTo>
                  <a:cubicBezTo>
                    <a:pt x="560" y="1165"/>
                    <a:pt x="643" y="1118"/>
                    <a:pt x="714" y="1034"/>
                  </a:cubicBezTo>
                  <a:cubicBezTo>
                    <a:pt x="774" y="951"/>
                    <a:pt x="810" y="891"/>
                    <a:pt x="798" y="844"/>
                  </a:cubicBezTo>
                  <a:cubicBezTo>
                    <a:pt x="798" y="832"/>
                    <a:pt x="786" y="820"/>
                    <a:pt x="774" y="820"/>
                  </a:cubicBezTo>
                  <a:cubicBezTo>
                    <a:pt x="768" y="814"/>
                    <a:pt x="762" y="811"/>
                    <a:pt x="756" y="811"/>
                  </a:cubicBezTo>
                  <a:cubicBezTo>
                    <a:pt x="750" y="811"/>
                    <a:pt x="744" y="814"/>
                    <a:pt x="738" y="820"/>
                  </a:cubicBezTo>
                  <a:cubicBezTo>
                    <a:pt x="726" y="820"/>
                    <a:pt x="726" y="832"/>
                    <a:pt x="714" y="844"/>
                  </a:cubicBezTo>
                  <a:cubicBezTo>
                    <a:pt x="702" y="868"/>
                    <a:pt x="679" y="891"/>
                    <a:pt x="643" y="903"/>
                  </a:cubicBezTo>
                  <a:cubicBezTo>
                    <a:pt x="702" y="737"/>
                    <a:pt x="714" y="558"/>
                    <a:pt x="667" y="391"/>
                  </a:cubicBezTo>
                  <a:cubicBezTo>
                    <a:pt x="667" y="368"/>
                    <a:pt x="643" y="356"/>
                    <a:pt x="631" y="356"/>
                  </a:cubicBezTo>
                  <a:cubicBezTo>
                    <a:pt x="619" y="356"/>
                    <a:pt x="595" y="368"/>
                    <a:pt x="595" y="391"/>
                  </a:cubicBezTo>
                  <a:cubicBezTo>
                    <a:pt x="572" y="510"/>
                    <a:pt x="548" y="618"/>
                    <a:pt x="500" y="725"/>
                  </a:cubicBezTo>
                  <a:cubicBezTo>
                    <a:pt x="488" y="594"/>
                    <a:pt x="464" y="308"/>
                    <a:pt x="464" y="34"/>
                  </a:cubicBezTo>
                  <a:cubicBezTo>
                    <a:pt x="464" y="13"/>
                    <a:pt x="448" y="1"/>
                    <a:pt x="4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9" name="Google Shape;2089;p53"/>
            <p:cNvSpPr/>
            <p:nvPr/>
          </p:nvSpPr>
          <p:spPr>
            <a:xfrm>
              <a:off x="5239704" y="2004328"/>
              <a:ext cx="124972" cy="18609"/>
            </a:xfrm>
            <a:custGeom>
              <a:avLst/>
              <a:gdLst/>
              <a:ahLst/>
              <a:cxnLst/>
              <a:rect l="l" t="t" r="r" b="b"/>
              <a:pathLst>
                <a:path w="5359" h="798" extrusionOk="0">
                  <a:moveTo>
                    <a:pt x="1" y="0"/>
                  </a:moveTo>
                  <a:lnTo>
                    <a:pt x="156" y="798"/>
                  </a:lnTo>
                  <a:lnTo>
                    <a:pt x="5216" y="798"/>
                  </a:lnTo>
                  <a:lnTo>
                    <a:pt x="5359" y="0"/>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0" name="Google Shape;2090;p53"/>
            <p:cNvSpPr/>
            <p:nvPr/>
          </p:nvSpPr>
          <p:spPr>
            <a:xfrm>
              <a:off x="5238888" y="2003209"/>
              <a:ext cx="126628" cy="20568"/>
            </a:xfrm>
            <a:custGeom>
              <a:avLst/>
              <a:gdLst/>
              <a:ahLst/>
              <a:cxnLst/>
              <a:rect l="l" t="t" r="r" b="b"/>
              <a:pathLst>
                <a:path w="5430" h="882" extrusionOk="0">
                  <a:moveTo>
                    <a:pt x="5346" y="84"/>
                  </a:moveTo>
                  <a:lnTo>
                    <a:pt x="5215" y="798"/>
                  </a:lnTo>
                  <a:lnTo>
                    <a:pt x="215" y="798"/>
                  </a:lnTo>
                  <a:lnTo>
                    <a:pt x="84" y="84"/>
                  </a:lnTo>
                  <a:close/>
                  <a:moveTo>
                    <a:pt x="36" y="0"/>
                  </a:moveTo>
                  <a:cubicBezTo>
                    <a:pt x="24" y="0"/>
                    <a:pt x="12" y="12"/>
                    <a:pt x="0" y="24"/>
                  </a:cubicBezTo>
                  <a:cubicBezTo>
                    <a:pt x="0" y="24"/>
                    <a:pt x="0" y="36"/>
                    <a:pt x="0" y="48"/>
                  </a:cubicBezTo>
                  <a:lnTo>
                    <a:pt x="155" y="846"/>
                  </a:lnTo>
                  <a:cubicBezTo>
                    <a:pt x="155" y="858"/>
                    <a:pt x="167" y="882"/>
                    <a:pt x="191" y="882"/>
                  </a:cubicBezTo>
                  <a:lnTo>
                    <a:pt x="5251" y="882"/>
                  </a:lnTo>
                  <a:cubicBezTo>
                    <a:pt x="5263" y="870"/>
                    <a:pt x="5275" y="858"/>
                    <a:pt x="5275" y="846"/>
                  </a:cubicBezTo>
                  <a:lnTo>
                    <a:pt x="5429" y="48"/>
                  </a:lnTo>
                  <a:cubicBezTo>
                    <a:pt x="5429" y="36"/>
                    <a:pt x="5418" y="24"/>
                    <a:pt x="5418" y="24"/>
                  </a:cubicBezTo>
                  <a:cubicBezTo>
                    <a:pt x="5406" y="12"/>
                    <a:pt x="5394" y="0"/>
                    <a:pt x="5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1" name="Google Shape;2091;p53"/>
            <p:cNvSpPr/>
            <p:nvPr/>
          </p:nvSpPr>
          <p:spPr>
            <a:xfrm>
              <a:off x="5239704" y="1992109"/>
              <a:ext cx="124972" cy="12243"/>
            </a:xfrm>
            <a:custGeom>
              <a:avLst/>
              <a:gdLst/>
              <a:ahLst/>
              <a:cxnLst/>
              <a:rect l="l" t="t" r="r" b="b"/>
              <a:pathLst>
                <a:path w="5359" h="525" extrusionOk="0">
                  <a:moveTo>
                    <a:pt x="1" y="0"/>
                  </a:moveTo>
                  <a:lnTo>
                    <a:pt x="1" y="524"/>
                  </a:lnTo>
                  <a:lnTo>
                    <a:pt x="5359" y="524"/>
                  </a:lnTo>
                  <a:lnTo>
                    <a:pt x="53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2" name="Google Shape;2092;p53"/>
            <p:cNvSpPr/>
            <p:nvPr/>
          </p:nvSpPr>
          <p:spPr>
            <a:xfrm>
              <a:off x="5238888" y="1991269"/>
              <a:ext cx="126628" cy="13899"/>
            </a:xfrm>
            <a:custGeom>
              <a:avLst/>
              <a:gdLst/>
              <a:ahLst/>
              <a:cxnLst/>
              <a:rect l="l" t="t" r="r" b="b"/>
              <a:pathLst>
                <a:path w="5430" h="596" extrusionOk="0">
                  <a:moveTo>
                    <a:pt x="5358" y="72"/>
                  </a:moveTo>
                  <a:lnTo>
                    <a:pt x="5358" y="524"/>
                  </a:lnTo>
                  <a:lnTo>
                    <a:pt x="72" y="524"/>
                  </a:lnTo>
                  <a:lnTo>
                    <a:pt x="72" y="72"/>
                  </a:lnTo>
                  <a:close/>
                  <a:moveTo>
                    <a:pt x="36" y="1"/>
                  </a:moveTo>
                  <a:cubicBezTo>
                    <a:pt x="12" y="1"/>
                    <a:pt x="0" y="12"/>
                    <a:pt x="0" y="36"/>
                  </a:cubicBezTo>
                  <a:lnTo>
                    <a:pt x="0" y="560"/>
                  </a:lnTo>
                  <a:cubicBezTo>
                    <a:pt x="0" y="584"/>
                    <a:pt x="12" y="596"/>
                    <a:pt x="36" y="596"/>
                  </a:cubicBezTo>
                  <a:lnTo>
                    <a:pt x="5394" y="596"/>
                  </a:lnTo>
                  <a:cubicBezTo>
                    <a:pt x="5418" y="596"/>
                    <a:pt x="5429" y="584"/>
                    <a:pt x="5429" y="560"/>
                  </a:cubicBezTo>
                  <a:lnTo>
                    <a:pt x="5429" y="36"/>
                  </a:lnTo>
                  <a:cubicBezTo>
                    <a:pt x="5429" y="12"/>
                    <a:pt x="5418" y="1"/>
                    <a:pt x="53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3" name="Google Shape;2093;p53"/>
            <p:cNvSpPr/>
            <p:nvPr/>
          </p:nvSpPr>
          <p:spPr>
            <a:xfrm>
              <a:off x="5242152" y="1963495"/>
              <a:ext cx="23413" cy="35843"/>
            </a:xfrm>
            <a:custGeom>
              <a:avLst/>
              <a:gdLst/>
              <a:ahLst/>
              <a:cxnLst/>
              <a:rect l="l" t="t" r="r" b="b"/>
              <a:pathLst>
                <a:path w="1004" h="1537" extrusionOk="0">
                  <a:moveTo>
                    <a:pt x="241" y="489"/>
                  </a:moveTo>
                  <a:lnTo>
                    <a:pt x="241" y="489"/>
                  </a:lnTo>
                  <a:cubicBezTo>
                    <a:pt x="245" y="495"/>
                    <a:pt x="248" y="501"/>
                    <a:pt x="251" y="508"/>
                  </a:cubicBezTo>
                  <a:lnTo>
                    <a:pt x="251" y="508"/>
                  </a:lnTo>
                  <a:cubicBezTo>
                    <a:pt x="248" y="499"/>
                    <a:pt x="245" y="493"/>
                    <a:pt x="241" y="489"/>
                  </a:cubicBezTo>
                  <a:close/>
                  <a:moveTo>
                    <a:pt x="3" y="1025"/>
                  </a:moveTo>
                  <a:cubicBezTo>
                    <a:pt x="0" y="1025"/>
                    <a:pt x="3" y="1029"/>
                    <a:pt x="9" y="1037"/>
                  </a:cubicBezTo>
                  <a:lnTo>
                    <a:pt x="9" y="1037"/>
                  </a:lnTo>
                  <a:cubicBezTo>
                    <a:pt x="8" y="1032"/>
                    <a:pt x="6" y="1027"/>
                    <a:pt x="3" y="1025"/>
                  </a:cubicBezTo>
                  <a:close/>
                  <a:moveTo>
                    <a:pt x="539" y="1"/>
                  </a:moveTo>
                  <a:cubicBezTo>
                    <a:pt x="396" y="263"/>
                    <a:pt x="515" y="1168"/>
                    <a:pt x="515" y="1168"/>
                  </a:cubicBezTo>
                  <a:cubicBezTo>
                    <a:pt x="457" y="936"/>
                    <a:pt x="366" y="716"/>
                    <a:pt x="251" y="508"/>
                  </a:cubicBezTo>
                  <a:lnTo>
                    <a:pt x="251" y="508"/>
                  </a:lnTo>
                  <a:cubicBezTo>
                    <a:pt x="306" y="640"/>
                    <a:pt x="348" y="1263"/>
                    <a:pt x="348" y="1263"/>
                  </a:cubicBezTo>
                  <a:cubicBezTo>
                    <a:pt x="345" y="1267"/>
                    <a:pt x="339" y="1268"/>
                    <a:pt x="333" y="1268"/>
                  </a:cubicBezTo>
                  <a:cubicBezTo>
                    <a:pt x="264" y="1268"/>
                    <a:pt x="52" y="1087"/>
                    <a:pt x="9" y="1037"/>
                  </a:cubicBezTo>
                  <a:lnTo>
                    <a:pt x="9" y="1037"/>
                  </a:lnTo>
                  <a:cubicBezTo>
                    <a:pt x="15" y="1057"/>
                    <a:pt x="15" y="1090"/>
                    <a:pt x="15" y="1108"/>
                  </a:cubicBezTo>
                  <a:cubicBezTo>
                    <a:pt x="27" y="1132"/>
                    <a:pt x="39" y="1156"/>
                    <a:pt x="51" y="1180"/>
                  </a:cubicBezTo>
                  <a:cubicBezTo>
                    <a:pt x="75" y="1227"/>
                    <a:pt x="110" y="1275"/>
                    <a:pt x="146" y="1322"/>
                  </a:cubicBezTo>
                  <a:cubicBezTo>
                    <a:pt x="241" y="1430"/>
                    <a:pt x="360" y="1501"/>
                    <a:pt x="491" y="1537"/>
                  </a:cubicBezTo>
                  <a:lnTo>
                    <a:pt x="575" y="1537"/>
                  </a:lnTo>
                  <a:cubicBezTo>
                    <a:pt x="694" y="1513"/>
                    <a:pt x="801" y="1442"/>
                    <a:pt x="884" y="1346"/>
                  </a:cubicBezTo>
                  <a:cubicBezTo>
                    <a:pt x="920" y="1299"/>
                    <a:pt x="1003" y="1192"/>
                    <a:pt x="991" y="1120"/>
                  </a:cubicBezTo>
                  <a:lnTo>
                    <a:pt x="991" y="1120"/>
                  </a:lnTo>
                  <a:cubicBezTo>
                    <a:pt x="979" y="1132"/>
                    <a:pt x="979" y="1132"/>
                    <a:pt x="979" y="1144"/>
                  </a:cubicBezTo>
                  <a:cubicBezTo>
                    <a:pt x="920" y="1251"/>
                    <a:pt x="729" y="1263"/>
                    <a:pt x="729" y="1263"/>
                  </a:cubicBezTo>
                  <a:cubicBezTo>
                    <a:pt x="932" y="965"/>
                    <a:pt x="813" y="489"/>
                    <a:pt x="813" y="489"/>
                  </a:cubicBezTo>
                  <a:lnTo>
                    <a:pt x="813" y="489"/>
                  </a:lnTo>
                  <a:cubicBezTo>
                    <a:pt x="706" y="1037"/>
                    <a:pt x="610" y="1072"/>
                    <a:pt x="610" y="1072"/>
                  </a:cubicBezTo>
                  <a:cubicBezTo>
                    <a:pt x="551" y="1013"/>
                    <a:pt x="539" y="1"/>
                    <a:pt x="539"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4" name="Google Shape;2094;p53"/>
            <p:cNvSpPr/>
            <p:nvPr/>
          </p:nvSpPr>
          <p:spPr>
            <a:xfrm>
              <a:off x="5241383" y="1962679"/>
              <a:ext cx="25559" cy="37778"/>
            </a:xfrm>
            <a:custGeom>
              <a:avLst/>
              <a:gdLst/>
              <a:ahLst/>
              <a:cxnLst/>
              <a:rect l="l" t="t" r="r" b="b"/>
              <a:pathLst>
                <a:path w="1096" h="1620" extrusionOk="0">
                  <a:moveTo>
                    <a:pt x="536" y="357"/>
                  </a:moveTo>
                  <a:cubicBezTo>
                    <a:pt x="548" y="703"/>
                    <a:pt x="572" y="1084"/>
                    <a:pt x="619" y="1131"/>
                  </a:cubicBezTo>
                  <a:cubicBezTo>
                    <a:pt x="631" y="1143"/>
                    <a:pt x="643" y="1143"/>
                    <a:pt x="655" y="1143"/>
                  </a:cubicBezTo>
                  <a:cubicBezTo>
                    <a:pt x="679" y="1131"/>
                    <a:pt x="750" y="1084"/>
                    <a:pt x="846" y="738"/>
                  </a:cubicBezTo>
                  <a:lnTo>
                    <a:pt x="846" y="738"/>
                  </a:lnTo>
                  <a:cubicBezTo>
                    <a:pt x="870" y="917"/>
                    <a:pt x="834" y="1119"/>
                    <a:pt x="739" y="1286"/>
                  </a:cubicBezTo>
                  <a:cubicBezTo>
                    <a:pt x="727" y="1298"/>
                    <a:pt x="727" y="1310"/>
                    <a:pt x="739" y="1322"/>
                  </a:cubicBezTo>
                  <a:cubicBezTo>
                    <a:pt x="739" y="1334"/>
                    <a:pt x="750" y="1346"/>
                    <a:pt x="774" y="1346"/>
                  </a:cubicBezTo>
                  <a:cubicBezTo>
                    <a:pt x="834" y="1334"/>
                    <a:pt x="893" y="1322"/>
                    <a:pt x="941" y="1286"/>
                  </a:cubicBezTo>
                  <a:lnTo>
                    <a:pt x="941" y="1286"/>
                  </a:lnTo>
                  <a:cubicBezTo>
                    <a:pt x="929" y="1310"/>
                    <a:pt x="905" y="1334"/>
                    <a:pt x="893" y="1357"/>
                  </a:cubicBezTo>
                  <a:cubicBezTo>
                    <a:pt x="822" y="1453"/>
                    <a:pt x="715" y="1512"/>
                    <a:pt x="608" y="1536"/>
                  </a:cubicBezTo>
                  <a:cubicBezTo>
                    <a:pt x="596" y="1542"/>
                    <a:pt x="584" y="1545"/>
                    <a:pt x="572" y="1545"/>
                  </a:cubicBezTo>
                  <a:cubicBezTo>
                    <a:pt x="560" y="1545"/>
                    <a:pt x="548" y="1542"/>
                    <a:pt x="536" y="1536"/>
                  </a:cubicBezTo>
                  <a:cubicBezTo>
                    <a:pt x="358" y="1488"/>
                    <a:pt x="215" y="1369"/>
                    <a:pt x="119" y="1203"/>
                  </a:cubicBezTo>
                  <a:lnTo>
                    <a:pt x="108" y="1179"/>
                  </a:lnTo>
                  <a:lnTo>
                    <a:pt x="108" y="1179"/>
                  </a:lnTo>
                  <a:cubicBezTo>
                    <a:pt x="203" y="1262"/>
                    <a:pt x="322" y="1357"/>
                    <a:pt x="381" y="1357"/>
                  </a:cubicBezTo>
                  <a:cubicBezTo>
                    <a:pt x="393" y="1346"/>
                    <a:pt x="405" y="1346"/>
                    <a:pt x="417" y="1334"/>
                  </a:cubicBezTo>
                  <a:cubicBezTo>
                    <a:pt x="417" y="1322"/>
                    <a:pt x="417" y="1310"/>
                    <a:pt x="417" y="1310"/>
                  </a:cubicBezTo>
                  <a:cubicBezTo>
                    <a:pt x="405" y="1215"/>
                    <a:pt x="393" y="1012"/>
                    <a:pt x="381" y="834"/>
                  </a:cubicBezTo>
                  <a:lnTo>
                    <a:pt x="381" y="834"/>
                  </a:lnTo>
                  <a:cubicBezTo>
                    <a:pt x="429" y="953"/>
                    <a:pt x="477" y="1084"/>
                    <a:pt x="512" y="1215"/>
                  </a:cubicBezTo>
                  <a:cubicBezTo>
                    <a:pt x="512" y="1227"/>
                    <a:pt x="536" y="1238"/>
                    <a:pt x="560" y="1238"/>
                  </a:cubicBezTo>
                  <a:cubicBezTo>
                    <a:pt x="572" y="1238"/>
                    <a:pt x="584" y="1215"/>
                    <a:pt x="584" y="1191"/>
                  </a:cubicBezTo>
                  <a:cubicBezTo>
                    <a:pt x="548" y="917"/>
                    <a:pt x="536" y="643"/>
                    <a:pt x="536" y="357"/>
                  </a:cubicBezTo>
                  <a:close/>
                  <a:moveTo>
                    <a:pt x="596" y="0"/>
                  </a:moveTo>
                  <a:cubicBezTo>
                    <a:pt x="584" y="0"/>
                    <a:pt x="560" y="0"/>
                    <a:pt x="548" y="12"/>
                  </a:cubicBezTo>
                  <a:cubicBezTo>
                    <a:pt x="465" y="179"/>
                    <a:pt x="465" y="572"/>
                    <a:pt x="489" y="869"/>
                  </a:cubicBezTo>
                  <a:cubicBezTo>
                    <a:pt x="441" y="750"/>
                    <a:pt x="393" y="631"/>
                    <a:pt x="334" y="524"/>
                  </a:cubicBezTo>
                  <a:cubicBezTo>
                    <a:pt x="334" y="512"/>
                    <a:pt x="322" y="512"/>
                    <a:pt x="322" y="500"/>
                  </a:cubicBezTo>
                  <a:cubicBezTo>
                    <a:pt x="316" y="494"/>
                    <a:pt x="307" y="491"/>
                    <a:pt x="298" y="491"/>
                  </a:cubicBezTo>
                  <a:cubicBezTo>
                    <a:pt x="289" y="491"/>
                    <a:pt x="280" y="494"/>
                    <a:pt x="274" y="500"/>
                  </a:cubicBezTo>
                  <a:cubicBezTo>
                    <a:pt x="250" y="512"/>
                    <a:pt x="250" y="536"/>
                    <a:pt x="262" y="548"/>
                  </a:cubicBezTo>
                  <a:lnTo>
                    <a:pt x="274" y="572"/>
                  </a:lnTo>
                  <a:cubicBezTo>
                    <a:pt x="322" y="798"/>
                    <a:pt x="346" y="1036"/>
                    <a:pt x="358" y="1262"/>
                  </a:cubicBezTo>
                  <a:cubicBezTo>
                    <a:pt x="250" y="1203"/>
                    <a:pt x="155" y="1119"/>
                    <a:pt x="72" y="1048"/>
                  </a:cubicBezTo>
                  <a:cubicBezTo>
                    <a:pt x="66" y="1036"/>
                    <a:pt x="57" y="1030"/>
                    <a:pt x="48" y="1030"/>
                  </a:cubicBezTo>
                  <a:cubicBezTo>
                    <a:pt x="39" y="1030"/>
                    <a:pt x="30" y="1036"/>
                    <a:pt x="24" y="1048"/>
                  </a:cubicBezTo>
                  <a:cubicBezTo>
                    <a:pt x="0" y="1060"/>
                    <a:pt x="0" y="1084"/>
                    <a:pt x="24" y="1096"/>
                  </a:cubicBezTo>
                  <a:lnTo>
                    <a:pt x="24" y="1131"/>
                  </a:lnTo>
                  <a:cubicBezTo>
                    <a:pt x="24" y="1131"/>
                    <a:pt x="24" y="1143"/>
                    <a:pt x="24" y="1155"/>
                  </a:cubicBezTo>
                  <a:cubicBezTo>
                    <a:pt x="24" y="1191"/>
                    <a:pt x="36" y="1215"/>
                    <a:pt x="48" y="1238"/>
                  </a:cubicBezTo>
                  <a:cubicBezTo>
                    <a:pt x="84" y="1298"/>
                    <a:pt x="119" y="1346"/>
                    <a:pt x="167" y="1393"/>
                  </a:cubicBezTo>
                  <a:cubicBezTo>
                    <a:pt x="250" y="1500"/>
                    <a:pt x="381" y="1584"/>
                    <a:pt x="524" y="1619"/>
                  </a:cubicBezTo>
                  <a:lnTo>
                    <a:pt x="572" y="1619"/>
                  </a:lnTo>
                  <a:lnTo>
                    <a:pt x="619" y="1608"/>
                  </a:lnTo>
                  <a:cubicBezTo>
                    <a:pt x="762" y="1584"/>
                    <a:pt x="881" y="1512"/>
                    <a:pt x="965" y="1405"/>
                  </a:cubicBezTo>
                  <a:cubicBezTo>
                    <a:pt x="1012" y="1334"/>
                    <a:pt x="1096" y="1238"/>
                    <a:pt x="1084" y="1155"/>
                  </a:cubicBezTo>
                  <a:cubicBezTo>
                    <a:pt x="1072" y="1143"/>
                    <a:pt x="1072" y="1131"/>
                    <a:pt x="1060" y="1131"/>
                  </a:cubicBezTo>
                  <a:cubicBezTo>
                    <a:pt x="1054" y="1125"/>
                    <a:pt x="1048" y="1122"/>
                    <a:pt x="1042" y="1122"/>
                  </a:cubicBezTo>
                  <a:cubicBezTo>
                    <a:pt x="1036" y="1122"/>
                    <a:pt x="1030" y="1125"/>
                    <a:pt x="1024" y="1131"/>
                  </a:cubicBezTo>
                  <a:cubicBezTo>
                    <a:pt x="1012" y="1131"/>
                    <a:pt x="1000" y="1143"/>
                    <a:pt x="1000" y="1155"/>
                  </a:cubicBezTo>
                  <a:cubicBezTo>
                    <a:pt x="965" y="1203"/>
                    <a:pt x="905" y="1238"/>
                    <a:pt x="846" y="1250"/>
                  </a:cubicBezTo>
                  <a:cubicBezTo>
                    <a:pt x="941" y="1012"/>
                    <a:pt x="953" y="762"/>
                    <a:pt x="893" y="524"/>
                  </a:cubicBezTo>
                  <a:cubicBezTo>
                    <a:pt x="893" y="500"/>
                    <a:pt x="881" y="488"/>
                    <a:pt x="858" y="488"/>
                  </a:cubicBezTo>
                  <a:cubicBezTo>
                    <a:pt x="846" y="488"/>
                    <a:pt x="822" y="500"/>
                    <a:pt x="822" y="524"/>
                  </a:cubicBezTo>
                  <a:cubicBezTo>
                    <a:pt x="798" y="703"/>
                    <a:pt x="750" y="869"/>
                    <a:pt x="679" y="1036"/>
                  </a:cubicBezTo>
                  <a:cubicBezTo>
                    <a:pt x="643" y="703"/>
                    <a:pt x="619" y="369"/>
                    <a:pt x="619" y="36"/>
                  </a:cubicBezTo>
                  <a:cubicBezTo>
                    <a:pt x="619" y="12"/>
                    <a:pt x="608" y="0"/>
                    <a:pt x="5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5" name="Google Shape;2095;p53"/>
            <p:cNvSpPr/>
            <p:nvPr/>
          </p:nvSpPr>
          <p:spPr>
            <a:xfrm>
              <a:off x="5276083" y="1969605"/>
              <a:ext cx="19472" cy="30013"/>
            </a:xfrm>
            <a:custGeom>
              <a:avLst/>
              <a:gdLst/>
              <a:ahLst/>
              <a:cxnLst/>
              <a:rect l="l" t="t" r="r" b="b"/>
              <a:pathLst>
                <a:path w="835" h="1287" extrusionOk="0">
                  <a:moveTo>
                    <a:pt x="203" y="406"/>
                  </a:moveTo>
                  <a:lnTo>
                    <a:pt x="203" y="406"/>
                  </a:lnTo>
                  <a:cubicBezTo>
                    <a:pt x="206" y="411"/>
                    <a:pt x="209" y="416"/>
                    <a:pt x="211" y="421"/>
                  </a:cubicBezTo>
                  <a:lnTo>
                    <a:pt x="211" y="421"/>
                  </a:lnTo>
                  <a:cubicBezTo>
                    <a:pt x="209" y="414"/>
                    <a:pt x="206" y="409"/>
                    <a:pt x="203" y="406"/>
                  </a:cubicBezTo>
                  <a:close/>
                  <a:moveTo>
                    <a:pt x="0" y="858"/>
                  </a:moveTo>
                  <a:lnTo>
                    <a:pt x="0" y="858"/>
                  </a:lnTo>
                  <a:cubicBezTo>
                    <a:pt x="0" y="858"/>
                    <a:pt x="0" y="858"/>
                    <a:pt x="1" y="858"/>
                  </a:cubicBezTo>
                  <a:cubicBezTo>
                    <a:pt x="1" y="858"/>
                    <a:pt x="1" y="858"/>
                    <a:pt x="1" y="858"/>
                  </a:cubicBezTo>
                  <a:lnTo>
                    <a:pt x="1" y="858"/>
                  </a:lnTo>
                  <a:cubicBezTo>
                    <a:pt x="0" y="858"/>
                    <a:pt x="0" y="858"/>
                    <a:pt x="0" y="858"/>
                  </a:cubicBezTo>
                  <a:close/>
                  <a:moveTo>
                    <a:pt x="1" y="858"/>
                  </a:moveTo>
                  <a:cubicBezTo>
                    <a:pt x="2" y="859"/>
                    <a:pt x="4" y="861"/>
                    <a:pt x="7" y="863"/>
                  </a:cubicBezTo>
                  <a:lnTo>
                    <a:pt x="7" y="863"/>
                  </a:lnTo>
                  <a:cubicBezTo>
                    <a:pt x="5" y="860"/>
                    <a:pt x="3" y="858"/>
                    <a:pt x="1" y="858"/>
                  </a:cubicBezTo>
                  <a:close/>
                  <a:moveTo>
                    <a:pt x="441" y="1"/>
                  </a:moveTo>
                  <a:cubicBezTo>
                    <a:pt x="322" y="215"/>
                    <a:pt x="429" y="965"/>
                    <a:pt x="429" y="965"/>
                  </a:cubicBezTo>
                  <a:cubicBezTo>
                    <a:pt x="371" y="780"/>
                    <a:pt x="302" y="595"/>
                    <a:pt x="211" y="421"/>
                  </a:cubicBezTo>
                  <a:lnTo>
                    <a:pt x="211" y="421"/>
                  </a:lnTo>
                  <a:cubicBezTo>
                    <a:pt x="255" y="531"/>
                    <a:pt x="286" y="1049"/>
                    <a:pt x="286" y="1049"/>
                  </a:cubicBezTo>
                  <a:cubicBezTo>
                    <a:pt x="283" y="1053"/>
                    <a:pt x="278" y="1055"/>
                    <a:pt x="272" y="1055"/>
                  </a:cubicBezTo>
                  <a:cubicBezTo>
                    <a:pt x="215" y="1055"/>
                    <a:pt x="42" y="896"/>
                    <a:pt x="7" y="863"/>
                  </a:cubicBezTo>
                  <a:lnTo>
                    <a:pt x="7" y="863"/>
                  </a:lnTo>
                  <a:cubicBezTo>
                    <a:pt x="13" y="876"/>
                    <a:pt x="13" y="908"/>
                    <a:pt x="13" y="918"/>
                  </a:cubicBezTo>
                  <a:cubicBezTo>
                    <a:pt x="24" y="941"/>
                    <a:pt x="24" y="965"/>
                    <a:pt x="36" y="977"/>
                  </a:cubicBezTo>
                  <a:cubicBezTo>
                    <a:pt x="60" y="1025"/>
                    <a:pt x="96" y="1060"/>
                    <a:pt x="120" y="1096"/>
                  </a:cubicBezTo>
                  <a:cubicBezTo>
                    <a:pt x="203" y="1180"/>
                    <a:pt x="298" y="1251"/>
                    <a:pt x="405" y="1275"/>
                  </a:cubicBezTo>
                  <a:cubicBezTo>
                    <a:pt x="429" y="1275"/>
                    <a:pt x="453" y="1287"/>
                    <a:pt x="477" y="1287"/>
                  </a:cubicBezTo>
                  <a:cubicBezTo>
                    <a:pt x="572" y="1263"/>
                    <a:pt x="667" y="1203"/>
                    <a:pt x="727" y="1120"/>
                  </a:cubicBezTo>
                  <a:cubicBezTo>
                    <a:pt x="763" y="1084"/>
                    <a:pt x="834" y="1001"/>
                    <a:pt x="822" y="941"/>
                  </a:cubicBezTo>
                  <a:lnTo>
                    <a:pt x="822" y="941"/>
                  </a:lnTo>
                  <a:cubicBezTo>
                    <a:pt x="822" y="941"/>
                    <a:pt x="810" y="941"/>
                    <a:pt x="810" y="953"/>
                  </a:cubicBezTo>
                  <a:cubicBezTo>
                    <a:pt x="751" y="1049"/>
                    <a:pt x="608" y="1060"/>
                    <a:pt x="608" y="1060"/>
                  </a:cubicBezTo>
                  <a:cubicBezTo>
                    <a:pt x="775" y="810"/>
                    <a:pt x="679" y="418"/>
                    <a:pt x="679" y="418"/>
                  </a:cubicBezTo>
                  <a:lnTo>
                    <a:pt x="679" y="418"/>
                  </a:lnTo>
                  <a:cubicBezTo>
                    <a:pt x="584" y="870"/>
                    <a:pt x="513" y="894"/>
                    <a:pt x="513" y="894"/>
                  </a:cubicBezTo>
                  <a:cubicBezTo>
                    <a:pt x="453" y="834"/>
                    <a:pt x="441" y="1"/>
                    <a:pt x="441"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6" name="Google Shape;2096;p53"/>
            <p:cNvSpPr/>
            <p:nvPr/>
          </p:nvSpPr>
          <p:spPr>
            <a:xfrm>
              <a:off x="5275243" y="1968579"/>
              <a:ext cx="21128" cy="31599"/>
            </a:xfrm>
            <a:custGeom>
              <a:avLst/>
              <a:gdLst/>
              <a:ahLst/>
              <a:cxnLst/>
              <a:rect l="l" t="t" r="r" b="b"/>
              <a:pathLst>
                <a:path w="906" h="1355" extrusionOk="0">
                  <a:moveTo>
                    <a:pt x="703" y="664"/>
                  </a:moveTo>
                  <a:lnTo>
                    <a:pt x="703" y="664"/>
                  </a:lnTo>
                  <a:cubicBezTo>
                    <a:pt x="715" y="807"/>
                    <a:pt x="680" y="950"/>
                    <a:pt x="608" y="1081"/>
                  </a:cubicBezTo>
                  <a:cubicBezTo>
                    <a:pt x="596" y="1093"/>
                    <a:pt x="596" y="1104"/>
                    <a:pt x="608" y="1116"/>
                  </a:cubicBezTo>
                  <a:cubicBezTo>
                    <a:pt x="620" y="1128"/>
                    <a:pt x="632" y="1140"/>
                    <a:pt x="644" y="1140"/>
                  </a:cubicBezTo>
                  <a:cubicBezTo>
                    <a:pt x="680" y="1128"/>
                    <a:pt x="727" y="1116"/>
                    <a:pt x="763" y="1104"/>
                  </a:cubicBezTo>
                  <a:lnTo>
                    <a:pt x="763" y="1104"/>
                  </a:lnTo>
                  <a:lnTo>
                    <a:pt x="739" y="1140"/>
                  </a:lnTo>
                  <a:cubicBezTo>
                    <a:pt x="680" y="1212"/>
                    <a:pt x="596" y="1271"/>
                    <a:pt x="501" y="1283"/>
                  </a:cubicBezTo>
                  <a:cubicBezTo>
                    <a:pt x="495" y="1289"/>
                    <a:pt x="486" y="1292"/>
                    <a:pt x="477" y="1292"/>
                  </a:cubicBezTo>
                  <a:cubicBezTo>
                    <a:pt x="468" y="1292"/>
                    <a:pt x="459" y="1289"/>
                    <a:pt x="453" y="1283"/>
                  </a:cubicBezTo>
                  <a:cubicBezTo>
                    <a:pt x="346" y="1259"/>
                    <a:pt x="251" y="1200"/>
                    <a:pt x="191" y="1116"/>
                  </a:cubicBezTo>
                  <a:cubicBezTo>
                    <a:pt x="156" y="1093"/>
                    <a:pt x="132" y="1057"/>
                    <a:pt x="120" y="1021"/>
                  </a:cubicBezTo>
                  <a:lnTo>
                    <a:pt x="120" y="1021"/>
                  </a:lnTo>
                  <a:cubicBezTo>
                    <a:pt x="191" y="1081"/>
                    <a:pt x="275" y="1140"/>
                    <a:pt x="310" y="1140"/>
                  </a:cubicBezTo>
                  <a:cubicBezTo>
                    <a:pt x="322" y="1140"/>
                    <a:pt x="334" y="1128"/>
                    <a:pt x="346" y="1116"/>
                  </a:cubicBezTo>
                  <a:cubicBezTo>
                    <a:pt x="358" y="1104"/>
                    <a:pt x="358" y="1104"/>
                    <a:pt x="358" y="1093"/>
                  </a:cubicBezTo>
                  <a:cubicBezTo>
                    <a:pt x="346" y="1009"/>
                    <a:pt x="346" y="866"/>
                    <a:pt x="322" y="735"/>
                  </a:cubicBezTo>
                  <a:lnTo>
                    <a:pt x="322" y="735"/>
                  </a:lnTo>
                  <a:cubicBezTo>
                    <a:pt x="370" y="831"/>
                    <a:pt x="394" y="926"/>
                    <a:pt x="418" y="1021"/>
                  </a:cubicBezTo>
                  <a:cubicBezTo>
                    <a:pt x="426" y="1039"/>
                    <a:pt x="435" y="1050"/>
                    <a:pt x="448" y="1050"/>
                  </a:cubicBezTo>
                  <a:cubicBezTo>
                    <a:pt x="453" y="1050"/>
                    <a:pt x="459" y="1048"/>
                    <a:pt x="465" y="1045"/>
                  </a:cubicBezTo>
                  <a:cubicBezTo>
                    <a:pt x="489" y="1045"/>
                    <a:pt x="501" y="1021"/>
                    <a:pt x="501" y="1009"/>
                  </a:cubicBezTo>
                  <a:cubicBezTo>
                    <a:pt x="495" y="972"/>
                    <a:pt x="489" y="921"/>
                    <a:pt x="482" y="865"/>
                  </a:cubicBezTo>
                  <a:lnTo>
                    <a:pt x="482" y="865"/>
                  </a:lnTo>
                  <a:cubicBezTo>
                    <a:pt x="490" y="898"/>
                    <a:pt x="500" y="931"/>
                    <a:pt x="513" y="962"/>
                  </a:cubicBezTo>
                  <a:cubicBezTo>
                    <a:pt x="525" y="974"/>
                    <a:pt x="537" y="974"/>
                    <a:pt x="549" y="974"/>
                  </a:cubicBezTo>
                  <a:cubicBezTo>
                    <a:pt x="572" y="962"/>
                    <a:pt x="632" y="914"/>
                    <a:pt x="703" y="664"/>
                  </a:cubicBezTo>
                  <a:close/>
                  <a:moveTo>
                    <a:pt x="483" y="0"/>
                  </a:moveTo>
                  <a:cubicBezTo>
                    <a:pt x="470" y="0"/>
                    <a:pt x="458" y="7"/>
                    <a:pt x="453" y="21"/>
                  </a:cubicBezTo>
                  <a:cubicBezTo>
                    <a:pt x="382" y="152"/>
                    <a:pt x="382" y="450"/>
                    <a:pt x="394" y="688"/>
                  </a:cubicBezTo>
                  <a:cubicBezTo>
                    <a:pt x="358" y="604"/>
                    <a:pt x="322" y="521"/>
                    <a:pt x="275" y="438"/>
                  </a:cubicBezTo>
                  <a:lnTo>
                    <a:pt x="275" y="426"/>
                  </a:lnTo>
                  <a:cubicBezTo>
                    <a:pt x="269" y="420"/>
                    <a:pt x="260" y="417"/>
                    <a:pt x="251" y="417"/>
                  </a:cubicBezTo>
                  <a:cubicBezTo>
                    <a:pt x="242" y="417"/>
                    <a:pt x="233" y="420"/>
                    <a:pt x="227" y="426"/>
                  </a:cubicBezTo>
                  <a:cubicBezTo>
                    <a:pt x="203" y="438"/>
                    <a:pt x="203" y="462"/>
                    <a:pt x="215" y="473"/>
                  </a:cubicBezTo>
                  <a:lnTo>
                    <a:pt x="215" y="485"/>
                  </a:lnTo>
                  <a:cubicBezTo>
                    <a:pt x="251" y="676"/>
                    <a:pt x="275" y="866"/>
                    <a:pt x="287" y="1045"/>
                  </a:cubicBezTo>
                  <a:cubicBezTo>
                    <a:pt x="203" y="997"/>
                    <a:pt x="132" y="938"/>
                    <a:pt x="72" y="866"/>
                  </a:cubicBezTo>
                  <a:cubicBezTo>
                    <a:pt x="60" y="860"/>
                    <a:pt x="49" y="857"/>
                    <a:pt x="38" y="857"/>
                  </a:cubicBezTo>
                  <a:cubicBezTo>
                    <a:pt x="28" y="857"/>
                    <a:pt x="19" y="860"/>
                    <a:pt x="13" y="866"/>
                  </a:cubicBezTo>
                  <a:cubicBezTo>
                    <a:pt x="1" y="890"/>
                    <a:pt x="1" y="902"/>
                    <a:pt x="13" y="914"/>
                  </a:cubicBezTo>
                  <a:cubicBezTo>
                    <a:pt x="13" y="926"/>
                    <a:pt x="13" y="938"/>
                    <a:pt x="13" y="938"/>
                  </a:cubicBezTo>
                  <a:cubicBezTo>
                    <a:pt x="13" y="950"/>
                    <a:pt x="13" y="962"/>
                    <a:pt x="13" y="974"/>
                  </a:cubicBezTo>
                  <a:cubicBezTo>
                    <a:pt x="25" y="997"/>
                    <a:pt x="37" y="1021"/>
                    <a:pt x="49" y="1045"/>
                  </a:cubicBezTo>
                  <a:cubicBezTo>
                    <a:pt x="60" y="1093"/>
                    <a:pt x="96" y="1128"/>
                    <a:pt x="132" y="1164"/>
                  </a:cubicBezTo>
                  <a:cubicBezTo>
                    <a:pt x="215" y="1259"/>
                    <a:pt x="322" y="1331"/>
                    <a:pt x="441" y="1355"/>
                  </a:cubicBezTo>
                  <a:lnTo>
                    <a:pt x="513" y="1355"/>
                  </a:lnTo>
                  <a:cubicBezTo>
                    <a:pt x="632" y="1331"/>
                    <a:pt x="727" y="1271"/>
                    <a:pt x="799" y="1176"/>
                  </a:cubicBezTo>
                  <a:cubicBezTo>
                    <a:pt x="870" y="1093"/>
                    <a:pt x="906" y="1021"/>
                    <a:pt x="894" y="962"/>
                  </a:cubicBezTo>
                  <a:cubicBezTo>
                    <a:pt x="894" y="950"/>
                    <a:pt x="894" y="938"/>
                    <a:pt x="882" y="938"/>
                  </a:cubicBezTo>
                  <a:lnTo>
                    <a:pt x="846" y="938"/>
                  </a:lnTo>
                  <a:cubicBezTo>
                    <a:pt x="834" y="950"/>
                    <a:pt x="822" y="950"/>
                    <a:pt x="811" y="974"/>
                  </a:cubicBezTo>
                  <a:cubicBezTo>
                    <a:pt x="787" y="997"/>
                    <a:pt x="751" y="1021"/>
                    <a:pt x="715" y="1033"/>
                  </a:cubicBezTo>
                  <a:cubicBezTo>
                    <a:pt x="787" y="843"/>
                    <a:pt x="799" y="640"/>
                    <a:pt x="751" y="438"/>
                  </a:cubicBezTo>
                  <a:cubicBezTo>
                    <a:pt x="739" y="426"/>
                    <a:pt x="727" y="414"/>
                    <a:pt x="715" y="414"/>
                  </a:cubicBezTo>
                  <a:cubicBezTo>
                    <a:pt x="691" y="414"/>
                    <a:pt x="680" y="426"/>
                    <a:pt x="680" y="438"/>
                  </a:cubicBezTo>
                  <a:cubicBezTo>
                    <a:pt x="656" y="581"/>
                    <a:pt x="620" y="712"/>
                    <a:pt x="561" y="843"/>
                  </a:cubicBezTo>
                  <a:cubicBezTo>
                    <a:pt x="537" y="712"/>
                    <a:pt x="525" y="354"/>
                    <a:pt x="525" y="45"/>
                  </a:cubicBezTo>
                  <a:cubicBezTo>
                    <a:pt x="525" y="16"/>
                    <a:pt x="503" y="0"/>
                    <a:pt x="4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7" name="Google Shape;2097;p53"/>
            <p:cNvSpPr/>
            <p:nvPr/>
          </p:nvSpPr>
          <p:spPr>
            <a:xfrm>
              <a:off x="5343267" y="1969605"/>
              <a:ext cx="19472" cy="29733"/>
            </a:xfrm>
            <a:custGeom>
              <a:avLst/>
              <a:gdLst/>
              <a:ahLst/>
              <a:cxnLst/>
              <a:rect l="l" t="t" r="r" b="b"/>
              <a:pathLst>
                <a:path w="835" h="1275" extrusionOk="0">
                  <a:moveTo>
                    <a:pt x="203" y="406"/>
                  </a:moveTo>
                  <a:lnTo>
                    <a:pt x="203" y="406"/>
                  </a:lnTo>
                  <a:cubicBezTo>
                    <a:pt x="206" y="411"/>
                    <a:pt x="209" y="416"/>
                    <a:pt x="212" y="421"/>
                  </a:cubicBezTo>
                  <a:lnTo>
                    <a:pt x="212" y="421"/>
                  </a:lnTo>
                  <a:cubicBezTo>
                    <a:pt x="209" y="414"/>
                    <a:pt x="206" y="409"/>
                    <a:pt x="203" y="406"/>
                  </a:cubicBezTo>
                  <a:close/>
                  <a:moveTo>
                    <a:pt x="1" y="858"/>
                  </a:moveTo>
                  <a:cubicBezTo>
                    <a:pt x="1" y="858"/>
                    <a:pt x="1" y="858"/>
                    <a:pt x="1" y="858"/>
                  </a:cubicBezTo>
                  <a:cubicBezTo>
                    <a:pt x="1" y="858"/>
                    <a:pt x="1" y="858"/>
                    <a:pt x="1" y="858"/>
                  </a:cubicBezTo>
                  <a:lnTo>
                    <a:pt x="1" y="858"/>
                  </a:lnTo>
                  <a:cubicBezTo>
                    <a:pt x="1" y="858"/>
                    <a:pt x="1" y="858"/>
                    <a:pt x="1" y="858"/>
                  </a:cubicBezTo>
                  <a:close/>
                  <a:moveTo>
                    <a:pt x="1" y="858"/>
                  </a:moveTo>
                  <a:cubicBezTo>
                    <a:pt x="2" y="859"/>
                    <a:pt x="4" y="861"/>
                    <a:pt x="7" y="863"/>
                  </a:cubicBezTo>
                  <a:lnTo>
                    <a:pt x="7" y="863"/>
                  </a:lnTo>
                  <a:cubicBezTo>
                    <a:pt x="5" y="860"/>
                    <a:pt x="3" y="858"/>
                    <a:pt x="1" y="858"/>
                  </a:cubicBezTo>
                  <a:close/>
                  <a:moveTo>
                    <a:pt x="441" y="1"/>
                  </a:moveTo>
                  <a:cubicBezTo>
                    <a:pt x="322" y="227"/>
                    <a:pt x="430" y="965"/>
                    <a:pt x="430" y="965"/>
                  </a:cubicBezTo>
                  <a:cubicBezTo>
                    <a:pt x="372" y="780"/>
                    <a:pt x="303" y="595"/>
                    <a:pt x="212" y="421"/>
                  </a:cubicBezTo>
                  <a:lnTo>
                    <a:pt x="212" y="421"/>
                  </a:lnTo>
                  <a:cubicBezTo>
                    <a:pt x="255" y="531"/>
                    <a:pt x="287" y="1049"/>
                    <a:pt x="287" y="1049"/>
                  </a:cubicBezTo>
                  <a:cubicBezTo>
                    <a:pt x="284" y="1053"/>
                    <a:pt x="279" y="1055"/>
                    <a:pt x="273" y="1055"/>
                  </a:cubicBezTo>
                  <a:cubicBezTo>
                    <a:pt x="216" y="1055"/>
                    <a:pt x="42" y="896"/>
                    <a:pt x="7" y="863"/>
                  </a:cubicBezTo>
                  <a:lnTo>
                    <a:pt x="7" y="863"/>
                  </a:lnTo>
                  <a:cubicBezTo>
                    <a:pt x="13" y="876"/>
                    <a:pt x="13" y="908"/>
                    <a:pt x="13" y="918"/>
                  </a:cubicBezTo>
                  <a:cubicBezTo>
                    <a:pt x="25" y="941"/>
                    <a:pt x="25" y="965"/>
                    <a:pt x="37" y="977"/>
                  </a:cubicBezTo>
                  <a:cubicBezTo>
                    <a:pt x="60" y="1025"/>
                    <a:pt x="96" y="1060"/>
                    <a:pt x="120" y="1096"/>
                  </a:cubicBezTo>
                  <a:cubicBezTo>
                    <a:pt x="203" y="1180"/>
                    <a:pt x="299" y="1251"/>
                    <a:pt x="406" y="1275"/>
                  </a:cubicBezTo>
                  <a:lnTo>
                    <a:pt x="477" y="1275"/>
                  </a:lnTo>
                  <a:cubicBezTo>
                    <a:pt x="572" y="1251"/>
                    <a:pt x="668" y="1203"/>
                    <a:pt x="727" y="1120"/>
                  </a:cubicBezTo>
                  <a:cubicBezTo>
                    <a:pt x="763" y="1072"/>
                    <a:pt x="834" y="989"/>
                    <a:pt x="822" y="930"/>
                  </a:cubicBezTo>
                  <a:lnTo>
                    <a:pt x="822" y="930"/>
                  </a:lnTo>
                  <a:cubicBezTo>
                    <a:pt x="822" y="941"/>
                    <a:pt x="811" y="941"/>
                    <a:pt x="811" y="941"/>
                  </a:cubicBezTo>
                  <a:cubicBezTo>
                    <a:pt x="751" y="1037"/>
                    <a:pt x="608" y="1049"/>
                    <a:pt x="608" y="1049"/>
                  </a:cubicBezTo>
                  <a:cubicBezTo>
                    <a:pt x="775" y="799"/>
                    <a:pt x="680" y="406"/>
                    <a:pt x="680" y="406"/>
                  </a:cubicBezTo>
                  <a:lnTo>
                    <a:pt x="680" y="406"/>
                  </a:lnTo>
                  <a:cubicBezTo>
                    <a:pt x="584" y="858"/>
                    <a:pt x="513" y="882"/>
                    <a:pt x="513" y="882"/>
                  </a:cubicBezTo>
                  <a:cubicBezTo>
                    <a:pt x="453" y="834"/>
                    <a:pt x="441" y="1"/>
                    <a:pt x="441"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8" name="Google Shape;2098;p53"/>
            <p:cNvSpPr/>
            <p:nvPr/>
          </p:nvSpPr>
          <p:spPr>
            <a:xfrm>
              <a:off x="5342731" y="1968789"/>
              <a:ext cx="21105" cy="31669"/>
            </a:xfrm>
            <a:custGeom>
              <a:avLst/>
              <a:gdLst/>
              <a:ahLst/>
              <a:cxnLst/>
              <a:rect l="l" t="t" r="r" b="b"/>
              <a:pathLst>
                <a:path w="905" h="1358" extrusionOk="0">
                  <a:moveTo>
                    <a:pt x="691" y="655"/>
                  </a:moveTo>
                  <a:cubicBezTo>
                    <a:pt x="703" y="798"/>
                    <a:pt x="667" y="941"/>
                    <a:pt x="595" y="1072"/>
                  </a:cubicBezTo>
                  <a:cubicBezTo>
                    <a:pt x="584" y="1084"/>
                    <a:pt x="584" y="1095"/>
                    <a:pt x="595" y="1107"/>
                  </a:cubicBezTo>
                  <a:cubicBezTo>
                    <a:pt x="607" y="1119"/>
                    <a:pt x="619" y="1131"/>
                    <a:pt x="631" y="1131"/>
                  </a:cubicBezTo>
                  <a:cubicBezTo>
                    <a:pt x="667" y="1119"/>
                    <a:pt x="715" y="1119"/>
                    <a:pt x="750" y="1095"/>
                  </a:cubicBezTo>
                  <a:lnTo>
                    <a:pt x="750" y="1095"/>
                  </a:lnTo>
                  <a:lnTo>
                    <a:pt x="726" y="1131"/>
                  </a:lnTo>
                  <a:cubicBezTo>
                    <a:pt x="667" y="1203"/>
                    <a:pt x="584" y="1262"/>
                    <a:pt x="488" y="1274"/>
                  </a:cubicBezTo>
                  <a:cubicBezTo>
                    <a:pt x="482" y="1280"/>
                    <a:pt x="473" y="1283"/>
                    <a:pt x="464" y="1283"/>
                  </a:cubicBezTo>
                  <a:cubicBezTo>
                    <a:pt x="456" y="1283"/>
                    <a:pt x="447" y="1280"/>
                    <a:pt x="441" y="1274"/>
                  </a:cubicBezTo>
                  <a:cubicBezTo>
                    <a:pt x="334" y="1250"/>
                    <a:pt x="238" y="1191"/>
                    <a:pt x="179" y="1107"/>
                  </a:cubicBezTo>
                  <a:cubicBezTo>
                    <a:pt x="143" y="1084"/>
                    <a:pt x="119" y="1048"/>
                    <a:pt x="95" y="1012"/>
                  </a:cubicBezTo>
                  <a:lnTo>
                    <a:pt x="95" y="1012"/>
                  </a:lnTo>
                  <a:cubicBezTo>
                    <a:pt x="179" y="1084"/>
                    <a:pt x="262" y="1131"/>
                    <a:pt x="310" y="1131"/>
                  </a:cubicBezTo>
                  <a:cubicBezTo>
                    <a:pt x="322" y="1131"/>
                    <a:pt x="334" y="1119"/>
                    <a:pt x="345" y="1107"/>
                  </a:cubicBezTo>
                  <a:cubicBezTo>
                    <a:pt x="345" y="1095"/>
                    <a:pt x="345" y="1095"/>
                    <a:pt x="345" y="1084"/>
                  </a:cubicBezTo>
                  <a:cubicBezTo>
                    <a:pt x="334" y="1000"/>
                    <a:pt x="334" y="857"/>
                    <a:pt x="310" y="738"/>
                  </a:cubicBezTo>
                  <a:lnTo>
                    <a:pt x="310" y="738"/>
                  </a:lnTo>
                  <a:cubicBezTo>
                    <a:pt x="357" y="822"/>
                    <a:pt x="381" y="917"/>
                    <a:pt x="405" y="1012"/>
                  </a:cubicBezTo>
                  <a:cubicBezTo>
                    <a:pt x="414" y="1030"/>
                    <a:pt x="422" y="1041"/>
                    <a:pt x="436" y="1041"/>
                  </a:cubicBezTo>
                  <a:cubicBezTo>
                    <a:pt x="441" y="1041"/>
                    <a:pt x="446" y="1039"/>
                    <a:pt x="453" y="1036"/>
                  </a:cubicBezTo>
                  <a:cubicBezTo>
                    <a:pt x="476" y="1036"/>
                    <a:pt x="488" y="1024"/>
                    <a:pt x="476" y="1000"/>
                  </a:cubicBezTo>
                  <a:cubicBezTo>
                    <a:pt x="476" y="942"/>
                    <a:pt x="460" y="851"/>
                    <a:pt x="455" y="755"/>
                  </a:cubicBezTo>
                  <a:lnTo>
                    <a:pt x="455" y="755"/>
                  </a:lnTo>
                  <a:cubicBezTo>
                    <a:pt x="459" y="824"/>
                    <a:pt x="473" y="888"/>
                    <a:pt x="500" y="953"/>
                  </a:cubicBezTo>
                  <a:cubicBezTo>
                    <a:pt x="512" y="965"/>
                    <a:pt x="524" y="965"/>
                    <a:pt x="536" y="965"/>
                  </a:cubicBezTo>
                  <a:cubicBezTo>
                    <a:pt x="560" y="953"/>
                    <a:pt x="619" y="905"/>
                    <a:pt x="691" y="655"/>
                  </a:cubicBezTo>
                  <a:close/>
                  <a:moveTo>
                    <a:pt x="488" y="0"/>
                  </a:moveTo>
                  <a:cubicBezTo>
                    <a:pt x="476" y="0"/>
                    <a:pt x="453" y="12"/>
                    <a:pt x="441" y="24"/>
                  </a:cubicBezTo>
                  <a:cubicBezTo>
                    <a:pt x="369" y="155"/>
                    <a:pt x="369" y="453"/>
                    <a:pt x="393" y="691"/>
                  </a:cubicBezTo>
                  <a:cubicBezTo>
                    <a:pt x="357" y="607"/>
                    <a:pt x="322" y="524"/>
                    <a:pt x="274" y="441"/>
                  </a:cubicBezTo>
                  <a:cubicBezTo>
                    <a:pt x="274" y="441"/>
                    <a:pt x="274" y="429"/>
                    <a:pt x="262" y="429"/>
                  </a:cubicBezTo>
                  <a:cubicBezTo>
                    <a:pt x="256" y="423"/>
                    <a:pt x="247" y="420"/>
                    <a:pt x="238" y="420"/>
                  </a:cubicBezTo>
                  <a:cubicBezTo>
                    <a:pt x="229" y="420"/>
                    <a:pt x="220" y="423"/>
                    <a:pt x="214" y="429"/>
                  </a:cubicBezTo>
                  <a:cubicBezTo>
                    <a:pt x="203" y="441"/>
                    <a:pt x="191" y="464"/>
                    <a:pt x="203" y="476"/>
                  </a:cubicBezTo>
                  <a:cubicBezTo>
                    <a:pt x="214" y="476"/>
                    <a:pt x="214" y="476"/>
                    <a:pt x="214" y="488"/>
                  </a:cubicBezTo>
                  <a:cubicBezTo>
                    <a:pt x="250" y="679"/>
                    <a:pt x="274" y="857"/>
                    <a:pt x="274" y="1048"/>
                  </a:cubicBezTo>
                  <a:cubicBezTo>
                    <a:pt x="203" y="1000"/>
                    <a:pt x="131" y="941"/>
                    <a:pt x="60" y="869"/>
                  </a:cubicBezTo>
                  <a:cubicBezTo>
                    <a:pt x="54" y="863"/>
                    <a:pt x="45" y="860"/>
                    <a:pt x="36" y="860"/>
                  </a:cubicBezTo>
                  <a:cubicBezTo>
                    <a:pt x="27" y="860"/>
                    <a:pt x="18" y="863"/>
                    <a:pt x="12" y="869"/>
                  </a:cubicBezTo>
                  <a:cubicBezTo>
                    <a:pt x="0" y="881"/>
                    <a:pt x="0" y="905"/>
                    <a:pt x="12" y="917"/>
                  </a:cubicBezTo>
                  <a:lnTo>
                    <a:pt x="12" y="941"/>
                  </a:lnTo>
                  <a:lnTo>
                    <a:pt x="12" y="976"/>
                  </a:lnTo>
                  <a:cubicBezTo>
                    <a:pt x="12" y="1000"/>
                    <a:pt x="24" y="1024"/>
                    <a:pt x="36" y="1048"/>
                  </a:cubicBezTo>
                  <a:cubicBezTo>
                    <a:pt x="60" y="1084"/>
                    <a:pt x="95" y="1131"/>
                    <a:pt x="131" y="1167"/>
                  </a:cubicBezTo>
                  <a:cubicBezTo>
                    <a:pt x="203" y="1262"/>
                    <a:pt x="310" y="1322"/>
                    <a:pt x="429" y="1357"/>
                  </a:cubicBezTo>
                  <a:lnTo>
                    <a:pt x="512" y="1357"/>
                  </a:lnTo>
                  <a:cubicBezTo>
                    <a:pt x="619" y="1334"/>
                    <a:pt x="726" y="1274"/>
                    <a:pt x="798" y="1179"/>
                  </a:cubicBezTo>
                  <a:cubicBezTo>
                    <a:pt x="869" y="1095"/>
                    <a:pt x="905" y="1024"/>
                    <a:pt x="893" y="965"/>
                  </a:cubicBezTo>
                  <a:cubicBezTo>
                    <a:pt x="893" y="953"/>
                    <a:pt x="881" y="941"/>
                    <a:pt x="869" y="941"/>
                  </a:cubicBezTo>
                  <a:cubicBezTo>
                    <a:pt x="863" y="935"/>
                    <a:pt x="857" y="932"/>
                    <a:pt x="851" y="932"/>
                  </a:cubicBezTo>
                  <a:cubicBezTo>
                    <a:pt x="845" y="932"/>
                    <a:pt x="840" y="935"/>
                    <a:pt x="834" y="941"/>
                  </a:cubicBezTo>
                  <a:cubicBezTo>
                    <a:pt x="822" y="941"/>
                    <a:pt x="822" y="953"/>
                    <a:pt x="810" y="965"/>
                  </a:cubicBezTo>
                  <a:cubicBezTo>
                    <a:pt x="786" y="1000"/>
                    <a:pt x="750" y="1024"/>
                    <a:pt x="715" y="1036"/>
                  </a:cubicBezTo>
                  <a:cubicBezTo>
                    <a:pt x="786" y="845"/>
                    <a:pt x="798" y="643"/>
                    <a:pt x="738" y="441"/>
                  </a:cubicBezTo>
                  <a:cubicBezTo>
                    <a:pt x="738" y="429"/>
                    <a:pt x="726" y="417"/>
                    <a:pt x="703" y="417"/>
                  </a:cubicBezTo>
                  <a:cubicBezTo>
                    <a:pt x="691" y="417"/>
                    <a:pt x="679" y="429"/>
                    <a:pt x="667" y="441"/>
                  </a:cubicBezTo>
                  <a:cubicBezTo>
                    <a:pt x="655" y="584"/>
                    <a:pt x="607" y="714"/>
                    <a:pt x="560" y="845"/>
                  </a:cubicBezTo>
                  <a:cubicBezTo>
                    <a:pt x="536" y="714"/>
                    <a:pt x="512" y="357"/>
                    <a:pt x="512" y="36"/>
                  </a:cubicBezTo>
                  <a:cubicBezTo>
                    <a:pt x="512" y="24"/>
                    <a:pt x="500" y="12"/>
                    <a:pt x="4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9" name="Google Shape;2099;p53"/>
            <p:cNvSpPr/>
            <p:nvPr/>
          </p:nvSpPr>
          <p:spPr>
            <a:xfrm>
              <a:off x="5311622" y="1973500"/>
              <a:ext cx="16954" cy="26118"/>
            </a:xfrm>
            <a:custGeom>
              <a:avLst/>
              <a:gdLst/>
              <a:ahLst/>
              <a:cxnLst/>
              <a:rect l="l" t="t" r="r" b="b"/>
              <a:pathLst>
                <a:path w="727" h="1120" extrusionOk="0">
                  <a:moveTo>
                    <a:pt x="167" y="358"/>
                  </a:moveTo>
                  <a:cubicBezTo>
                    <a:pt x="169" y="361"/>
                    <a:pt x="171" y="364"/>
                    <a:pt x="173" y="367"/>
                  </a:cubicBezTo>
                  <a:lnTo>
                    <a:pt x="173" y="367"/>
                  </a:lnTo>
                  <a:cubicBezTo>
                    <a:pt x="171" y="363"/>
                    <a:pt x="169" y="360"/>
                    <a:pt x="167" y="358"/>
                  </a:cubicBezTo>
                  <a:close/>
                  <a:moveTo>
                    <a:pt x="0" y="750"/>
                  </a:moveTo>
                  <a:cubicBezTo>
                    <a:pt x="0" y="750"/>
                    <a:pt x="0" y="750"/>
                    <a:pt x="1" y="751"/>
                  </a:cubicBezTo>
                  <a:cubicBezTo>
                    <a:pt x="1" y="751"/>
                    <a:pt x="1" y="751"/>
                    <a:pt x="1" y="751"/>
                  </a:cubicBezTo>
                  <a:lnTo>
                    <a:pt x="1" y="751"/>
                  </a:lnTo>
                  <a:cubicBezTo>
                    <a:pt x="0" y="750"/>
                    <a:pt x="0" y="750"/>
                    <a:pt x="0" y="750"/>
                  </a:cubicBezTo>
                  <a:close/>
                  <a:moveTo>
                    <a:pt x="1" y="751"/>
                  </a:moveTo>
                  <a:cubicBezTo>
                    <a:pt x="2" y="752"/>
                    <a:pt x="4" y="754"/>
                    <a:pt x="8" y="757"/>
                  </a:cubicBezTo>
                  <a:lnTo>
                    <a:pt x="8" y="757"/>
                  </a:lnTo>
                  <a:cubicBezTo>
                    <a:pt x="6" y="753"/>
                    <a:pt x="4" y="751"/>
                    <a:pt x="1" y="751"/>
                  </a:cubicBezTo>
                  <a:close/>
                  <a:moveTo>
                    <a:pt x="382" y="1"/>
                  </a:moveTo>
                  <a:cubicBezTo>
                    <a:pt x="274" y="191"/>
                    <a:pt x="370" y="846"/>
                    <a:pt x="370" y="846"/>
                  </a:cubicBezTo>
                  <a:cubicBezTo>
                    <a:pt x="323" y="682"/>
                    <a:pt x="265" y="519"/>
                    <a:pt x="173" y="367"/>
                  </a:cubicBezTo>
                  <a:lnTo>
                    <a:pt x="173" y="367"/>
                  </a:lnTo>
                  <a:cubicBezTo>
                    <a:pt x="217" y="456"/>
                    <a:pt x="239" y="917"/>
                    <a:pt x="239" y="917"/>
                  </a:cubicBezTo>
                  <a:cubicBezTo>
                    <a:pt x="237" y="920"/>
                    <a:pt x="234" y="921"/>
                    <a:pt x="230" y="921"/>
                  </a:cubicBezTo>
                  <a:cubicBezTo>
                    <a:pt x="189" y="921"/>
                    <a:pt x="43" y="789"/>
                    <a:pt x="8" y="757"/>
                  </a:cubicBezTo>
                  <a:lnTo>
                    <a:pt x="8" y="757"/>
                  </a:lnTo>
                  <a:cubicBezTo>
                    <a:pt x="13" y="768"/>
                    <a:pt x="13" y="789"/>
                    <a:pt x="13" y="798"/>
                  </a:cubicBezTo>
                  <a:cubicBezTo>
                    <a:pt x="13" y="822"/>
                    <a:pt x="24" y="834"/>
                    <a:pt x="36" y="858"/>
                  </a:cubicBezTo>
                  <a:cubicBezTo>
                    <a:pt x="48" y="893"/>
                    <a:pt x="72" y="929"/>
                    <a:pt x="108" y="953"/>
                  </a:cubicBezTo>
                  <a:cubicBezTo>
                    <a:pt x="167" y="1036"/>
                    <a:pt x="251" y="1084"/>
                    <a:pt x="358" y="1120"/>
                  </a:cubicBezTo>
                  <a:lnTo>
                    <a:pt x="405" y="1120"/>
                  </a:lnTo>
                  <a:cubicBezTo>
                    <a:pt x="501" y="1096"/>
                    <a:pt x="584" y="1048"/>
                    <a:pt x="632" y="977"/>
                  </a:cubicBezTo>
                  <a:cubicBezTo>
                    <a:pt x="667" y="941"/>
                    <a:pt x="727" y="870"/>
                    <a:pt x="715" y="810"/>
                  </a:cubicBezTo>
                  <a:lnTo>
                    <a:pt x="715" y="810"/>
                  </a:lnTo>
                  <a:cubicBezTo>
                    <a:pt x="703" y="822"/>
                    <a:pt x="703" y="822"/>
                    <a:pt x="703" y="822"/>
                  </a:cubicBezTo>
                  <a:cubicBezTo>
                    <a:pt x="655" y="905"/>
                    <a:pt x="525" y="917"/>
                    <a:pt x="525" y="917"/>
                  </a:cubicBezTo>
                  <a:cubicBezTo>
                    <a:pt x="679" y="703"/>
                    <a:pt x="584" y="358"/>
                    <a:pt x="584" y="358"/>
                  </a:cubicBezTo>
                  <a:lnTo>
                    <a:pt x="584" y="358"/>
                  </a:lnTo>
                  <a:cubicBezTo>
                    <a:pt x="501" y="751"/>
                    <a:pt x="441" y="774"/>
                    <a:pt x="441" y="774"/>
                  </a:cubicBezTo>
                  <a:cubicBezTo>
                    <a:pt x="394" y="739"/>
                    <a:pt x="382" y="1"/>
                    <a:pt x="382"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0" name="Google Shape;2100;p53"/>
            <p:cNvSpPr/>
            <p:nvPr/>
          </p:nvSpPr>
          <p:spPr>
            <a:xfrm>
              <a:off x="5310782" y="1972660"/>
              <a:ext cx="18353" cy="27797"/>
            </a:xfrm>
            <a:custGeom>
              <a:avLst/>
              <a:gdLst/>
              <a:ahLst/>
              <a:cxnLst/>
              <a:rect l="l" t="t" r="r" b="b"/>
              <a:pathLst>
                <a:path w="787" h="1192" extrusionOk="0">
                  <a:moveTo>
                    <a:pt x="608" y="608"/>
                  </a:moveTo>
                  <a:cubicBezTo>
                    <a:pt x="608" y="727"/>
                    <a:pt x="584" y="834"/>
                    <a:pt x="525" y="929"/>
                  </a:cubicBezTo>
                  <a:cubicBezTo>
                    <a:pt x="525" y="941"/>
                    <a:pt x="525" y="965"/>
                    <a:pt x="525" y="965"/>
                  </a:cubicBezTo>
                  <a:cubicBezTo>
                    <a:pt x="537" y="989"/>
                    <a:pt x="549" y="989"/>
                    <a:pt x="561" y="989"/>
                  </a:cubicBezTo>
                  <a:cubicBezTo>
                    <a:pt x="596" y="989"/>
                    <a:pt x="620" y="977"/>
                    <a:pt x="656" y="965"/>
                  </a:cubicBezTo>
                  <a:lnTo>
                    <a:pt x="656" y="965"/>
                  </a:lnTo>
                  <a:lnTo>
                    <a:pt x="644" y="989"/>
                  </a:lnTo>
                  <a:cubicBezTo>
                    <a:pt x="596" y="1049"/>
                    <a:pt x="525" y="1096"/>
                    <a:pt x="441" y="1120"/>
                  </a:cubicBezTo>
                  <a:lnTo>
                    <a:pt x="394" y="1120"/>
                  </a:lnTo>
                  <a:cubicBezTo>
                    <a:pt x="310" y="1096"/>
                    <a:pt x="227" y="1037"/>
                    <a:pt x="168" y="965"/>
                  </a:cubicBezTo>
                  <a:cubicBezTo>
                    <a:pt x="156" y="953"/>
                    <a:pt x="132" y="929"/>
                    <a:pt x="120" y="906"/>
                  </a:cubicBezTo>
                  <a:lnTo>
                    <a:pt x="120" y="906"/>
                  </a:lnTo>
                  <a:cubicBezTo>
                    <a:pt x="180" y="953"/>
                    <a:pt x="239" y="989"/>
                    <a:pt x="275" y="989"/>
                  </a:cubicBezTo>
                  <a:cubicBezTo>
                    <a:pt x="299" y="989"/>
                    <a:pt x="310" y="977"/>
                    <a:pt x="310" y="965"/>
                  </a:cubicBezTo>
                  <a:cubicBezTo>
                    <a:pt x="322" y="965"/>
                    <a:pt x="322" y="953"/>
                    <a:pt x="310" y="941"/>
                  </a:cubicBezTo>
                  <a:cubicBezTo>
                    <a:pt x="310" y="882"/>
                    <a:pt x="299" y="775"/>
                    <a:pt x="299" y="679"/>
                  </a:cubicBezTo>
                  <a:lnTo>
                    <a:pt x="299" y="679"/>
                  </a:lnTo>
                  <a:cubicBezTo>
                    <a:pt x="322" y="739"/>
                    <a:pt x="346" y="810"/>
                    <a:pt x="358" y="882"/>
                  </a:cubicBezTo>
                  <a:cubicBezTo>
                    <a:pt x="370" y="906"/>
                    <a:pt x="394" y="918"/>
                    <a:pt x="406" y="918"/>
                  </a:cubicBezTo>
                  <a:cubicBezTo>
                    <a:pt x="430" y="906"/>
                    <a:pt x="441" y="894"/>
                    <a:pt x="441" y="870"/>
                  </a:cubicBezTo>
                  <a:cubicBezTo>
                    <a:pt x="430" y="858"/>
                    <a:pt x="430" y="822"/>
                    <a:pt x="430" y="799"/>
                  </a:cubicBezTo>
                  <a:lnTo>
                    <a:pt x="430" y="799"/>
                  </a:lnTo>
                  <a:cubicBezTo>
                    <a:pt x="430" y="810"/>
                    <a:pt x="441" y="822"/>
                    <a:pt x="441" y="834"/>
                  </a:cubicBezTo>
                  <a:cubicBezTo>
                    <a:pt x="453" y="846"/>
                    <a:pt x="465" y="846"/>
                    <a:pt x="477" y="846"/>
                  </a:cubicBezTo>
                  <a:cubicBezTo>
                    <a:pt x="513" y="834"/>
                    <a:pt x="549" y="799"/>
                    <a:pt x="608" y="608"/>
                  </a:cubicBezTo>
                  <a:close/>
                  <a:moveTo>
                    <a:pt x="430" y="1"/>
                  </a:moveTo>
                  <a:cubicBezTo>
                    <a:pt x="418" y="1"/>
                    <a:pt x="394" y="13"/>
                    <a:pt x="382" y="25"/>
                  </a:cubicBezTo>
                  <a:cubicBezTo>
                    <a:pt x="334" y="203"/>
                    <a:pt x="310" y="394"/>
                    <a:pt x="334" y="572"/>
                  </a:cubicBezTo>
                  <a:cubicBezTo>
                    <a:pt x="310" y="513"/>
                    <a:pt x="275" y="441"/>
                    <a:pt x="239" y="382"/>
                  </a:cubicBezTo>
                  <a:cubicBezTo>
                    <a:pt x="251" y="382"/>
                    <a:pt x="251" y="382"/>
                    <a:pt x="239" y="370"/>
                  </a:cubicBezTo>
                  <a:cubicBezTo>
                    <a:pt x="233" y="364"/>
                    <a:pt x="227" y="361"/>
                    <a:pt x="220" y="361"/>
                  </a:cubicBezTo>
                  <a:cubicBezTo>
                    <a:pt x="212" y="361"/>
                    <a:pt x="203" y="364"/>
                    <a:pt x="191" y="370"/>
                  </a:cubicBezTo>
                  <a:cubicBezTo>
                    <a:pt x="180" y="382"/>
                    <a:pt x="180" y="406"/>
                    <a:pt x="180" y="418"/>
                  </a:cubicBezTo>
                  <a:lnTo>
                    <a:pt x="180" y="429"/>
                  </a:lnTo>
                  <a:cubicBezTo>
                    <a:pt x="215" y="596"/>
                    <a:pt x="239" y="751"/>
                    <a:pt x="239" y="906"/>
                  </a:cubicBezTo>
                  <a:cubicBezTo>
                    <a:pt x="180" y="870"/>
                    <a:pt x="120" y="810"/>
                    <a:pt x="60" y="763"/>
                  </a:cubicBezTo>
                  <a:cubicBezTo>
                    <a:pt x="54" y="757"/>
                    <a:pt x="46" y="754"/>
                    <a:pt x="37" y="754"/>
                  </a:cubicBezTo>
                  <a:cubicBezTo>
                    <a:pt x="28" y="754"/>
                    <a:pt x="19" y="757"/>
                    <a:pt x="13" y="763"/>
                  </a:cubicBezTo>
                  <a:cubicBezTo>
                    <a:pt x="1" y="775"/>
                    <a:pt x="1" y="799"/>
                    <a:pt x="13" y="810"/>
                  </a:cubicBezTo>
                  <a:lnTo>
                    <a:pt x="13" y="822"/>
                  </a:lnTo>
                  <a:cubicBezTo>
                    <a:pt x="13" y="834"/>
                    <a:pt x="13" y="846"/>
                    <a:pt x="13" y="858"/>
                  </a:cubicBezTo>
                  <a:cubicBezTo>
                    <a:pt x="13" y="870"/>
                    <a:pt x="25" y="894"/>
                    <a:pt x="37" y="918"/>
                  </a:cubicBezTo>
                  <a:cubicBezTo>
                    <a:pt x="60" y="953"/>
                    <a:pt x="84" y="989"/>
                    <a:pt x="120" y="1025"/>
                  </a:cubicBezTo>
                  <a:cubicBezTo>
                    <a:pt x="180" y="1108"/>
                    <a:pt x="275" y="1168"/>
                    <a:pt x="382" y="1191"/>
                  </a:cubicBezTo>
                  <a:lnTo>
                    <a:pt x="430" y="1191"/>
                  </a:lnTo>
                  <a:lnTo>
                    <a:pt x="453" y="1180"/>
                  </a:lnTo>
                  <a:cubicBezTo>
                    <a:pt x="549" y="1168"/>
                    <a:pt x="632" y="1108"/>
                    <a:pt x="703" y="1037"/>
                  </a:cubicBezTo>
                  <a:cubicBezTo>
                    <a:pt x="751" y="989"/>
                    <a:pt x="787" y="918"/>
                    <a:pt x="787" y="846"/>
                  </a:cubicBezTo>
                  <a:cubicBezTo>
                    <a:pt x="787" y="834"/>
                    <a:pt x="775" y="822"/>
                    <a:pt x="763" y="822"/>
                  </a:cubicBezTo>
                  <a:cubicBezTo>
                    <a:pt x="757" y="816"/>
                    <a:pt x="751" y="813"/>
                    <a:pt x="745" y="813"/>
                  </a:cubicBezTo>
                  <a:cubicBezTo>
                    <a:pt x="739" y="813"/>
                    <a:pt x="733" y="816"/>
                    <a:pt x="727" y="822"/>
                  </a:cubicBezTo>
                  <a:cubicBezTo>
                    <a:pt x="715" y="822"/>
                    <a:pt x="715" y="834"/>
                    <a:pt x="703" y="846"/>
                  </a:cubicBezTo>
                  <a:cubicBezTo>
                    <a:pt x="691" y="870"/>
                    <a:pt x="668" y="894"/>
                    <a:pt x="632" y="906"/>
                  </a:cubicBezTo>
                  <a:cubicBezTo>
                    <a:pt x="691" y="739"/>
                    <a:pt x="703" y="560"/>
                    <a:pt x="656" y="382"/>
                  </a:cubicBezTo>
                  <a:cubicBezTo>
                    <a:pt x="656" y="370"/>
                    <a:pt x="632" y="358"/>
                    <a:pt x="620" y="358"/>
                  </a:cubicBezTo>
                  <a:cubicBezTo>
                    <a:pt x="608" y="358"/>
                    <a:pt x="584" y="370"/>
                    <a:pt x="584" y="394"/>
                  </a:cubicBezTo>
                  <a:cubicBezTo>
                    <a:pt x="561" y="501"/>
                    <a:pt x="537" y="620"/>
                    <a:pt x="489" y="727"/>
                  </a:cubicBezTo>
                  <a:cubicBezTo>
                    <a:pt x="477" y="596"/>
                    <a:pt x="453" y="310"/>
                    <a:pt x="453" y="37"/>
                  </a:cubicBezTo>
                  <a:cubicBezTo>
                    <a:pt x="453" y="25"/>
                    <a:pt x="441" y="13"/>
                    <a:pt x="4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1" name="Google Shape;2101;p53"/>
            <p:cNvSpPr/>
            <p:nvPr/>
          </p:nvSpPr>
          <p:spPr>
            <a:xfrm>
              <a:off x="5478778" y="1995723"/>
              <a:ext cx="124949" cy="18609"/>
            </a:xfrm>
            <a:custGeom>
              <a:avLst/>
              <a:gdLst/>
              <a:ahLst/>
              <a:cxnLst/>
              <a:rect l="l" t="t" r="r" b="b"/>
              <a:pathLst>
                <a:path w="5358" h="798" extrusionOk="0">
                  <a:moveTo>
                    <a:pt x="0" y="0"/>
                  </a:moveTo>
                  <a:lnTo>
                    <a:pt x="155" y="798"/>
                  </a:lnTo>
                  <a:lnTo>
                    <a:pt x="5215" y="798"/>
                  </a:lnTo>
                  <a:lnTo>
                    <a:pt x="5358" y="0"/>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2" name="Google Shape;2102;p53"/>
            <p:cNvSpPr/>
            <p:nvPr/>
          </p:nvSpPr>
          <p:spPr>
            <a:xfrm>
              <a:off x="5477939" y="1994884"/>
              <a:ext cx="126628" cy="20288"/>
            </a:xfrm>
            <a:custGeom>
              <a:avLst/>
              <a:gdLst/>
              <a:ahLst/>
              <a:cxnLst/>
              <a:rect l="l" t="t" r="r" b="b"/>
              <a:pathLst>
                <a:path w="5430" h="870" extrusionOk="0">
                  <a:moveTo>
                    <a:pt x="5346" y="72"/>
                  </a:moveTo>
                  <a:lnTo>
                    <a:pt x="5215" y="798"/>
                  </a:lnTo>
                  <a:lnTo>
                    <a:pt x="215" y="798"/>
                  </a:lnTo>
                  <a:lnTo>
                    <a:pt x="84" y="72"/>
                  </a:lnTo>
                  <a:close/>
                  <a:moveTo>
                    <a:pt x="36" y="0"/>
                  </a:moveTo>
                  <a:cubicBezTo>
                    <a:pt x="24" y="0"/>
                    <a:pt x="12" y="0"/>
                    <a:pt x="12" y="12"/>
                  </a:cubicBezTo>
                  <a:cubicBezTo>
                    <a:pt x="0" y="24"/>
                    <a:pt x="0" y="36"/>
                    <a:pt x="0" y="48"/>
                  </a:cubicBezTo>
                  <a:lnTo>
                    <a:pt x="155" y="846"/>
                  </a:lnTo>
                  <a:cubicBezTo>
                    <a:pt x="155" y="858"/>
                    <a:pt x="167" y="869"/>
                    <a:pt x="191" y="869"/>
                  </a:cubicBezTo>
                  <a:lnTo>
                    <a:pt x="5251" y="869"/>
                  </a:lnTo>
                  <a:cubicBezTo>
                    <a:pt x="5263" y="869"/>
                    <a:pt x="5275" y="858"/>
                    <a:pt x="5275" y="846"/>
                  </a:cubicBezTo>
                  <a:lnTo>
                    <a:pt x="5430" y="48"/>
                  </a:lnTo>
                  <a:cubicBezTo>
                    <a:pt x="5430" y="36"/>
                    <a:pt x="5430" y="24"/>
                    <a:pt x="5430" y="12"/>
                  </a:cubicBezTo>
                  <a:cubicBezTo>
                    <a:pt x="5418" y="0"/>
                    <a:pt x="5406" y="0"/>
                    <a:pt x="5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3" name="Google Shape;2103;p53"/>
            <p:cNvSpPr/>
            <p:nvPr/>
          </p:nvSpPr>
          <p:spPr>
            <a:xfrm>
              <a:off x="5478778" y="1983504"/>
              <a:ext cx="124949" cy="12243"/>
            </a:xfrm>
            <a:custGeom>
              <a:avLst/>
              <a:gdLst/>
              <a:ahLst/>
              <a:cxnLst/>
              <a:rect l="l" t="t" r="r" b="b"/>
              <a:pathLst>
                <a:path w="5358" h="525" extrusionOk="0">
                  <a:moveTo>
                    <a:pt x="0" y="0"/>
                  </a:moveTo>
                  <a:lnTo>
                    <a:pt x="0" y="524"/>
                  </a:lnTo>
                  <a:lnTo>
                    <a:pt x="5358" y="524"/>
                  </a:lnTo>
                  <a:lnTo>
                    <a:pt x="535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4" name="Google Shape;2104;p53"/>
            <p:cNvSpPr/>
            <p:nvPr/>
          </p:nvSpPr>
          <p:spPr>
            <a:xfrm>
              <a:off x="5477939" y="1982384"/>
              <a:ext cx="126628" cy="14179"/>
            </a:xfrm>
            <a:custGeom>
              <a:avLst/>
              <a:gdLst/>
              <a:ahLst/>
              <a:cxnLst/>
              <a:rect l="l" t="t" r="r" b="b"/>
              <a:pathLst>
                <a:path w="5430" h="608" extrusionOk="0">
                  <a:moveTo>
                    <a:pt x="5358" y="84"/>
                  </a:moveTo>
                  <a:lnTo>
                    <a:pt x="5358" y="536"/>
                  </a:lnTo>
                  <a:lnTo>
                    <a:pt x="72" y="536"/>
                  </a:lnTo>
                  <a:lnTo>
                    <a:pt x="72" y="84"/>
                  </a:lnTo>
                  <a:close/>
                  <a:moveTo>
                    <a:pt x="36" y="1"/>
                  </a:moveTo>
                  <a:cubicBezTo>
                    <a:pt x="12" y="1"/>
                    <a:pt x="0" y="24"/>
                    <a:pt x="0" y="48"/>
                  </a:cubicBezTo>
                  <a:lnTo>
                    <a:pt x="0" y="572"/>
                  </a:lnTo>
                  <a:cubicBezTo>
                    <a:pt x="0" y="596"/>
                    <a:pt x="12" y="608"/>
                    <a:pt x="36" y="608"/>
                  </a:cubicBezTo>
                  <a:lnTo>
                    <a:pt x="5394" y="608"/>
                  </a:lnTo>
                  <a:cubicBezTo>
                    <a:pt x="5406" y="608"/>
                    <a:pt x="5430" y="596"/>
                    <a:pt x="5430" y="584"/>
                  </a:cubicBezTo>
                  <a:lnTo>
                    <a:pt x="5430" y="48"/>
                  </a:lnTo>
                  <a:cubicBezTo>
                    <a:pt x="5430" y="24"/>
                    <a:pt x="5418" y="1"/>
                    <a:pt x="53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5" name="Google Shape;2105;p53"/>
            <p:cNvSpPr/>
            <p:nvPr/>
          </p:nvSpPr>
          <p:spPr>
            <a:xfrm>
              <a:off x="5481273" y="1954890"/>
              <a:ext cx="23343" cy="36123"/>
            </a:xfrm>
            <a:custGeom>
              <a:avLst/>
              <a:gdLst/>
              <a:ahLst/>
              <a:cxnLst/>
              <a:rect l="l" t="t" r="r" b="b"/>
              <a:pathLst>
                <a:path w="1001" h="1549" extrusionOk="0">
                  <a:moveTo>
                    <a:pt x="250" y="501"/>
                  </a:moveTo>
                  <a:lnTo>
                    <a:pt x="250" y="501"/>
                  </a:lnTo>
                  <a:cubicBezTo>
                    <a:pt x="255" y="510"/>
                    <a:pt x="259" y="518"/>
                    <a:pt x="264" y="527"/>
                  </a:cubicBezTo>
                  <a:lnTo>
                    <a:pt x="264" y="527"/>
                  </a:lnTo>
                  <a:cubicBezTo>
                    <a:pt x="259" y="515"/>
                    <a:pt x="255" y="506"/>
                    <a:pt x="250" y="501"/>
                  </a:cubicBezTo>
                  <a:close/>
                  <a:moveTo>
                    <a:pt x="0" y="1036"/>
                  </a:moveTo>
                  <a:cubicBezTo>
                    <a:pt x="0" y="1036"/>
                    <a:pt x="0" y="1036"/>
                    <a:pt x="0" y="1037"/>
                  </a:cubicBezTo>
                  <a:cubicBezTo>
                    <a:pt x="0" y="1037"/>
                    <a:pt x="1" y="1037"/>
                    <a:pt x="1" y="1037"/>
                  </a:cubicBezTo>
                  <a:lnTo>
                    <a:pt x="1" y="1037"/>
                  </a:lnTo>
                  <a:cubicBezTo>
                    <a:pt x="0" y="1036"/>
                    <a:pt x="0" y="1036"/>
                    <a:pt x="0" y="1036"/>
                  </a:cubicBezTo>
                  <a:close/>
                  <a:moveTo>
                    <a:pt x="1" y="1037"/>
                  </a:moveTo>
                  <a:cubicBezTo>
                    <a:pt x="2" y="1038"/>
                    <a:pt x="6" y="1041"/>
                    <a:pt x="11" y="1046"/>
                  </a:cubicBezTo>
                  <a:lnTo>
                    <a:pt x="11" y="1046"/>
                  </a:lnTo>
                  <a:cubicBezTo>
                    <a:pt x="8" y="1042"/>
                    <a:pt x="5" y="1039"/>
                    <a:pt x="1" y="1037"/>
                  </a:cubicBezTo>
                  <a:close/>
                  <a:moveTo>
                    <a:pt x="536" y="1"/>
                  </a:moveTo>
                  <a:cubicBezTo>
                    <a:pt x="393" y="263"/>
                    <a:pt x="512" y="1168"/>
                    <a:pt x="512" y="1168"/>
                  </a:cubicBezTo>
                  <a:cubicBezTo>
                    <a:pt x="455" y="939"/>
                    <a:pt x="365" y="733"/>
                    <a:pt x="264" y="527"/>
                  </a:cubicBezTo>
                  <a:lnTo>
                    <a:pt x="264" y="527"/>
                  </a:lnTo>
                  <a:cubicBezTo>
                    <a:pt x="315" y="673"/>
                    <a:pt x="346" y="1263"/>
                    <a:pt x="346" y="1263"/>
                  </a:cubicBezTo>
                  <a:cubicBezTo>
                    <a:pt x="342" y="1268"/>
                    <a:pt x="337" y="1271"/>
                    <a:pt x="329" y="1271"/>
                  </a:cubicBezTo>
                  <a:cubicBezTo>
                    <a:pt x="265" y="1271"/>
                    <a:pt x="60" y="1090"/>
                    <a:pt x="11" y="1046"/>
                  </a:cubicBezTo>
                  <a:lnTo>
                    <a:pt x="11" y="1046"/>
                  </a:lnTo>
                  <a:cubicBezTo>
                    <a:pt x="24" y="1064"/>
                    <a:pt x="24" y="1098"/>
                    <a:pt x="24" y="1108"/>
                  </a:cubicBezTo>
                  <a:cubicBezTo>
                    <a:pt x="24" y="1132"/>
                    <a:pt x="36" y="1168"/>
                    <a:pt x="48" y="1191"/>
                  </a:cubicBezTo>
                  <a:cubicBezTo>
                    <a:pt x="72" y="1239"/>
                    <a:pt x="108" y="1287"/>
                    <a:pt x="155" y="1322"/>
                  </a:cubicBezTo>
                  <a:cubicBezTo>
                    <a:pt x="238" y="1430"/>
                    <a:pt x="358" y="1513"/>
                    <a:pt x="489" y="1549"/>
                  </a:cubicBezTo>
                  <a:lnTo>
                    <a:pt x="572" y="1549"/>
                  </a:lnTo>
                  <a:cubicBezTo>
                    <a:pt x="691" y="1525"/>
                    <a:pt x="810" y="1453"/>
                    <a:pt x="881" y="1346"/>
                  </a:cubicBezTo>
                  <a:cubicBezTo>
                    <a:pt x="929" y="1299"/>
                    <a:pt x="1000" y="1203"/>
                    <a:pt x="989" y="1132"/>
                  </a:cubicBezTo>
                  <a:lnTo>
                    <a:pt x="989" y="1132"/>
                  </a:lnTo>
                  <a:cubicBezTo>
                    <a:pt x="989" y="1132"/>
                    <a:pt x="977" y="1144"/>
                    <a:pt x="977" y="1144"/>
                  </a:cubicBezTo>
                  <a:cubicBezTo>
                    <a:pt x="917" y="1263"/>
                    <a:pt x="727" y="1275"/>
                    <a:pt x="727" y="1275"/>
                  </a:cubicBezTo>
                  <a:cubicBezTo>
                    <a:pt x="941" y="977"/>
                    <a:pt x="810" y="501"/>
                    <a:pt x="810" y="501"/>
                  </a:cubicBezTo>
                  <a:lnTo>
                    <a:pt x="810" y="501"/>
                  </a:lnTo>
                  <a:cubicBezTo>
                    <a:pt x="703" y="1049"/>
                    <a:pt x="619" y="1072"/>
                    <a:pt x="619" y="1072"/>
                  </a:cubicBezTo>
                  <a:cubicBezTo>
                    <a:pt x="548" y="1013"/>
                    <a:pt x="536" y="1"/>
                    <a:pt x="536"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6" name="Google Shape;2106;p53"/>
            <p:cNvSpPr/>
            <p:nvPr/>
          </p:nvSpPr>
          <p:spPr>
            <a:xfrm>
              <a:off x="5480434" y="1954144"/>
              <a:ext cx="25559" cy="37708"/>
            </a:xfrm>
            <a:custGeom>
              <a:avLst/>
              <a:gdLst/>
              <a:ahLst/>
              <a:cxnLst/>
              <a:rect l="l" t="t" r="r" b="b"/>
              <a:pathLst>
                <a:path w="1096" h="1617" extrusionOk="0">
                  <a:moveTo>
                    <a:pt x="548" y="354"/>
                  </a:moveTo>
                  <a:cubicBezTo>
                    <a:pt x="548" y="700"/>
                    <a:pt x="572" y="1081"/>
                    <a:pt x="620" y="1128"/>
                  </a:cubicBezTo>
                  <a:cubicBezTo>
                    <a:pt x="632" y="1140"/>
                    <a:pt x="644" y="1140"/>
                    <a:pt x="655" y="1140"/>
                  </a:cubicBezTo>
                  <a:cubicBezTo>
                    <a:pt x="679" y="1128"/>
                    <a:pt x="763" y="1081"/>
                    <a:pt x="846" y="735"/>
                  </a:cubicBezTo>
                  <a:lnTo>
                    <a:pt x="846" y="735"/>
                  </a:lnTo>
                  <a:cubicBezTo>
                    <a:pt x="870" y="926"/>
                    <a:pt x="834" y="1116"/>
                    <a:pt x="739" y="1283"/>
                  </a:cubicBezTo>
                  <a:cubicBezTo>
                    <a:pt x="727" y="1295"/>
                    <a:pt x="727" y="1307"/>
                    <a:pt x="739" y="1319"/>
                  </a:cubicBezTo>
                  <a:cubicBezTo>
                    <a:pt x="739" y="1331"/>
                    <a:pt x="751" y="1342"/>
                    <a:pt x="775" y="1342"/>
                  </a:cubicBezTo>
                  <a:cubicBezTo>
                    <a:pt x="834" y="1331"/>
                    <a:pt x="894" y="1319"/>
                    <a:pt x="941" y="1283"/>
                  </a:cubicBezTo>
                  <a:lnTo>
                    <a:pt x="941" y="1283"/>
                  </a:lnTo>
                  <a:cubicBezTo>
                    <a:pt x="929" y="1307"/>
                    <a:pt x="906" y="1331"/>
                    <a:pt x="894" y="1354"/>
                  </a:cubicBezTo>
                  <a:cubicBezTo>
                    <a:pt x="822" y="1450"/>
                    <a:pt x="715" y="1509"/>
                    <a:pt x="608" y="1533"/>
                  </a:cubicBezTo>
                  <a:cubicBezTo>
                    <a:pt x="596" y="1539"/>
                    <a:pt x="584" y="1542"/>
                    <a:pt x="572" y="1542"/>
                  </a:cubicBezTo>
                  <a:cubicBezTo>
                    <a:pt x="560" y="1542"/>
                    <a:pt x="548" y="1539"/>
                    <a:pt x="536" y="1533"/>
                  </a:cubicBezTo>
                  <a:cubicBezTo>
                    <a:pt x="405" y="1509"/>
                    <a:pt x="298" y="1438"/>
                    <a:pt x="215" y="1331"/>
                  </a:cubicBezTo>
                  <a:cubicBezTo>
                    <a:pt x="179" y="1295"/>
                    <a:pt x="144" y="1247"/>
                    <a:pt x="120" y="1200"/>
                  </a:cubicBezTo>
                  <a:lnTo>
                    <a:pt x="108" y="1176"/>
                  </a:lnTo>
                  <a:lnTo>
                    <a:pt x="108" y="1176"/>
                  </a:lnTo>
                  <a:cubicBezTo>
                    <a:pt x="203" y="1259"/>
                    <a:pt x="322" y="1342"/>
                    <a:pt x="370" y="1342"/>
                  </a:cubicBezTo>
                  <a:cubicBezTo>
                    <a:pt x="382" y="1342"/>
                    <a:pt x="405" y="1331"/>
                    <a:pt x="405" y="1319"/>
                  </a:cubicBezTo>
                  <a:cubicBezTo>
                    <a:pt x="417" y="1307"/>
                    <a:pt x="417" y="1307"/>
                    <a:pt x="417" y="1295"/>
                  </a:cubicBezTo>
                  <a:cubicBezTo>
                    <a:pt x="405" y="1200"/>
                    <a:pt x="405" y="997"/>
                    <a:pt x="382" y="819"/>
                  </a:cubicBezTo>
                  <a:lnTo>
                    <a:pt x="382" y="819"/>
                  </a:lnTo>
                  <a:cubicBezTo>
                    <a:pt x="429" y="938"/>
                    <a:pt x="477" y="1069"/>
                    <a:pt x="513" y="1212"/>
                  </a:cubicBezTo>
                  <a:cubicBezTo>
                    <a:pt x="513" y="1223"/>
                    <a:pt x="536" y="1235"/>
                    <a:pt x="560" y="1235"/>
                  </a:cubicBezTo>
                  <a:cubicBezTo>
                    <a:pt x="572" y="1235"/>
                    <a:pt x="584" y="1212"/>
                    <a:pt x="584" y="1188"/>
                  </a:cubicBezTo>
                  <a:cubicBezTo>
                    <a:pt x="548" y="914"/>
                    <a:pt x="536" y="640"/>
                    <a:pt x="548" y="354"/>
                  </a:cubicBezTo>
                  <a:close/>
                  <a:moveTo>
                    <a:pt x="583" y="0"/>
                  </a:moveTo>
                  <a:cubicBezTo>
                    <a:pt x="571" y="0"/>
                    <a:pt x="558" y="7"/>
                    <a:pt x="548" y="21"/>
                  </a:cubicBezTo>
                  <a:cubicBezTo>
                    <a:pt x="465" y="188"/>
                    <a:pt x="465" y="580"/>
                    <a:pt x="489" y="866"/>
                  </a:cubicBezTo>
                  <a:cubicBezTo>
                    <a:pt x="441" y="747"/>
                    <a:pt x="394" y="640"/>
                    <a:pt x="334" y="521"/>
                  </a:cubicBezTo>
                  <a:cubicBezTo>
                    <a:pt x="334" y="521"/>
                    <a:pt x="322" y="509"/>
                    <a:pt x="322" y="509"/>
                  </a:cubicBezTo>
                  <a:cubicBezTo>
                    <a:pt x="312" y="499"/>
                    <a:pt x="301" y="495"/>
                    <a:pt x="291" y="495"/>
                  </a:cubicBezTo>
                  <a:cubicBezTo>
                    <a:pt x="265" y="495"/>
                    <a:pt x="246" y="523"/>
                    <a:pt x="263" y="557"/>
                  </a:cubicBezTo>
                  <a:lnTo>
                    <a:pt x="274" y="569"/>
                  </a:lnTo>
                  <a:cubicBezTo>
                    <a:pt x="322" y="795"/>
                    <a:pt x="346" y="1033"/>
                    <a:pt x="346" y="1259"/>
                  </a:cubicBezTo>
                  <a:cubicBezTo>
                    <a:pt x="251" y="1200"/>
                    <a:pt x="155" y="1128"/>
                    <a:pt x="72" y="1045"/>
                  </a:cubicBezTo>
                  <a:cubicBezTo>
                    <a:pt x="66" y="1033"/>
                    <a:pt x="57" y="1027"/>
                    <a:pt x="48" y="1027"/>
                  </a:cubicBezTo>
                  <a:cubicBezTo>
                    <a:pt x="39" y="1027"/>
                    <a:pt x="30" y="1033"/>
                    <a:pt x="24" y="1045"/>
                  </a:cubicBezTo>
                  <a:cubicBezTo>
                    <a:pt x="1" y="1057"/>
                    <a:pt x="1" y="1081"/>
                    <a:pt x="24" y="1092"/>
                  </a:cubicBezTo>
                  <a:cubicBezTo>
                    <a:pt x="24" y="1104"/>
                    <a:pt x="24" y="1116"/>
                    <a:pt x="24" y="1128"/>
                  </a:cubicBezTo>
                  <a:cubicBezTo>
                    <a:pt x="13" y="1140"/>
                    <a:pt x="13" y="1140"/>
                    <a:pt x="24" y="1152"/>
                  </a:cubicBezTo>
                  <a:cubicBezTo>
                    <a:pt x="24" y="1188"/>
                    <a:pt x="36" y="1212"/>
                    <a:pt x="48" y="1247"/>
                  </a:cubicBezTo>
                  <a:cubicBezTo>
                    <a:pt x="155" y="1426"/>
                    <a:pt x="322" y="1557"/>
                    <a:pt x="525" y="1616"/>
                  </a:cubicBezTo>
                  <a:lnTo>
                    <a:pt x="632" y="1616"/>
                  </a:lnTo>
                  <a:cubicBezTo>
                    <a:pt x="763" y="1593"/>
                    <a:pt x="882" y="1521"/>
                    <a:pt x="965" y="1414"/>
                  </a:cubicBezTo>
                  <a:cubicBezTo>
                    <a:pt x="1060" y="1307"/>
                    <a:pt x="1096" y="1223"/>
                    <a:pt x="1084" y="1152"/>
                  </a:cubicBezTo>
                  <a:cubicBezTo>
                    <a:pt x="1072" y="1140"/>
                    <a:pt x="1072" y="1140"/>
                    <a:pt x="1060" y="1128"/>
                  </a:cubicBezTo>
                  <a:lnTo>
                    <a:pt x="1025" y="1128"/>
                  </a:lnTo>
                  <a:cubicBezTo>
                    <a:pt x="1013" y="1140"/>
                    <a:pt x="1001" y="1152"/>
                    <a:pt x="1001" y="1164"/>
                  </a:cubicBezTo>
                  <a:cubicBezTo>
                    <a:pt x="965" y="1212"/>
                    <a:pt x="906" y="1247"/>
                    <a:pt x="846" y="1247"/>
                  </a:cubicBezTo>
                  <a:cubicBezTo>
                    <a:pt x="941" y="1021"/>
                    <a:pt x="953" y="771"/>
                    <a:pt x="894" y="521"/>
                  </a:cubicBezTo>
                  <a:cubicBezTo>
                    <a:pt x="894" y="509"/>
                    <a:pt x="870" y="497"/>
                    <a:pt x="858" y="497"/>
                  </a:cubicBezTo>
                  <a:cubicBezTo>
                    <a:pt x="846" y="497"/>
                    <a:pt x="822" y="509"/>
                    <a:pt x="822" y="521"/>
                  </a:cubicBezTo>
                  <a:cubicBezTo>
                    <a:pt x="798" y="700"/>
                    <a:pt x="751" y="878"/>
                    <a:pt x="667" y="1033"/>
                  </a:cubicBezTo>
                  <a:cubicBezTo>
                    <a:pt x="644" y="700"/>
                    <a:pt x="620" y="366"/>
                    <a:pt x="620" y="45"/>
                  </a:cubicBezTo>
                  <a:cubicBezTo>
                    <a:pt x="620" y="16"/>
                    <a:pt x="602" y="0"/>
                    <a:pt x="5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7" name="Google Shape;2107;p53"/>
            <p:cNvSpPr/>
            <p:nvPr/>
          </p:nvSpPr>
          <p:spPr>
            <a:xfrm>
              <a:off x="5515110" y="1961000"/>
              <a:ext cx="19496" cy="30013"/>
            </a:xfrm>
            <a:custGeom>
              <a:avLst/>
              <a:gdLst/>
              <a:ahLst/>
              <a:cxnLst/>
              <a:rect l="l" t="t" r="r" b="b"/>
              <a:pathLst>
                <a:path w="836" h="1287" extrusionOk="0">
                  <a:moveTo>
                    <a:pt x="204" y="406"/>
                  </a:moveTo>
                  <a:lnTo>
                    <a:pt x="204" y="406"/>
                  </a:lnTo>
                  <a:cubicBezTo>
                    <a:pt x="207" y="411"/>
                    <a:pt x="210" y="416"/>
                    <a:pt x="213" y="421"/>
                  </a:cubicBezTo>
                  <a:lnTo>
                    <a:pt x="213" y="421"/>
                  </a:lnTo>
                  <a:cubicBezTo>
                    <a:pt x="210" y="414"/>
                    <a:pt x="207" y="409"/>
                    <a:pt x="204" y="406"/>
                  </a:cubicBezTo>
                  <a:close/>
                  <a:moveTo>
                    <a:pt x="2" y="846"/>
                  </a:moveTo>
                  <a:cubicBezTo>
                    <a:pt x="1" y="846"/>
                    <a:pt x="2" y="849"/>
                    <a:pt x="6" y="853"/>
                  </a:cubicBezTo>
                  <a:lnTo>
                    <a:pt x="6" y="853"/>
                  </a:lnTo>
                  <a:cubicBezTo>
                    <a:pt x="5" y="850"/>
                    <a:pt x="4" y="848"/>
                    <a:pt x="2" y="846"/>
                  </a:cubicBezTo>
                  <a:close/>
                  <a:moveTo>
                    <a:pt x="442" y="1"/>
                  </a:moveTo>
                  <a:cubicBezTo>
                    <a:pt x="323" y="215"/>
                    <a:pt x="431" y="965"/>
                    <a:pt x="431" y="965"/>
                  </a:cubicBezTo>
                  <a:cubicBezTo>
                    <a:pt x="373" y="780"/>
                    <a:pt x="304" y="595"/>
                    <a:pt x="213" y="421"/>
                  </a:cubicBezTo>
                  <a:lnTo>
                    <a:pt x="213" y="421"/>
                  </a:lnTo>
                  <a:cubicBezTo>
                    <a:pt x="256" y="531"/>
                    <a:pt x="288" y="1048"/>
                    <a:pt x="288" y="1048"/>
                  </a:cubicBezTo>
                  <a:cubicBezTo>
                    <a:pt x="285" y="1051"/>
                    <a:pt x="282" y="1052"/>
                    <a:pt x="277" y="1052"/>
                  </a:cubicBezTo>
                  <a:cubicBezTo>
                    <a:pt x="223" y="1052"/>
                    <a:pt x="38" y="888"/>
                    <a:pt x="6" y="853"/>
                  </a:cubicBezTo>
                  <a:lnTo>
                    <a:pt x="6" y="853"/>
                  </a:lnTo>
                  <a:cubicBezTo>
                    <a:pt x="14" y="870"/>
                    <a:pt x="14" y="907"/>
                    <a:pt x="14" y="918"/>
                  </a:cubicBezTo>
                  <a:cubicBezTo>
                    <a:pt x="26" y="941"/>
                    <a:pt x="26" y="953"/>
                    <a:pt x="38" y="977"/>
                  </a:cubicBezTo>
                  <a:cubicBezTo>
                    <a:pt x="61" y="1025"/>
                    <a:pt x="85" y="1060"/>
                    <a:pt x="121" y="1096"/>
                  </a:cubicBezTo>
                  <a:cubicBezTo>
                    <a:pt x="192" y="1179"/>
                    <a:pt x="300" y="1239"/>
                    <a:pt x="407" y="1275"/>
                  </a:cubicBezTo>
                  <a:cubicBezTo>
                    <a:pt x="431" y="1275"/>
                    <a:pt x="454" y="1287"/>
                    <a:pt x="478" y="1287"/>
                  </a:cubicBezTo>
                  <a:cubicBezTo>
                    <a:pt x="573" y="1263"/>
                    <a:pt x="669" y="1203"/>
                    <a:pt x="728" y="1120"/>
                  </a:cubicBezTo>
                  <a:cubicBezTo>
                    <a:pt x="764" y="1084"/>
                    <a:pt x="835" y="989"/>
                    <a:pt x="823" y="941"/>
                  </a:cubicBezTo>
                  <a:lnTo>
                    <a:pt x="823" y="941"/>
                  </a:lnTo>
                  <a:cubicBezTo>
                    <a:pt x="823" y="941"/>
                    <a:pt x="812" y="941"/>
                    <a:pt x="812" y="953"/>
                  </a:cubicBezTo>
                  <a:cubicBezTo>
                    <a:pt x="752" y="1048"/>
                    <a:pt x="609" y="1060"/>
                    <a:pt x="609" y="1060"/>
                  </a:cubicBezTo>
                  <a:cubicBezTo>
                    <a:pt x="776" y="810"/>
                    <a:pt x="681" y="418"/>
                    <a:pt x="681" y="417"/>
                  </a:cubicBezTo>
                  <a:lnTo>
                    <a:pt x="681" y="417"/>
                  </a:lnTo>
                  <a:cubicBezTo>
                    <a:pt x="585" y="870"/>
                    <a:pt x="502" y="894"/>
                    <a:pt x="502" y="894"/>
                  </a:cubicBezTo>
                  <a:cubicBezTo>
                    <a:pt x="454" y="834"/>
                    <a:pt x="442" y="1"/>
                    <a:pt x="442"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8" name="Google Shape;2108;p53"/>
            <p:cNvSpPr/>
            <p:nvPr/>
          </p:nvSpPr>
          <p:spPr>
            <a:xfrm>
              <a:off x="5514597" y="1960067"/>
              <a:ext cx="21105" cy="31505"/>
            </a:xfrm>
            <a:custGeom>
              <a:avLst/>
              <a:gdLst/>
              <a:ahLst/>
              <a:cxnLst/>
              <a:rect l="l" t="t" r="r" b="b"/>
              <a:pathLst>
                <a:path w="905" h="1351" extrusionOk="0">
                  <a:moveTo>
                    <a:pt x="691" y="648"/>
                  </a:moveTo>
                  <a:cubicBezTo>
                    <a:pt x="703" y="791"/>
                    <a:pt x="667" y="946"/>
                    <a:pt x="595" y="1065"/>
                  </a:cubicBezTo>
                  <a:cubicBezTo>
                    <a:pt x="584" y="1077"/>
                    <a:pt x="584" y="1088"/>
                    <a:pt x="595" y="1100"/>
                  </a:cubicBezTo>
                  <a:cubicBezTo>
                    <a:pt x="595" y="1112"/>
                    <a:pt x="619" y="1124"/>
                    <a:pt x="631" y="1124"/>
                  </a:cubicBezTo>
                  <a:cubicBezTo>
                    <a:pt x="667" y="1112"/>
                    <a:pt x="714" y="1112"/>
                    <a:pt x="750" y="1088"/>
                  </a:cubicBezTo>
                  <a:lnTo>
                    <a:pt x="750" y="1088"/>
                  </a:lnTo>
                  <a:lnTo>
                    <a:pt x="726" y="1124"/>
                  </a:lnTo>
                  <a:cubicBezTo>
                    <a:pt x="667" y="1208"/>
                    <a:pt x="584" y="1255"/>
                    <a:pt x="488" y="1279"/>
                  </a:cubicBezTo>
                  <a:lnTo>
                    <a:pt x="441" y="1279"/>
                  </a:lnTo>
                  <a:cubicBezTo>
                    <a:pt x="298" y="1231"/>
                    <a:pt x="179" y="1136"/>
                    <a:pt x="95" y="1005"/>
                  </a:cubicBezTo>
                  <a:lnTo>
                    <a:pt x="95" y="1005"/>
                  </a:lnTo>
                  <a:cubicBezTo>
                    <a:pt x="171" y="1070"/>
                    <a:pt x="248" y="1126"/>
                    <a:pt x="287" y="1126"/>
                  </a:cubicBezTo>
                  <a:cubicBezTo>
                    <a:pt x="291" y="1126"/>
                    <a:pt x="295" y="1125"/>
                    <a:pt x="298" y="1124"/>
                  </a:cubicBezTo>
                  <a:cubicBezTo>
                    <a:pt x="322" y="1124"/>
                    <a:pt x="333" y="1112"/>
                    <a:pt x="345" y="1100"/>
                  </a:cubicBezTo>
                  <a:cubicBezTo>
                    <a:pt x="345" y="1100"/>
                    <a:pt x="345" y="1088"/>
                    <a:pt x="345" y="1077"/>
                  </a:cubicBezTo>
                  <a:cubicBezTo>
                    <a:pt x="333" y="993"/>
                    <a:pt x="322" y="862"/>
                    <a:pt x="310" y="731"/>
                  </a:cubicBezTo>
                  <a:lnTo>
                    <a:pt x="310" y="731"/>
                  </a:lnTo>
                  <a:cubicBezTo>
                    <a:pt x="345" y="815"/>
                    <a:pt x="381" y="910"/>
                    <a:pt x="405" y="1005"/>
                  </a:cubicBezTo>
                  <a:cubicBezTo>
                    <a:pt x="417" y="1029"/>
                    <a:pt x="429" y="1041"/>
                    <a:pt x="453" y="1041"/>
                  </a:cubicBezTo>
                  <a:cubicBezTo>
                    <a:pt x="476" y="1029"/>
                    <a:pt x="488" y="1017"/>
                    <a:pt x="476" y="993"/>
                  </a:cubicBezTo>
                  <a:cubicBezTo>
                    <a:pt x="476" y="925"/>
                    <a:pt x="455" y="826"/>
                    <a:pt x="453" y="704"/>
                  </a:cubicBezTo>
                  <a:lnTo>
                    <a:pt x="453" y="704"/>
                  </a:lnTo>
                  <a:cubicBezTo>
                    <a:pt x="454" y="791"/>
                    <a:pt x="467" y="868"/>
                    <a:pt x="500" y="946"/>
                  </a:cubicBezTo>
                  <a:cubicBezTo>
                    <a:pt x="512" y="958"/>
                    <a:pt x="524" y="958"/>
                    <a:pt x="536" y="958"/>
                  </a:cubicBezTo>
                  <a:cubicBezTo>
                    <a:pt x="560" y="946"/>
                    <a:pt x="619" y="898"/>
                    <a:pt x="691" y="648"/>
                  </a:cubicBezTo>
                  <a:close/>
                  <a:moveTo>
                    <a:pt x="482" y="0"/>
                  </a:moveTo>
                  <a:cubicBezTo>
                    <a:pt x="469" y="0"/>
                    <a:pt x="461" y="8"/>
                    <a:pt x="453" y="17"/>
                  </a:cubicBezTo>
                  <a:cubicBezTo>
                    <a:pt x="381" y="148"/>
                    <a:pt x="381" y="446"/>
                    <a:pt x="393" y="684"/>
                  </a:cubicBezTo>
                  <a:cubicBezTo>
                    <a:pt x="369" y="600"/>
                    <a:pt x="322" y="517"/>
                    <a:pt x="286" y="434"/>
                  </a:cubicBezTo>
                  <a:lnTo>
                    <a:pt x="274" y="422"/>
                  </a:lnTo>
                  <a:cubicBezTo>
                    <a:pt x="268" y="416"/>
                    <a:pt x="259" y="413"/>
                    <a:pt x="250" y="413"/>
                  </a:cubicBezTo>
                  <a:cubicBezTo>
                    <a:pt x="241" y="413"/>
                    <a:pt x="232" y="416"/>
                    <a:pt x="226" y="422"/>
                  </a:cubicBezTo>
                  <a:cubicBezTo>
                    <a:pt x="203" y="434"/>
                    <a:pt x="203" y="457"/>
                    <a:pt x="214" y="469"/>
                  </a:cubicBezTo>
                  <a:lnTo>
                    <a:pt x="214" y="481"/>
                  </a:lnTo>
                  <a:cubicBezTo>
                    <a:pt x="250" y="672"/>
                    <a:pt x="274" y="862"/>
                    <a:pt x="274" y="1041"/>
                  </a:cubicBezTo>
                  <a:cubicBezTo>
                    <a:pt x="203" y="993"/>
                    <a:pt x="131" y="934"/>
                    <a:pt x="60" y="862"/>
                  </a:cubicBezTo>
                  <a:cubicBezTo>
                    <a:pt x="54" y="856"/>
                    <a:pt x="45" y="853"/>
                    <a:pt x="36" y="853"/>
                  </a:cubicBezTo>
                  <a:cubicBezTo>
                    <a:pt x="27" y="853"/>
                    <a:pt x="18" y="856"/>
                    <a:pt x="12" y="862"/>
                  </a:cubicBezTo>
                  <a:cubicBezTo>
                    <a:pt x="0" y="886"/>
                    <a:pt x="0" y="898"/>
                    <a:pt x="12" y="910"/>
                  </a:cubicBezTo>
                  <a:lnTo>
                    <a:pt x="12" y="934"/>
                  </a:lnTo>
                  <a:lnTo>
                    <a:pt x="12" y="969"/>
                  </a:lnTo>
                  <a:cubicBezTo>
                    <a:pt x="12" y="993"/>
                    <a:pt x="24" y="1017"/>
                    <a:pt x="36" y="1041"/>
                  </a:cubicBezTo>
                  <a:cubicBezTo>
                    <a:pt x="60" y="1088"/>
                    <a:pt x="95" y="1124"/>
                    <a:pt x="131" y="1160"/>
                  </a:cubicBezTo>
                  <a:cubicBezTo>
                    <a:pt x="203" y="1255"/>
                    <a:pt x="310" y="1327"/>
                    <a:pt x="429" y="1350"/>
                  </a:cubicBezTo>
                  <a:lnTo>
                    <a:pt x="512" y="1350"/>
                  </a:lnTo>
                  <a:cubicBezTo>
                    <a:pt x="631" y="1327"/>
                    <a:pt x="726" y="1267"/>
                    <a:pt x="798" y="1172"/>
                  </a:cubicBezTo>
                  <a:cubicBezTo>
                    <a:pt x="881" y="1088"/>
                    <a:pt x="905" y="1017"/>
                    <a:pt x="893" y="958"/>
                  </a:cubicBezTo>
                  <a:cubicBezTo>
                    <a:pt x="893" y="940"/>
                    <a:pt x="880" y="929"/>
                    <a:pt x="864" y="929"/>
                  </a:cubicBezTo>
                  <a:cubicBezTo>
                    <a:pt x="858" y="929"/>
                    <a:pt x="852" y="931"/>
                    <a:pt x="845" y="934"/>
                  </a:cubicBezTo>
                  <a:cubicBezTo>
                    <a:pt x="834" y="946"/>
                    <a:pt x="822" y="946"/>
                    <a:pt x="822" y="969"/>
                  </a:cubicBezTo>
                  <a:cubicBezTo>
                    <a:pt x="798" y="993"/>
                    <a:pt x="762" y="1017"/>
                    <a:pt x="714" y="1029"/>
                  </a:cubicBezTo>
                  <a:cubicBezTo>
                    <a:pt x="786" y="838"/>
                    <a:pt x="798" y="636"/>
                    <a:pt x="750" y="434"/>
                  </a:cubicBezTo>
                  <a:cubicBezTo>
                    <a:pt x="750" y="422"/>
                    <a:pt x="726" y="410"/>
                    <a:pt x="714" y="410"/>
                  </a:cubicBezTo>
                  <a:cubicBezTo>
                    <a:pt x="703" y="410"/>
                    <a:pt x="679" y="422"/>
                    <a:pt x="679" y="446"/>
                  </a:cubicBezTo>
                  <a:cubicBezTo>
                    <a:pt x="655" y="577"/>
                    <a:pt x="619" y="719"/>
                    <a:pt x="560" y="838"/>
                  </a:cubicBezTo>
                  <a:cubicBezTo>
                    <a:pt x="548" y="707"/>
                    <a:pt x="524" y="350"/>
                    <a:pt x="524" y="41"/>
                  </a:cubicBezTo>
                  <a:cubicBezTo>
                    <a:pt x="524" y="17"/>
                    <a:pt x="512" y="5"/>
                    <a:pt x="500" y="5"/>
                  </a:cubicBezTo>
                  <a:cubicBezTo>
                    <a:pt x="493" y="2"/>
                    <a:pt x="487" y="0"/>
                    <a:pt x="4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9" name="Google Shape;2109;p53"/>
            <p:cNvSpPr/>
            <p:nvPr/>
          </p:nvSpPr>
          <p:spPr>
            <a:xfrm>
              <a:off x="5582295" y="1961280"/>
              <a:ext cx="19496" cy="29733"/>
            </a:xfrm>
            <a:custGeom>
              <a:avLst/>
              <a:gdLst/>
              <a:ahLst/>
              <a:cxnLst/>
              <a:rect l="l" t="t" r="r" b="b"/>
              <a:pathLst>
                <a:path w="836" h="1275" extrusionOk="0">
                  <a:moveTo>
                    <a:pt x="205" y="405"/>
                  </a:moveTo>
                  <a:lnTo>
                    <a:pt x="205" y="405"/>
                  </a:lnTo>
                  <a:cubicBezTo>
                    <a:pt x="207" y="411"/>
                    <a:pt x="210" y="416"/>
                    <a:pt x="213" y="421"/>
                  </a:cubicBezTo>
                  <a:lnTo>
                    <a:pt x="213" y="421"/>
                  </a:lnTo>
                  <a:cubicBezTo>
                    <a:pt x="210" y="414"/>
                    <a:pt x="207" y="409"/>
                    <a:pt x="205" y="405"/>
                  </a:cubicBezTo>
                  <a:close/>
                  <a:moveTo>
                    <a:pt x="2" y="846"/>
                  </a:moveTo>
                  <a:cubicBezTo>
                    <a:pt x="1" y="846"/>
                    <a:pt x="3" y="849"/>
                    <a:pt x="7" y="853"/>
                  </a:cubicBezTo>
                  <a:lnTo>
                    <a:pt x="7" y="853"/>
                  </a:lnTo>
                  <a:cubicBezTo>
                    <a:pt x="6" y="850"/>
                    <a:pt x="4" y="848"/>
                    <a:pt x="2" y="846"/>
                  </a:cubicBezTo>
                  <a:close/>
                  <a:moveTo>
                    <a:pt x="443" y="1"/>
                  </a:moveTo>
                  <a:cubicBezTo>
                    <a:pt x="324" y="215"/>
                    <a:pt x="431" y="965"/>
                    <a:pt x="431" y="965"/>
                  </a:cubicBezTo>
                  <a:cubicBezTo>
                    <a:pt x="373" y="769"/>
                    <a:pt x="304" y="595"/>
                    <a:pt x="213" y="421"/>
                  </a:cubicBezTo>
                  <a:lnTo>
                    <a:pt x="213" y="421"/>
                  </a:lnTo>
                  <a:cubicBezTo>
                    <a:pt x="256" y="531"/>
                    <a:pt x="288" y="1036"/>
                    <a:pt x="288" y="1036"/>
                  </a:cubicBezTo>
                  <a:cubicBezTo>
                    <a:pt x="285" y="1041"/>
                    <a:pt x="280" y="1043"/>
                    <a:pt x="273" y="1043"/>
                  </a:cubicBezTo>
                  <a:cubicBezTo>
                    <a:pt x="215" y="1043"/>
                    <a:pt x="40" y="889"/>
                    <a:pt x="7" y="853"/>
                  </a:cubicBezTo>
                  <a:lnTo>
                    <a:pt x="7" y="853"/>
                  </a:lnTo>
                  <a:cubicBezTo>
                    <a:pt x="14" y="869"/>
                    <a:pt x="14" y="896"/>
                    <a:pt x="14" y="906"/>
                  </a:cubicBezTo>
                  <a:cubicBezTo>
                    <a:pt x="26" y="929"/>
                    <a:pt x="26" y="953"/>
                    <a:pt x="38" y="977"/>
                  </a:cubicBezTo>
                  <a:cubicBezTo>
                    <a:pt x="62" y="1013"/>
                    <a:pt x="97" y="1060"/>
                    <a:pt x="121" y="1096"/>
                  </a:cubicBezTo>
                  <a:cubicBezTo>
                    <a:pt x="205" y="1179"/>
                    <a:pt x="300" y="1239"/>
                    <a:pt x="407" y="1275"/>
                  </a:cubicBezTo>
                  <a:lnTo>
                    <a:pt x="478" y="1275"/>
                  </a:lnTo>
                  <a:cubicBezTo>
                    <a:pt x="574" y="1251"/>
                    <a:pt x="669" y="1191"/>
                    <a:pt x="729" y="1108"/>
                  </a:cubicBezTo>
                  <a:cubicBezTo>
                    <a:pt x="764" y="1072"/>
                    <a:pt x="836" y="989"/>
                    <a:pt x="824" y="929"/>
                  </a:cubicBezTo>
                  <a:lnTo>
                    <a:pt x="824" y="929"/>
                  </a:lnTo>
                  <a:cubicBezTo>
                    <a:pt x="824" y="929"/>
                    <a:pt x="812" y="929"/>
                    <a:pt x="812" y="941"/>
                  </a:cubicBezTo>
                  <a:cubicBezTo>
                    <a:pt x="752" y="1036"/>
                    <a:pt x="609" y="1048"/>
                    <a:pt x="609" y="1048"/>
                  </a:cubicBezTo>
                  <a:cubicBezTo>
                    <a:pt x="776" y="798"/>
                    <a:pt x="681" y="406"/>
                    <a:pt x="681" y="405"/>
                  </a:cubicBezTo>
                  <a:lnTo>
                    <a:pt x="681" y="405"/>
                  </a:lnTo>
                  <a:cubicBezTo>
                    <a:pt x="586" y="858"/>
                    <a:pt x="514" y="882"/>
                    <a:pt x="514" y="882"/>
                  </a:cubicBezTo>
                  <a:cubicBezTo>
                    <a:pt x="455" y="834"/>
                    <a:pt x="443" y="1"/>
                    <a:pt x="443"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0" name="Google Shape;2110;p53"/>
            <p:cNvSpPr/>
            <p:nvPr/>
          </p:nvSpPr>
          <p:spPr>
            <a:xfrm>
              <a:off x="5581782" y="1960184"/>
              <a:ext cx="21128" cy="31669"/>
            </a:xfrm>
            <a:custGeom>
              <a:avLst/>
              <a:gdLst/>
              <a:ahLst/>
              <a:cxnLst/>
              <a:rect l="l" t="t" r="r" b="b"/>
              <a:pathLst>
                <a:path w="906" h="1358" extrusionOk="0">
                  <a:moveTo>
                    <a:pt x="691" y="655"/>
                  </a:moveTo>
                  <a:lnTo>
                    <a:pt x="691" y="655"/>
                  </a:lnTo>
                  <a:cubicBezTo>
                    <a:pt x="703" y="798"/>
                    <a:pt x="667" y="941"/>
                    <a:pt x="596" y="1072"/>
                  </a:cubicBezTo>
                  <a:cubicBezTo>
                    <a:pt x="584" y="1083"/>
                    <a:pt x="584" y="1095"/>
                    <a:pt x="596" y="1107"/>
                  </a:cubicBezTo>
                  <a:cubicBezTo>
                    <a:pt x="596" y="1119"/>
                    <a:pt x="620" y="1131"/>
                    <a:pt x="631" y="1131"/>
                  </a:cubicBezTo>
                  <a:cubicBezTo>
                    <a:pt x="667" y="1119"/>
                    <a:pt x="715" y="1107"/>
                    <a:pt x="751" y="1095"/>
                  </a:cubicBezTo>
                  <a:lnTo>
                    <a:pt x="751" y="1095"/>
                  </a:lnTo>
                  <a:lnTo>
                    <a:pt x="727" y="1131"/>
                  </a:lnTo>
                  <a:cubicBezTo>
                    <a:pt x="667" y="1203"/>
                    <a:pt x="584" y="1262"/>
                    <a:pt x="489" y="1286"/>
                  </a:cubicBezTo>
                  <a:lnTo>
                    <a:pt x="441" y="1286"/>
                  </a:lnTo>
                  <a:cubicBezTo>
                    <a:pt x="334" y="1250"/>
                    <a:pt x="239" y="1191"/>
                    <a:pt x="179" y="1107"/>
                  </a:cubicBezTo>
                  <a:cubicBezTo>
                    <a:pt x="143" y="1083"/>
                    <a:pt x="119" y="1048"/>
                    <a:pt x="108" y="1012"/>
                  </a:cubicBezTo>
                  <a:lnTo>
                    <a:pt x="108" y="1012"/>
                  </a:lnTo>
                  <a:cubicBezTo>
                    <a:pt x="250" y="1131"/>
                    <a:pt x="286" y="1131"/>
                    <a:pt x="298" y="1131"/>
                  </a:cubicBezTo>
                  <a:cubicBezTo>
                    <a:pt x="322" y="1131"/>
                    <a:pt x="334" y="1119"/>
                    <a:pt x="334" y="1107"/>
                  </a:cubicBezTo>
                  <a:cubicBezTo>
                    <a:pt x="346" y="1095"/>
                    <a:pt x="346" y="1095"/>
                    <a:pt x="334" y="1083"/>
                  </a:cubicBezTo>
                  <a:cubicBezTo>
                    <a:pt x="334" y="1000"/>
                    <a:pt x="322" y="857"/>
                    <a:pt x="310" y="738"/>
                  </a:cubicBezTo>
                  <a:lnTo>
                    <a:pt x="310" y="738"/>
                  </a:lnTo>
                  <a:cubicBezTo>
                    <a:pt x="346" y="822"/>
                    <a:pt x="381" y="917"/>
                    <a:pt x="405" y="1012"/>
                  </a:cubicBezTo>
                  <a:cubicBezTo>
                    <a:pt x="414" y="1029"/>
                    <a:pt x="423" y="1041"/>
                    <a:pt x="436" y="1041"/>
                  </a:cubicBezTo>
                  <a:cubicBezTo>
                    <a:pt x="441" y="1041"/>
                    <a:pt x="446" y="1039"/>
                    <a:pt x="453" y="1036"/>
                  </a:cubicBezTo>
                  <a:cubicBezTo>
                    <a:pt x="465" y="1036"/>
                    <a:pt x="477" y="1012"/>
                    <a:pt x="477" y="1000"/>
                  </a:cubicBezTo>
                  <a:cubicBezTo>
                    <a:pt x="477" y="933"/>
                    <a:pt x="456" y="824"/>
                    <a:pt x="453" y="702"/>
                  </a:cubicBezTo>
                  <a:lnTo>
                    <a:pt x="453" y="702"/>
                  </a:lnTo>
                  <a:cubicBezTo>
                    <a:pt x="455" y="789"/>
                    <a:pt x="468" y="876"/>
                    <a:pt x="500" y="953"/>
                  </a:cubicBezTo>
                  <a:cubicBezTo>
                    <a:pt x="512" y="964"/>
                    <a:pt x="524" y="964"/>
                    <a:pt x="536" y="964"/>
                  </a:cubicBezTo>
                  <a:cubicBezTo>
                    <a:pt x="560" y="953"/>
                    <a:pt x="620" y="905"/>
                    <a:pt x="691" y="655"/>
                  </a:cubicBezTo>
                  <a:close/>
                  <a:moveTo>
                    <a:pt x="489" y="0"/>
                  </a:moveTo>
                  <a:cubicBezTo>
                    <a:pt x="465" y="0"/>
                    <a:pt x="453" y="12"/>
                    <a:pt x="441" y="24"/>
                  </a:cubicBezTo>
                  <a:cubicBezTo>
                    <a:pt x="370" y="155"/>
                    <a:pt x="370" y="452"/>
                    <a:pt x="393" y="691"/>
                  </a:cubicBezTo>
                  <a:cubicBezTo>
                    <a:pt x="358" y="595"/>
                    <a:pt x="322" y="524"/>
                    <a:pt x="274" y="441"/>
                  </a:cubicBezTo>
                  <a:lnTo>
                    <a:pt x="262" y="429"/>
                  </a:lnTo>
                  <a:cubicBezTo>
                    <a:pt x="256" y="423"/>
                    <a:pt x="247" y="420"/>
                    <a:pt x="239" y="420"/>
                  </a:cubicBezTo>
                  <a:cubicBezTo>
                    <a:pt x="230" y="420"/>
                    <a:pt x="221" y="423"/>
                    <a:pt x="215" y="429"/>
                  </a:cubicBezTo>
                  <a:cubicBezTo>
                    <a:pt x="203" y="441"/>
                    <a:pt x="191" y="452"/>
                    <a:pt x="203" y="476"/>
                  </a:cubicBezTo>
                  <a:cubicBezTo>
                    <a:pt x="203" y="476"/>
                    <a:pt x="215" y="488"/>
                    <a:pt x="215" y="488"/>
                  </a:cubicBezTo>
                  <a:cubicBezTo>
                    <a:pt x="250" y="679"/>
                    <a:pt x="274" y="857"/>
                    <a:pt x="274" y="1048"/>
                  </a:cubicBezTo>
                  <a:cubicBezTo>
                    <a:pt x="203" y="1000"/>
                    <a:pt x="131" y="941"/>
                    <a:pt x="60" y="869"/>
                  </a:cubicBezTo>
                  <a:cubicBezTo>
                    <a:pt x="50" y="864"/>
                    <a:pt x="40" y="861"/>
                    <a:pt x="31" y="861"/>
                  </a:cubicBezTo>
                  <a:cubicBezTo>
                    <a:pt x="18" y="861"/>
                    <a:pt x="7" y="867"/>
                    <a:pt x="0" y="881"/>
                  </a:cubicBezTo>
                  <a:cubicBezTo>
                    <a:pt x="0" y="893"/>
                    <a:pt x="0" y="905"/>
                    <a:pt x="0" y="917"/>
                  </a:cubicBezTo>
                  <a:lnTo>
                    <a:pt x="0" y="941"/>
                  </a:lnTo>
                  <a:lnTo>
                    <a:pt x="0" y="976"/>
                  </a:lnTo>
                  <a:cubicBezTo>
                    <a:pt x="12" y="1000"/>
                    <a:pt x="24" y="1024"/>
                    <a:pt x="36" y="1048"/>
                  </a:cubicBezTo>
                  <a:cubicBezTo>
                    <a:pt x="60" y="1083"/>
                    <a:pt x="84" y="1131"/>
                    <a:pt x="119" y="1167"/>
                  </a:cubicBezTo>
                  <a:cubicBezTo>
                    <a:pt x="203" y="1262"/>
                    <a:pt x="310" y="1334"/>
                    <a:pt x="429" y="1357"/>
                  </a:cubicBezTo>
                  <a:lnTo>
                    <a:pt x="512" y="1357"/>
                  </a:lnTo>
                  <a:cubicBezTo>
                    <a:pt x="620" y="1334"/>
                    <a:pt x="727" y="1274"/>
                    <a:pt x="798" y="1179"/>
                  </a:cubicBezTo>
                  <a:cubicBezTo>
                    <a:pt x="846" y="1119"/>
                    <a:pt x="905" y="1036"/>
                    <a:pt x="893" y="964"/>
                  </a:cubicBezTo>
                  <a:cubicBezTo>
                    <a:pt x="893" y="953"/>
                    <a:pt x="881" y="941"/>
                    <a:pt x="870" y="941"/>
                  </a:cubicBezTo>
                  <a:cubicBezTo>
                    <a:pt x="864" y="935"/>
                    <a:pt x="858" y="932"/>
                    <a:pt x="852" y="932"/>
                  </a:cubicBezTo>
                  <a:cubicBezTo>
                    <a:pt x="846" y="932"/>
                    <a:pt x="840" y="935"/>
                    <a:pt x="834" y="941"/>
                  </a:cubicBezTo>
                  <a:cubicBezTo>
                    <a:pt x="822" y="941"/>
                    <a:pt x="822" y="953"/>
                    <a:pt x="810" y="964"/>
                  </a:cubicBezTo>
                  <a:cubicBezTo>
                    <a:pt x="786" y="1000"/>
                    <a:pt x="751" y="1024"/>
                    <a:pt x="715" y="1036"/>
                  </a:cubicBezTo>
                  <a:cubicBezTo>
                    <a:pt x="786" y="845"/>
                    <a:pt x="798" y="643"/>
                    <a:pt x="739" y="441"/>
                  </a:cubicBezTo>
                  <a:cubicBezTo>
                    <a:pt x="739" y="429"/>
                    <a:pt x="727" y="417"/>
                    <a:pt x="703" y="417"/>
                  </a:cubicBezTo>
                  <a:cubicBezTo>
                    <a:pt x="691" y="417"/>
                    <a:pt x="679" y="429"/>
                    <a:pt x="667" y="441"/>
                  </a:cubicBezTo>
                  <a:cubicBezTo>
                    <a:pt x="643" y="583"/>
                    <a:pt x="608" y="714"/>
                    <a:pt x="560" y="845"/>
                  </a:cubicBezTo>
                  <a:cubicBezTo>
                    <a:pt x="536" y="702"/>
                    <a:pt x="512" y="357"/>
                    <a:pt x="512" y="36"/>
                  </a:cubicBezTo>
                  <a:cubicBezTo>
                    <a:pt x="512" y="24"/>
                    <a:pt x="500" y="12"/>
                    <a:pt x="4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1" name="Google Shape;2111;p53"/>
            <p:cNvSpPr/>
            <p:nvPr/>
          </p:nvSpPr>
          <p:spPr>
            <a:xfrm>
              <a:off x="5550673" y="1964895"/>
              <a:ext cx="16977" cy="26118"/>
            </a:xfrm>
            <a:custGeom>
              <a:avLst/>
              <a:gdLst/>
              <a:ahLst/>
              <a:cxnLst/>
              <a:rect l="l" t="t" r="r" b="b"/>
              <a:pathLst>
                <a:path w="728" h="1120" extrusionOk="0">
                  <a:moveTo>
                    <a:pt x="0" y="750"/>
                  </a:moveTo>
                  <a:cubicBezTo>
                    <a:pt x="0" y="750"/>
                    <a:pt x="1" y="750"/>
                    <a:pt x="1" y="751"/>
                  </a:cubicBezTo>
                  <a:cubicBezTo>
                    <a:pt x="1" y="751"/>
                    <a:pt x="1" y="751"/>
                    <a:pt x="1" y="751"/>
                  </a:cubicBezTo>
                  <a:lnTo>
                    <a:pt x="1" y="751"/>
                  </a:lnTo>
                  <a:cubicBezTo>
                    <a:pt x="1" y="750"/>
                    <a:pt x="1" y="750"/>
                    <a:pt x="0" y="750"/>
                  </a:cubicBezTo>
                  <a:close/>
                  <a:moveTo>
                    <a:pt x="1" y="751"/>
                  </a:moveTo>
                  <a:cubicBezTo>
                    <a:pt x="2" y="751"/>
                    <a:pt x="4" y="753"/>
                    <a:pt x="8" y="756"/>
                  </a:cubicBezTo>
                  <a:lnTo>
                    <a:pt x="8" y="756"/>
                  </a:lnTo>
                  <a:cubicBezTo>
                    <a:pt x="6" y="753"/>
                    <a:pt x="4" y="751"/>
                    <a:pt x="1" y="751"/>
                  </a:cubicBezTo>
                  <a:close/>
                  <a:moveTo>
                    <a:pt x="394" y="0"/>
                  </a:moveTo>
                  <a:cubicBezTo>
                    <a:pt x="287" y="191"/>
                    <a:pt x="370" y="846"/>
                    <a:pt x="370" y="846"/>
                  </a:cubicBezTo>
                  <a:cubicBezTo>
                    <a:pt x="334" y="679"/>
                    <a:pt x="263" y="512"/>
                    <a:pt x="180" y="358"/>
                  </a:cubicBezTo>
                  <a:lnTo>
                    <a:pt x="180" y="358"/>
                  </a:lnTo>
                  <a:cubicBezTo>
                    <a:pt x="227" y="548"/>
                    <a:pt x="251" y="727"/>
                    <a:pt x="251" y="917"/>
                  </a:cubicBezTo>
                  <a:cubicBezTo>
                    <a:pt x="249" y="920"/>
                    <a:pt x="246" y="921"/>
                    <a:pt x="242" y="921"/>
                  </a:cubicBezTo>
                  <a:cubicBezTo>
                    <a:pt x="199" y="921"/>
                    <a:pt x="43" y="787"/>
                    <a:pt x="8" y="756"/>
                  </a:cubicBezTo>
                  <a:lnTo>
                    <a:pt x="8" y="756"/>
                  </a:lnTo>
                  <a:cubicBezTo>
                    <a:pt x="13" y="767"/>
                    <a:pt x="13" y="789"/>
                    <a:pt x="13" y="798"/>
                  </a:cubicBezTo>
                  <a:cubicBezTo>
                    <a:pt x="25" y="822"/>
                    <a:pt x="25" y="834"/>
                    <a:pt x="37" y="858"/>
                  </a:cubicBezTo>
                  <a:cubicBezTo>
                    <a:pt x="60" y="893"/>
                    <a:pt x="84" y="929"/>
                    <a:pt x="108" y="965"/>
                  </a:cubicBezTo>
                  <a:cubicBezTo>
                    <a:pt x="180" y="1036"/>
                    <a:pt x="263" y="1084"/>
                    <a:pt x="358" y="1120"/>
                  </a:cubicBezTo>
                  <a:lnTo>
                    <a:pt x="418" y="1120"/>
                  </a:lnTo>
                  <a:cubicBezTo>
                    <a:pt x="501" y="1096"/>
                    <a:pt x="584" y="1048"/>
                    <a:pt x="644" y="977"/>
                  </a:cubicBezTo>
                  <a:cubicBezTo>
                    <a:pt x="668" y="941"/>
                    <a:pt x="727" y="870"/>
                    <a:pt x="715" y="810"/>
                  </a:cubicBezTo>
                  <a:lnTo>
                    <a:pt x="715" y="810"/>
                  </a:lnTo>
                  <a:cubicBezTo>
                    <a:pt x="715" y="822"/>
                    <a:pt x="715" y="822"/>
                    <a:pt x="715" y="822"/>
                  </a:cubicBezTo>
                  <a:cubicBezTo>
                    <a:pt x="668" y="905"/>
                    <a:pt x="537" y="917"/>
                    <a:pt x="537" y="917"/>
                  </a:cubicBezTo>
                  <a:cubicBezTo>
                    <a:pt x="680" y="703"/>
                    <a:pt x="596" y="358"/>
                    <a:pt x="596" y="358"/>
                  </a:cubicBezTo>
                  <a:lnTo>
                    <a:pt x="596" y="358"/>
                  </a:lnTo>
                  <a:cubicBezTo>
                    <a:pt x="513" y="751"/>
                    <a:pt x="441" y="774"/>
                    <a:pt x="441" y="774"/>
                  </a:cubicBezTo>
                  <a:cubicBezTo>
                    <a:pt x="406" y="739"/>
                    <a:pt x="394" y="0"/>
                    <a:pt x="394" y="0"/>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2" name="Google Shape;2112;p53"/>
            <p:cNvSpPr/>
            <p:nvPr/>
          </p:nvSpPr>
          <p:spPr>
            <a:xfrm>
              <a:off x="5549857" y="1964218"/>
              <a:ext cx="18609" cy="27634"/>
            </a:xfrm>
            <a:custGeom>
              <a:avLst/>
              <a:gdLst/>
              <a:ahLst/>
              <a:cxnLst/>
              <a:rect l="l" t="t" r="r" b="b"/>
              <a:pathLst>
                <a:path w="798" h="1185" extrusionOk="0">
                  <a:moveTo>
                    <a:pt x="607" y="601"/>
                  </a:moveTo>
                  <a:cubicBezTo>
                    <a:pt x="619" y="720"/>
                    <a:pt x="596" y="827"/>
                    <a:pt x="536" y="922"/>
                  </a:cubicBezTo>
                  <a:cubicBezTo>
                    <a:pt x="524" y="934"/>
                    <a:pt x="524" y="958"/>
                    <a:pt x="536" y="958"/>
                  </a:cubicBezTo>
                  <a:cubicBezTo>
                    <a:pt x="536" y="982"/>
                    <a:pt x="548" y="982"/>
                    <a:pt x="560" y="982"/>
                  </a:cubicBezTo>
                  <a:cubicBezTo>
                    <a:pt x="596" y="982"/>
                    <a:pt x="631" y="970"/>
                    <a:pt x="655" y="958"/>
                  </a:cubicBezTo>
                  <a:lnTo>
                    <a:pt x="655" y="958"/>
                  </a:lnTo>
                  <a:lnTo>
                    <a:pt x="643" y="982"/>
                  </a:lnTo>
                  <a:cubicBezTo>
                    <a:pt x="596" y="1041"/>
                    <a:pt x="524" y="1089"/>
                    <a:pt x="441" y="1113"/>
                  </a:cubicBezTo>
                  <a:lnTo>
                    <a:pt x="393" y="1113"/>
                  </a:lnTo>
                  <a:cubicBezTo>
                    <a:pt x="286" y="1065"/>
                    <a:pt x="191" y="994"/>
                    <a:pt x="119" y="899"/>
                  </a:cubicBezTo>
                  <a:lnTo>
                    <a:pt x="119" y="899"/>
                  </a:lnTo>
                  <a:cubicBezTo>
                    <a:pt x="173" y="941"/>
                    <a:pt x="235" y="984"/>
                    <a:pt x="273" y="984"/>
                  </a:cubicBezTo>
                  <a:cubicBezTo>
                    <a:pt x="278" y="984"/>
                    <a:pt x="282" y="983"/>
                    <a:pt x="286" y="982"/>
                  </a:cubicBezTo>
                  <a:cubicBezTo>
                    <a:pt x="298" y="982"/>
                    <a:pt x="310" y="982"/>
                    <a:pt x="322" y="958"/>
                  </a:cubicBezTo>
                  <a:cubicBezTo>
                    <a:pt x="322" y="958"/>
                    <a:pt x="322" y="946"/>
                    <a:pt x="322" y="946"/>
                  </a:cubicBezTo>
                  <a:cubicBezTo>
                    <a:pt x="322" y="875"/>
                    <a:pt x="310" y="768"/>
                    <a:pt x="298" y="672"/>
                  </a:cubicBezTo>
                  <a:lnTo>
                    <a:pt x="298" y="672"/>
                  </a:lnTo>
                  <a:cubicBezTo>
                    <a:pt x="322" y="744"/>
                    <a:pt x="345" y="815"/>
                    <a:pt x="369" y="887"/>
                  </a:cubicBezTo>
                  <a:cubicBezTo>
                    <a:pt x="381" y="899"/>
                    <a:pt x="393" y="910"/>
                    <a:pt x="417" y="910"/>
                  </a:cubicBezTo>
                  <a:cubicBezTo>
                    <a:pt x="429" y="899"/>
                    <a:pt x="441" y="887"/>
                    <a:pt x="441" y="863"/>
                  </a:cubicBezTo>
                  <a:cubicBezTo>
                    <a:pt x="441" y="851"/>
                    <a:pt x="429" y="815"/>
                    <a:pt x="429" y="791"/>
                  </a:cubicBezTo>
                  <a:lnTo>
                    <a:pt x="429" y="791"/>
                  </a:lnTo>
                  <a:cubicBezTo>
                    <a:pt x="441" y="803"/>
                    <a:pt x="441" y="815"/>
                    <a:pt x="453" y="827"/>
                  </a:cubicBezTo>
                  <a:cubicBezTo>
                    <a:pt x="465" y="839"/>
                    <a:pt x="476" y="839"/>
                    <a:pt x="488" y="839"/>
                  </a:cubicBezTo>
                  <a:cubicBezTo>
                    <a:pt x="512" y="827"/>
                    <a:pt x="560" y="780"/>
                    <a:pt x="607" y="601"/>
                  </a:cubicBezTo>
                  <a:close/>
                  <a:moveTo>
                    <a:pt x="423" y="1"/>
                  </a:moveTo>
                  <a:cubicBezTo>
                    <a:pt x="410" y="1"/>
                    <a:pt x="402" y="9"/>
                    <a:pt x="393" y="18"/>
                  </a:cubicBezTo>
                  <a:cubicBezTo>
                    <a:pt x="334" y="196"/>
                    <a:pt x="322" y="387"/>
                    <a:pt x="334" y="565"/>
                  </a:cubicBezTo>
                  <a:cubicBezTo>
                    <a:pt x="310" y="506"/>
                    <a:pt x="286" y="434"/>
                    <a:pt x="250" y="375"/>
                  </a:cubicBezTo>
                  <a:lnTo>
                    <a:pt x="250" y="363"/>
                  </a:lnTo>
                  <a:cubicBezTo>
                    <a:pt x="244" y="357"/>
                    <a:pt x="235" y="354"/>
                    <a:pt x="225" y="354"/>
                  </a:cubicBezTo>
                  <a:cubicBezTo>
                    <a:pt x="215" y="354"/>
                    <a:pt x="203" y="357"/>
                    <a:pt x="191" y="363"/>
                  </a:cubicBezTo>
                  <a:cubicBezTo>
                    <a:pt x="179" y="375"/>
                    <a:pt x="179" y="399"/>
                    <a:pt x="191" y="410"/>
                  </a:cubicBezTo>
                  <a:lnTo>
                    <a:pt x="191" y="422"/>
                  </a:lnTo>
                  <a:cubicBezTo>
                    <a:pt x="215" y="589"/>
                    <a:pt x="238" y="744"/>
                    <a:pt x="238" y="899"/>
                  </a:cubicBezTo>
                  <a:cubicBezTo>
                    <a:pt x="179" y="863"/>
                    <a:pt x="119" y="803"/>
                    <a:pt x="60" y="756"/>
                  </a:cubicBezTo>
                  <a:cubicBezTo>
                    <a:pt x="54" y="750"/>
                    <a:pt x="45" y="747"/>
                    <a:pt x="36" y="747"/>
                  </a:cubicBezTo>
                  <a:cubicBezTo>
                    <a:pt x="27" y="747"/>
                    <a:pt x="18" y="750"/>
                    <a:pt x="12" y="756"/>
                  </a:cubicBezTo>
                  <a:cubicBezTo>
                    <a:pt x="0" y="768"/>
                    <a:pt x="0" y="791"/>
                    <a:pt x="12" y="803"/>
                  </a:cubicBezTo>
                  <a:lnTo>
                    <a:pt x="12" y="815"/>
                  </a:lnTo>
                  <a:lnTo>
                    <a:pt x="12" y="851"/>
                  </a:lnTo>
                  <a:cubicBezTo>
                    <a:pt x="12" y="863"/>
                    <a:pt x="24" y="887"/>
                    <a:pt x="36" y="910"/>
                  </a:cubicBezTo>
                  <a:cubicBezTo>
                    <a:pt x="60" y="946"/>
                    <a:pt x="84" y="982"/>
                    <a:pt x="107" y="1018"/>
                  </a:cubicBezTo>
                  <a:cubicBezTo>
                    <a:pt x="179" y="1101"/>
                    <a:pt x="274" y="1161"/>
                    <a:pt x="381" y="1184"/>
                  </a:cubicBezTo>
                  <a:lnTo>
                    <a:pt x="453" y="1184"/>
                  </a:lnTo>
                  <a:cubicBezTo>
                    <a:pt x="548" y="1161"/>
                    <a:pt x="643" y="1113"/>
                    <a:pt x="703" y="1030"/>
                  </a:cubicBezTo>
                  <a:cubicBezTo>
                    <a:pt x="774" y="958"/>
                    <a:pt x="798" y="887"/>
                    <a:pt x="786" y="839"/>
                  </a:cubicBezTo>
                  <a:cubicBezTo>
                    <a:pt x="786" y="827"/>
                    <a:pt x="786" y="815"/>
                    <a:pt x="774" y="815"/>
                  </a:cubicBezTo>
                  <a:lnTo>
                    <a:pt x="738" y="815"/>
                  </a:lnTo>
                  <a:cubicBezTo>
                    <a:pt x="726" y="827"/>
                    <a:pt x="715" y="827"/>
                    <a:pt x="715" y="839"/>
                  </a:cubicBezTo>
                  <a:cubicBezTo>
                    <a:pt x="691" y="875"/>
                    <a:pt x="667" y="887"/>
                    <a:pt x="631" y="899"/>
                  </a:cubicBezTo>
                  <a:cubicBezTo>
                    <a:pt x="691" y="732"/>
                    <a:pt x="703" y="553"/>
                    <a:pt x="667" y="387"/>
                  </a:cubicBezTo>
                  <a:cubicBezTo>
                    <a:pt x="655" y="363"/>
                    <a:pt x="643" y="351"/>
                    <a:pt x="631" y="351"/>
                  </a:cubicBezTo>
                  <a:cubicBezTo>
                    <a:pt x="607" y="351"/>
                    <a:pt x="596" y="363"/>
                    <a:pt x="596" y="387"/>
                  </a:cubicBezTo>
                  <a:cubicBezTo>
                    <a:pt x="572" y="506"/>
                    <a:pt x="536" y="613"/>
                    <a:pt x="500" y="720"/>
                  </a:cubicBezTo>
                  <a:cubicBezTo>
                    <a:pt x="476" y="589"/>
                    <a:pt x="465" y="303"/>
                    <a:pt x="465" y="41"/>
                  </a:cubicBezTo>
                  <a:cubicBezTo>
                    <a:pt x="465" y="18"/>
                    <a:pt x="453" y="6"/>
                    <a:pt x="441" y="6"/>
                  </a:cubicBezTo>
                  <a:cubicBezTo>
                    <a:pt x="434" y="2"/>
                    <a:pt x="428" y="1"/>
                    <a:pt x="4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3" name="Google Shape;2113;p53"/>
            <p:cNvSpPr/>
            <p:nvPr/>
          </p:nvSpPr>
          <p:spPr>
            <a:xfrm>
              <a:off x="5652860" y="1986838"/>
              <a:ext cx="124692" cy="18609"/>
            </a:xfrm>
            <a:custGeom>
              <a:avLst/>
              <a:gdLst/>
              <a:ahLst/>
              <a:cxnLst/>
              <a:rect l="l" t="t" r="r" b="b"/>
              <a:pathLst>
                <a:path w="5347" h="798" extrusionOk="0">
                  <a:moveTo>
                    <a:pt x="0" y="0"/>
                  </a:moveTo>
                  <a:lnTo>
                    <a:pt x="143" y="798"/>
                  </a:lnTo>
                  <a:lnTo>
                    <a:pt x="5203" y="798"/>
                  </a:lnTo>
                  <a:lnTo>
                    <a:pt x="5346" y="0"/>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4" name="Google Shape;2114;p53"/>
            <p:cNvSpPr/>
            <p:nvPr/>
          </p:nvSpPr>
          <p:spPr>
            <a:xfrm>
              <a:off x="5651741" y="1985999"/>
              <a:ext cx="126651" cy="20288"/>
            </a:xfrm>
            <a:custGeom>
              <a:avLst/>
              <a:gdLst/>
              <a:ahLst/>
              <a:cxnLst/>
              <a:rect l="l" t="t" r="r" b="b"/>
              <a:pathLst>
                <a:path w="5431" h="870" extrusionOk="0">
                  <a:moveTo>
                    <a:pt x="5359" y="72"/>
                  </a:moveTo>
                  <a:lnTo>
                    <a:pt x="5228" y="798"/>
                  </a:lnTo>
                  <a:lnTo>
                    <a:pt x="227" y="798"/>
                  </a:lnTo>
                  <a:lnTo>
                    <a:pt x="84" y="72"/>
                  </a:lnTo>
                  <a:close/>
                  <a:moveTo>
                    <a:pt x="37" y="0"/>
                  </a:moveTo>
                  <a:cubicBezTo>
                    <a:pt x="25" y="0"/>
                    <a:pt x="13" y="0"/>
                    <a:pt x="13" y="12"/>
                  </a:cubicBezTo>
                  <a:cubicBezTo>
                    <a:pt x="1" y="24"/>
                    <a:pt x="1" y="36"/>
                    <a:pt x="13" y="48"/>
                  </a:cubicBezTo>
                  <a:lnTo>
                    <a:pt x="156" y="834"/>
                  </a:lnTo>
                  <a:cubicBezTo>
                    <a:pt x="156" y="858"/>
                    <a:pt x="167" y="869"/>
                    <a:pt x="191" y="869"/>
                  </a:cubicBezTo>
                  <a:lnTo>
                    <a:pt x="5251" y="869"/>
                  </a:lnTo>
                  <a:cubicBezTo>
                    <a:pt x="5263" y="869"/>
                    <a:pt x="5275" y="858"/>
                    <a:pt x="5287" y="834"/>
                  </a:cubicBezTo>
                  <a:lnTo>
                    <a:pt x="5430" y="48"/>
                  </a:lnTo>
                  <a:cubicBezTo>
                    <a:pt x="5430" y="36"/>
                    <a:pt x="5430" y="24"/>
                    <a:pt x="5418" y="12"/>
                  </a:cubicBezTo>
                  <a:cubicBezTo>
                    <a:pt x="5418" y="0"/>
                    <a:pt x="5406" y="0"/>
                    <a:pt x="5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5" name="Google Shape;2115;p53"/>
            <p:cNvSpPr/>
            <p:nvPr/>
          </p:nvSpPr>
          <p:spPr>
            <a:xfrm>
              <a:off x="5652860" y="1974619"/>
              <a:ext cx="124692" cy="12243"/>
            </a:xfrm>
            <a:custGeom>
              <a:avLst/>
              <a:gdLst/>
              <a:ahLst/>
              <a:cxnLst/>
              <a:rect l="l" t="t" r="r" b="b"/>
              <a:pathLst>
                <a:path w="5347" h="525" extrusionOk="0">
                  <a:moveTo>
                    <a:pt x="0" y="0"/>
                  </a:moveTo>
                  <a:lnTo>
                    <a:pt x="0" y="524"/>
                  </a:lnTo>
                  <a:lnTo>
                    <a:pt x="5346" y="524"/>
                  </a:lnTo>
                  <a:lnTo>
                    <a:pt x="53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6" name="Google Shape;2116;p53"/>
            <p:cNvSpPr/>
            <p:nvPr/>
          </p:nvSpPr>
          <p:spPr>
            <a:xfrm>
              <a:off x="5651741" y="1973779"/>
              <a:ext cx="126907" cy="14179"/>
            </a:xfrm>
            <a:custGeom>
              <a:avLst/>
              <a:gdLst/>
              <a:ahLst/>
              <a:cxnLst/>
              <a:rect l="l" t="t" r="r" b="b"/>
              <a:pathLst>
                <a:path w="5442" h="608" extrusionOk="0">
                  <a:moveTo>
                    <a:pt x="5359" y="72"/>
                  </a:moveTo>
                  <a:lnTo>
                    <a:pt x="5359" y="524"/>
                  </a:lnTo>
                  <a:lnTo>
                    <a:pt x="84" y="524"/>
                  </a:lnTo>
                  <a:lnTo>
                    <a:pt x="84" y="72"/>
                  </a:lnTo>
                  <a:close/>
                  <a:moveTo>
                    <a:pt x="48" y="0"/>
                  </a:moveTo>
                  <a:cubicBezTo>
                    <a:pt x="25" y="0"/>
                    <a:pt x="1" y="12"/>
                    <a:pt x="1" y="36"/>
                  </a:cubicBezTo>
                  <a:lnTo>
                    <a:pt x="1" y="560"/>
                  </a:lnTo>
                  <a:cubicBezTo>
                    <a:pt x="1" y="584"/>
                    <a:pt x="25" y="608"/>
                    <a:pt x="48" y="608"/>
                  </a:cubicBezTo>
                  <a:lnTo>
                    <a:pt x="5406" y="608"/>
                  </a:lnTo>
                  <a:cubicBezTo>
                    <a:pt x="5418" y="608"/>
                    <a:pt x="5442" y="584"/>
                    <a:pt x="5442" y="560"/>
                  </a:cubicBezTo>
                  <a:lnTo>
                    <a:pt x="5442" y="36"/>
                  </a:lnTo>
                  <a:cubicBezTo>
                    <a:pt x="5442" y="12"/>
                    <a:pt x="5418" y="0"/>
                    <a:pt x="54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7" name="Google Shape;2117;p53"/>
            <p:cNvSpPr/>
            <p:nvPr/>
          </p:nvSpPr>
          <p:spPr>
            <a:xfrm>
              <a:off x="5655076" y="1946006"/>
              <a:ext cx="23623" cy="36123"/>
            </a:xfrm>
            <a:custGeom>
              <a:avLst/>
              <a:gdLst/>
              <a:ahLst/>
              <a:cxnLst/>
              <a:rect l="l" t="t" r="r" b="b"/>
              <a:pathLst>
                <a:path w="1013" h="1549" extrusionOk="0">
                  <a:moveTo>
                    <a:pt x="251" y="501"/>
                  </a:moveTo>
                  <a:lnTo>
                    <a:pt x="251" y="501"/>
                  </a:lnTo>
                  <a:cubicBezTo>
                    <a:pt x="255" y="510"/>
                    <a:pt x="259" y="518"/>
                    <a:pt x="264" y="527"/>
                  </a:cubicBezTo>
                  <a:lnTo>
                    <a:pt x="264" y="527"/>
                  </a:lnTo>
                  <a:cubicBezTo>
                    <a:pt x="260" y="515"/>
                    <a:pt x="255" y="506"/>
                    <a:pt x="251" y="501"/>
                  </a:cubicBezTo>
                  <a:close/>
                  <a:moveTo>
                    <a:pt x="0" y="1036"/>
                  </a:moveTo>
                  <a:lnTo>
                    <a:pt x="0" y="1036"/>
                  </a:lnTo>
                  <a:cubicBezTo>
                    <a:pt x="0" y="1036"/>
                    <a:pt x="0" y="1036"/>
                    <a:pt x="1" y="1037"/>
                  </a:cubicBezTo>
                  <a:cubicBezTo>
                    <a:pt x="1" y="1037"/>
                    <a:pt x="1" y="1037"/>
                    <a:pt x="1" y="1037"/>
                  </a:cubicBezTo>
                  <a:lnTo>
                    <a:pt x="1" y="1037"/>
                  </a:lnTo>
                  <a:cubicBezTo>
                    <a:pt x="0" y="1036"/>
                    <a:pt x="0" y="1036"/>
                    <a:pt x="0" y="1036"/>
                  </a:cubicBezTo>
                  <a:close/>
                  <a:moveTo>
                    <a:pt x="1" y="1037"/>
                  </a:moveTo>
                  <a:lnTo>
                    <a:pt x="1" y="1037"/>
                  </a:lnTo>
                  <a:cubicBezTo>
                    <a:pt x="2" y="1038"/>
                    <a:pt x="6" y="1042"/>
                    <a:pt x="12" y="1047"/>
                  </a:cubicBezTo>
                  <a:lnTo>
                    <a:pt x="12" y="1047"/>
                  </a:lnTo>
                  <a:cubicBezTo>
                    <a:pt x="9" y="1043"/>
                    <a:pt x="5" y="1039"/>
                    <a:pt x="1" y="1037"/>
                  </a:cubicBezTo>
                  <a:close/>
                  <a:moveTo>
                    <a:pt x="536" y="1"/>
                  </a:moveTo>
                  <a:cubicBezTo>
                    <a:pt x="394" y="263"/>
                    <a:pt x="513" y="1168"/>
                    <a:pt x="513" y="1168"/>
                  </a:cubicBezTo>
                  <a:cubicBezTo>
                    <a:pt x="456" y="939"/>
                    <a:pt x="366" y="733"/>
                    <a:pt x="264" y="527"/>
                  </a:cubicBezTo>
                  <a:lnTo>
                    <a:pt x="264" y="527"/>
                  </a:lnTo>
                  <a:cubicBezTo>
                    <a:pt x="315" y="673"/>
                    <a:pt x="346" y="1263"/>
                    <a:pt x="346" y="1263"/>
                  </a:cubicBezTo>
                  <a:cubicBezTo>
                    <a:pt x="342" y="1268"/>
                    <a:pt x="335" y="1271"/>
                    <a:pt x="327" y="1271"/>
                  </a:cubicBezTo>
                  <a:cubicBezTo>
                    <a:pt x="257" y="1271"/>
                    <a:pt x="62" y="1093"/>
                    <a:pt x="12" y="1047"/>
                  </a:cubicBezTo>
                  <a:lnTo>
                    <a:pt x="12" y="1047"/>
                  </a:lnTo>
                  <a:cubicBezTo>
                    <a:pt x="24" y="1066"/>
                    <a:pt x="24" y="1098"/>
                    <a:pt x="24" y="1108"/>
                  </a:cubicBezTo>
                  <a:cubicBezTo>
                    <a:pt x="24" y="1132"/>
                    <a:pt x="36" y="1168"/>
                    <a:pt x="48" y="1191"/>
                  </a:cubicBezTo>
                  <a:cubicBezTo>
                    <a:pt x="84" y="1239"/>
                    <a:pt x="108" y="1287"/>
                    <a:pt x="155" y="1322"/>
                  </a:cubicBezTo>
                  <a:cubicBezTo>
                    <a:pt x="239" y="1430"/>
                    <a:pt x="358" y="1501"/>
                    <a:pt x="501" y="1549"/>
                  </a:cubicBezTo>
                  <a:lnTo>
                    <a:pt x="572" y="1549"/>
                  </a:lnTo>
                  <a:cubicBezTo>
                    <a:pt x="691" y="1525"/>
                    <a:pt x="810" y="1453"/>
                    <a:pt x="882" y="1346"/>
                  </a:cubicBezTo>
                  <a:cubicBezTo>
                    <a:pt x="929" y="1299"/>
                    <a:pt x="1013" y="1203"/>
                    <a:pt x="989" y="1132"/>
                  </a:cubicBezTo>
                  <a:lnTo>
                    <a:pt x="989" y="1132"/>
                  </a:lnTo>
                  <a:cubicBezTo>
                    <a:pt x="989" y="1132"/>
                    <a:pt x="989" y="1144"/>
                    <a:pt x="977" y="1144"/>
                  </a:cubicBezTo>
                  <a:cubicBezTo>
                    <a:pt x="917" y="1263"/>
                    <a:pt x="727" y="1275"/>
                    <a:pt x="727" y="1275"/>
                  </a:cubicBezTo>
                  <a:cubicBezTo>
                    <a:pt x="941" y="965"/>
                    <a:pt x="810" y="501"/>
                    <a:pt x="810" y="501"/>
                  </a:cubicBezTo>
                  <a:lnTo>
                    <a:pt x="810" y="501"/>
                  </a:lnTo>
                  <a:cubicBezTo>
                    <a:pt x="703" y="1037"/>
                    <a:pt x="620" y="1072"/>
                    <a:pt x="620" y="1072"/>
                  </a:cubicBezTo>
                  <a:cubicBezTo>
                    <a:pt x="548" y="1013"/>
                    <a:pt x="536" y="1"/>
                    <a:pt x="536"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8" name="Google Shape;2118;p53"/>
            <p:cNvSpPr/>
            <p:nvPr/>
          </p:nvSpPr>
          <p:spPr>
            <a:xfrm>
              <a:off x="5654516" y="1945189"/>
              <a:ext cx="25302" cy="37778"/>
            </a:xfrm>
            <a:custGeom>
              <a:avLst/>
              <a:gdLst/>
              <a:ahLst/>
              <a:cxnLst/>
              <a:rect l="l" t="t" r="r" b="b"/>
              <a:pathLst>
                <a:path w="1085" h="1620" extrusionOk="0">
                  <a:moveTo>
                    <a:pt x="537" y="357"/>
                  </a:moveTo>
                  <a:lnTo>
                    <a:pt x="537" y="357"/>
                  </a:lnTo>
                  <a:cubicBezTo>
                    <a:pt x="549" y="714"/>
                    <a:pt x="572" y="1095"/>
                    <a:pt x="608" y="1143"/>
                  </a:cubicBezTo>
                  <a:cubicBezTo>
                    <a:pt x="616" y="1143"/>
                    <a:pt x="629" y="1148"/>
                    <a:pt x="641" y="1148"/>
                  </a:cubicBezTo>
                  <a:cubicBezTo>
                    <a:pt x="646" y="1148"/>
                    <a:pt x="652" y="1147"/>
                    <a:pt x="656" y="1143"/>
                  </a:cubicBezTo>
                  <a:cubicBezTo>
                    <a:pt x="680" y="1143"/>
                    <a:pt x="751" y="1084"/>
                    <a:pt x="834" y="738"/>
                  </a:cubicBezTo>
                  <a:lnTo>
                    <a:pt x="834" y="738"/>
                  </a:lnTo>
                  <a:cubicBezTo>
                    <a:pt x="858" y="929"/>
                    <a:pt x="822" y="1119"/>
                    <a:pt x="727" y="1286"/>
                  </a:cubicBezTo>
                  <a:cubicBezTo>
                    <a:pt x="715" y="1298"/>
                    <a:pt x="715" y="1310"/>
                    <a:pt x="727" y="1322"/>
                  </a:cubicBezTo>
                  <a:cubicBezTo>
                    <a:pt x="739" y="1345"/>
                    <a:pt x="751" y="1345"/>
                    <a:pt x="763" y="1345"/>
                  </a:cubicBezTo>
                  <a:cubicBezTo>
                    <a:pt x="822" y="1345"/>
                    <a:pt x="882" y="1322"/>
                    <a:pt x="941" y="1298"/>
                  </a:cubicBezTo>
                  <a:lnTo>
                    <a:pt x="941" y="1298"/>
                  </a:lnTo>
                  <a:cubicBezTo>
                    <a:pt x="918" y="1322"/>
                    <a:pt x="906" y="1345"/>
                    <a:pt x="882" y="1357"/>
                  </a:cubicBezTo>
                  <a:cubicBezTo>
                    <a:pt x="810" y="1453"/>
                    <a:pt x="715" y="1524"/>
                    <a:pt x="596" y="1548"/>
                  </a:cubicBezTo>
                  <a:lnTo>
                    <a:pt x="525" y="1548"/>
                  </a:lnTo>
                  <a:cubicBezTo>
                    <a:pt x="406" y="1512"/>
                    <a:pt x="287" y="1441"/>
                    <a:pt x="203" y="1334"/>
                  </a:cubicBezTo>
                  <a:cubicBezTo>
                    <a:pt x="168" y="1298"/>
                    <a:pt x="144" y="1262"/>
                    <a:pt x="108" y="1215"/>
                  </a:cubicBezTo>
                  <a:lnTo>
                    <a:pt x="96" y="1191"/>
                  </a:lnTo>
                  <a:lnTo>
                    <a:pt x="96" y="1191"/>
                  </a:lnTo>
                  <a:cubicBezTo>
                    <a:pt x="203" y="1274"/>
                    <a:pt x="310" y="1357"/>
                    <a:pt x="370" y="1357"/>
                  </a:cubicBezTo>
                  <a:cubicBezTo>
                    <a:pt x="382" y="1357"/>
                    <a:pt x="394" y="1345"/>
                    <a:pt x="406" y="1334"/>
                  </a:cubicBezTo>
                  <a:cubicBezTo>
                    <a:pt x="406" y="1322"/>
                    <a:pt x="406" y="1322"/>
                    <a:pt x="406" y="1310"/>
                  </a:cubicBezTo>
                  <a:cubicBezTo>
                    <a:pt x="406" y="1226"/>
                    <a:pt x="394" y="1012"/>
                    <a:pt x="370" y="834"/>
                  </a:cubicBezTo>
                  <a:lnTo>
                    <a:pt x="370" y="834"/>
                  </a:lnTo>
                  <a:cubicBezTo>
                    <a:pt x="418" y="953"/>
                    <a:pt x="465" y="1084"/>
                    <a:pt x="501" y="1215"/>
                  </a:cubicBezTo>
                  <a:cubicBezTo>
                    <a:pt x="506" y="1235"/>
                    <a:pt x="523" y="1245"/>
                    <a:pt x="539" y="1245"/>
                  </a:cubicBezTo>
                  <a:cubicBezTo>
                    <a:pt x="559" y="1245"/>
                    <a:pt x="579" y="1229"/>
                    <a:pt x="572" y="1203"/>
                  </a:cubicBezTo>
                  <a:cubicBezTo>
                    <a:pt x="537" y="929"/>
                    <a:pt x="525" y="643"/>
                    <a:pt x="537" y="357"/>
                  </a:cubicBezTo>
                  <a:close/>
                  <a:moveTo>
                    <a:pt x="584" y="0"/>
                  </a:moveTo>
                  <a:cubicBezTo>
                    <a:pt x="572" y="0"/>
                    <a:pt x="549" y="12"/>
                    <a:pt x="549" y="24"/>
                  </a:cubicBezTo>
                  <a:cubicBezTo>
                    <a:pt x="453" y="191"/>
                    <a:pt x="465" y="583"/>
                    <a:pt x="477" y="869"/>
                  </a:cubicBezTo>
                  <a:cubicBezTo>
                    <a:pt x="441" y="750"/>
                    <a:pt x="382" y="631"/>
                    <a:pt x="322" y="524"/>
                  </a:cubicBezTo>
                  <a:cubicBezTo>
                    <a:pt x="322" y="524"/>
                    <a:pt x="322" y="512"/>
                    <a:pt x="310" y="512"/>
                  </a:cubicBezTo>
                  <a:cubicBezTo>
                    <a:pt x="304" y="506"/>
                    <a:pt x="296" y="503"/>
                    <a:pt x="287" y="503"/>
                  </a:cubicBezTo>
                  <a:cubicBezTo>
                    <a:pt x="278" y="503"/>
                    <a:pt x="269" y="506"/>
                    <a:pt x="263" y="512"/>
                  </a:cubicBezTo>
                  <a:cubicBezTo>
                    <a:pt x="251" y="524"/>
                    <a:pt x="239" y="536"/>
                    <a:pt x="251" y="560"/>
                  </a:cubicBezTo>
                  <a:cubicBezTo>
                    <a:pt x="251" y="560"/>
                    <a:pt x="263" y="572"/>
                    <a:pt x="263" y="583"/>
                  </a:cubicBezTo>
                  <a:cubicBezTo>
                    <a:pt x="310" y="810"/>
                    <a:pt x="334" y="1036"/>
                    <a:pt x="346" y="1274"/>
                  </a:cubicBezTo>
                  <a:cubicBezTo>
                    <a:pt x="251" y="1203"/>
                    <a:pt x="156" y="1131"/>
                    <a:pt x="72" y="1048"/>
                  </a:cubicBezTo>
                  <a:cubicBezTo>
                    <a:pt x="60" y="1042"/>
                    <a:pt x="48" y="1039"/>
                    <a:pt x="38" y="1039"/>
                  </a:cubicBezTo>
                  <a:cubicBezTo>
                    <a:pt x="28" y="1039"/>
                    <a:pt x="19" y="1042"/>
                    <a:pt x="13" y="1048"/>
                  </a:cubicBezTo>
                  <a:cubicBezTo>
                    <a:pt x="1" y="1060"/>
                    <a:pt x="1" y="1084"/>
                    <a:pt x="13" y="1095"/>
                  </a:cubicBezTo>
                  <a:lnTo>
                    <a:pt x="13" y="1131"/>
                  </a:lnTo>
                  <a:cubicBezTo>
                    <a:pt x="13" y="1143"/>
                    <a:pt x="13" y="1155"/>
                    <a:pt x="13" y="1167"/>
                  </a:cubicBezTo>
                  <a:cubicBezTo>
                    <a:pt x="25" y="1191"/>
                    <a:pt x="37" y="1215"/>
                    <a:pt x="48" y="1250"/>
                  </a:cubicBezTo>
                  <a:cubicBezTo>
                    <a:pt x="72" y="1298"/>
                    <a:pt x="108" y="1345"/>
                    <a:pt x="156" y="1393"/>
                  </a:cubicBezTo>
                  <a:cubicBezTo>
                    <a:pt x="251" y="1512"/>
                    <a:pt x="370" y="1584"/>
                    <a:pt x="513" y="1619"/>
                  </a:cubicBezTo>
                  <a:lnTo>
                    <a:pt x="620" y="1619"/>
                  </a:lnTo>
                  <a:cubicBezTo>
                    <a:pt x="751" y="1596"/>
                    <a:pt x="870" y="1512"/>
                    <a:pt x="953" y="1405"/>
                  </a:cubicBezTo>
                  <a:cubicBezTo>
                    <a:pt x="1013" y="1345"/>
                    <a:pt x="1084" y="1238"/>
                    <a:pt x="1072" y="1155"/>
                  </a:cubicBezTo>
                  <a:cubicBezTo>
                    <a:pt x="1072" y="1143"/>
                    <a:pt x="1061" y="1131"/>
                    <a:pt x="1049" y="1131"/>
                  </a:cubicBezTo>
                  <a:cubicBezTo>
                    <a:pt x="1043" y="1125"/>
                    <a:pt x="1037" y="1122"/>
                    <a:pt x="1031" y="1122"/>
                  </a:cubicBezTo>
                  <a:cubicBezTo>
                    <a:pt x="1025" y="1122"/>
                    <a:pt x="1019" y="1125"/>
                    <a:pt x="1013" y="1131"/>
                  </a:cubicBezTo>
                  <a:cubicBezTo>
                    <a:pt x="1001" y="1143"/>
                    <a:pt x="1001" y="1155"/>
                    <a:pt x="989" y="1167"/>
                  </a:cubicBezTo>
                  <a:cubicBezTo>
                    <a:pt x="953" y="1215"/>
                    <a:pt x="906" y="1250"/>
                    <a:pt x="846" y="1250"/>
                  </a:cubicBezTo>
                  <a:cubicBezTo>
                    <a:pt x="930" y="1024"/>
                    <a:pt x="953" y="762"/>
                    <a:pt x="894" y="524"/>
                  </a:cubicBezTo>
                  <a:cubicBezTo>
                    <a:pt x="882" y="512"/>
                    <a:pt x="870" y="500"/>
                    <a:pt x="846" y="500"/>
                  </a:cubicBezTo>
                  <a:cubicBezTo>
                    <a:pt x="834" y="500"/>
                    <a:pt x="822" y="512"/>
                    <a:pt x="810" y="524"/>
                  </a:cubicBezTo>
                  <a:cubicBezTo>
                    <a:pt x="787" y="703"/>
                    <a:pt x="739" y="869"/>
                    <a:pt x="668" y="1036"/>
                  </a:cubicBezTo>
                  <a:cubicBezTo>
                    <a:pt x="632" y="703"/>
                    <a:pt x="620" y="369"/>
                    <a:pt x="620" y="36"/>
                  </a:cubicBezTo>
                  <a:cubicBezTo>
                    <a:pt x="620" y="24"/>
                    <a:pt x="608" y="12"/>
                    <a:pt x="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9" name="Google Shape;2119;p53"/>
            <p:cNvSpPr/>
            <p:nvPr/>
          </p:nvSpPr>
          <p:spPr>
            <a:xfrm>
              <a:off x="5688936" y="1952115"/>
              <a:ext cx="19472" cy="30013"/>
            </a:xfrm>
            <a:custGeom>
              <a:avLst/>
              <a:gdLst/>
              <a:ahLst/>
              <a:cxnLst/>
              <a:rect l="l" t="t" r="r" b="b"/>
              <a:pathLst>
                <a:path w="835" h="1287" extrusionOk="0">
                  <a:moveTo>
                    <a:pt x="204" y="417"/>
                  </a:moveTo>
                  <a:lnTo>
                    <a:pt x="204" y="417"/>
                  </a:lnTo>
                  <a:cubicBezTo>
                    <a:pt x="208" y="426"/>
                    <a:pt x="213" y="434"/>
                    <a:pt x="218" y="443"/>
                  </a:cubicBezTo>
                  <a:lnTo>
                    <a:pt x="218" y="443"/>
                  </a:lnTo>
                  <a:cubicBezTo>
                    <a:pt x="213" y="431"/>
                    <a:pt x="209" y="422"/>
                    <a:pt x="204" y="417"/>
                  </a:cubicBezTo>
                  <a:close/>
                  <a:moveTo>
                    <a:pt x="1" y="858"/>
                  </a:moveTo>
                  <a:cubicBezTo>
                    <a:pt x="1" y="858"/>
                    <a:pt x="1" y="858"/>
                    <a:pt x="1" y="858"/>
                  </a:cubicBezTo>
                  <a:cubicBezTo>
                    <a:pt x="1" y="858"/>
                    <a:pt x="1" y="858"/>
                    <a:pt x="2" y="858"/>
                  </a:cubicBezTo>
                  <a:lnTo>
                    <a:pt x="2" y="858"/>
                  </a:lnTo>
                  <a:cubicBezTo>
                    <a:pt x="1" y="858"/>
                    <a:pt x="1" y="858"/>
                    <a:pt x="1" y="858"/>
                  </a:cubicBezTo>
                  <a:close/>
                  <a:moveTo>
                    <a:pt x="2" y="858"/>
                  </a:moveTo>
                  <a:lnTo>
                    <a:pt x="2" y="858"/>
                  </a:lnTo>
                  <a:cubicBezTo>
                    <a:pt x="3" y="860"/>
                    <a:pt x="7" y="863"/>
                    <a:pt x="14" y="869"/>
                  </a:cubicBezTo>
                  <a:lnTo>
                    <a:pt x="14" y="869"/>
                  </a:lnTo>
                  <a:cubicBezTo>
                    <a:pt x="11" y="864"/>
                    <a:pt x="7" y="861"/>
                    <a:pt x="2" y="858"/>
                  </a:cubicBezTo>
                  <a:close/>
                  <a:moveTo>
                    <a:pt x="454" y="1"/>
                  </a:moveTo>
                  <a:cubicBezTo>
                    <a:pt x="335" y="227"/>
                    <a:pt x="430" y="965"/>
                    <a:pt x="430" y="965"/>
                  </a:cubicBezTo>
                  <a:cubicBezTo>
                    <a:pt x="385" y="784"/>
                    <a:pt x="307" y="603"/>
                    <a:pt x="218" y="443"/>
                  </a:cubicBezTo>
                  <a:lnTo>
                    <a:pt x="218" y="443"/>
                  </a:lnTo>
                  <a:cubicBezTo>
                    <a:pt x="267" y="570"/>
                    <a:pt x="287" y="1048"/>
                    <a:pt x="287" y="1048"/>
                  </a:cubicBezTo>
                  <a:cubicBezTo>
                    <a:pt x="285" y="1053"/>
                    <a:pt x="281" y="1055"/>
                    <a:pt x="275" y="1055"/>
                  </a:cubicBezTo>
                  <a:cubicBezTo>
                    <a:pt x="227" y="1055"/>
                    <a:pt x="61" y="910"/>
                    <a:pt x="14" y="869"/>
                  </a:cubicBezTo>
                  <a:lnTo>
                    <a:pt x="14" y="869"/>
                  </a:lnTo>
                  <a:cubicBezTo>
                    <a:pt x="25" y="884"/>
                    <a:pt x="25" y="908"/>
                    <a:pt x="25" y="918"/>
                  </a:cubicBezTo>
                  <a:cubicBezTo>
                    <a:pt x="25" y="941"/>
                    <a:pt x="37" y="965"/>
                    <a:pt x="49" y="989"/>
                  </a:cubicBezTo>
                  <a:cubicBezTo>
                    <a:pt x="73" y="1025"/>
                    <a:pt x="96" y="1072"/>
                    <a:pt x="132" y="1096"/>
                  </a:cubicBezTo>
                  <a:cubicBezTo>
                    <a:pt x="204" y="1191"/>
                    <a:pt x="299" y="1251"/>
                    <a:pt x="418" y="1287"/>
                  </a:cubicBezTo>
                  <a:lnTo>
                    <a:pt x="477" y="1287"/>
                  </a:lnTo>
                  <a:cubicBezTo>
                    <a:pt x="585" y="1263"/>
                    <a:pt x="668" y="1203"/>
                    <a:pt x="739" y="1120"/>
                  </a:cubicBezTo>
                  <a:cubicBezTo>
                    <a:pt x="775" y="1084"/>
                    <a:pt x="835" y="1001"/>
                    <a:pt x="823" y="941"/>
                  </a:cubicBezTo>
                  <a:lnTo>
                    <a:pt x="823" y="941"/>
                  </a:lnTo>
                  <a:cubicBezTo>
                    <a:pt x="823" y="941"/>
                    <a:pt x="823" y="941"/>
                    <a:pt x="811" y="953"/>
                  </a:cubicBezTo>
                  <a:cubicBezTo>
                    <a:pt x="763" y="1048"/>
                    <a:pt x="608" y="1060"/>
                    <a:pt x="608" y="1060"/>
                  </a:cubicBezTo>
                  <a:cubicBezTo>
                    <a:pt x="787" y="810"/>
                    <a:pt x="680" y="418"/>
                    <a:pt x="680" y="417"/>
                  </a:cubicBezTo>
                  <a:lnTo>
                    <a:pt x="680" y="417"/>
                  </a:lnTo>
                  <a:cubicBezTo>
                    <a:pt x="585" y="870"/>
                    <a:pt x="513" y="894"/>
                    <a:pt x="513" y="894"/>
                  </a:cubicBezTo>
                  <a:cubicBezTo>
                    <a:pt x="466" y="846"/>
                    <a:pt x="454" y="1"/>
                    <a:pt x="454"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0" name="Google Shape;2120;p53"/>
            <p:cNvSpPr/>
            <p:nvPr/>
          </p:nvSpPr>
          <p:spPr>
            <a:xfrm>
              <a:off x="5688400" y="1951299"/>
              <a:ext cx="21128" cy="31669"/>
            </a:xfrm>
            <a:custGeom>
              <a:avLst/>
              <a:gdLst/>
              <a:ahLst/>
              <a:cxnLst/>
              <a:rect l="l" t="t" r="r" b="b"/>
              <a:pathLst>
                <a:path w="906" h="1358" extrusionOk="0">
                  <a:moveTo>
                    <a:pt x="691" y="655"/>
                  </a:moveTo>
                  <a:cubicBezTo>
                    <a:pt x="703" y="798"/>
                    <a:pt x="679" y="941"/>
                    <a:pt x="596" y="1060"/>
                  </a:cubicBezTo>
                  <a:cubicBezTo>
                    <a:pt x="596" y="1072"/>
                    <a:pt x="596" y="1095"/>
                    <a:pt x="596" y="1107"/>
                  </a:cubicBezTo>
                  <a:cubicBezTo>
                    <a:pt x="608" y="1119"/>
                    <a:pt x="620" y="1119"/>
                    <a:pt x="631" y="1119"/>
                  </a:cubicBezTo>
                  <a:cubicBezTo>
                    <a:pt x="679" y="1119"/>
                    <a:pt x="715" y="1107"/>
                    <a:pt x="762" y="1095"/>
                  </a:cubicBezTo>
                  <a:lnTo>
                    <a:pt x="762" y="1095"/>
                  </a:lnTo>
                  <a:lnTo>
                    <a:pt x="727" y="1131"/>
                  </a:lnTo>
                  <a:cubicBezTo>
                    <a:pt x="667" y="1203"/>
                    <a:pt x="584" y="1250"/>
                    <a:pt x="500" y="1274"/>
                  </a:cubicBezTo>
                  <a:lnTo>
                    <a:pt x="441" y="1274"/>
                  </a:lnTo>
                  <a:cubicBezTo>
                    <a:pt x="334" y="1250"/>
                    <a:pt x="250" y="1191"/>
                    <a:pt x="179" y="1107"/>
                  </a:cubicBezTo>
                  <a:cubicBezTo>
                    <a:pt x="155" y="1083"/>
                    <a:pt x="131" y="1048"/>
                    <a:pt x="108" y="1012"/>
                  </a:cubicBezTo>
                  <a:lnTo>
                    <a:pt x="108" y="1012"/>
                  </a:lnTo>
                  <a:cubicBezTo>
                    <a:pt x="184" y="1066"/>
                    <a:pt x="250" y="1121"/>
                    <a:pt x="288" y="1121"/>
                  </a:cubicBezTo>
                  <a:cubicBezTo>
                    <a:pt x="292" y="1121"/>
                    <a:pt x="295" y="1120"/>
                    <a:pt x="298" y="1119"/>
                  </a:cubicBezTo>
                  <a:cubicBezTo>
                    <a:pt x="310" y="1119"/>
                    <a:pt x="334" y="1119"/>
                    <a:pt x="334" y="1107"/>
                  </a:cubicBezTo>
                  <a:cubicBezTo>
                    <a:pt x="346" y="1095"/>
                    <a:pt x="346" y="1083"/>
                    <a:pt x="346" y="1083"/>
                  </a:cubicBezTo>
                  <a:cubicBezTo>
                    <a:pt x="346" y="1000"/>
                    <a:pt x="334" y="857"/>
                    <a:pt x="322" y="726"/>
                  </a:cubicBezTo>
                  <a:lnTo>
                    <a:pt x="322" y="726"/>
                  </a:lnTo>
                  <a:cubicBezTo>
                    <a:pt x="358" y="822"/>
                    <a:pt x="381" y="917"/>
                    <a:pt x="417" y="1012"/>
                  </a:cubicBezTo>
                  <a:cubicBezTo>
                    <a:pt x="417" y="1033"/>
                    <a:pt x="433" y="1042"/>
                    <a:pt x="450" y="1042"/>
                  </a:cubicBezTo>
                  <a:cubicBezTo>
                    <a:pt x="472" y="1042"/>
                    <a:pt x="495" y="1027"/>
                    <a:pt x="489" y="1000"/>
                  </a:cubicBezTo>
                  <a:cubicBezTo>
                    <a:pt x="482" y="963"/>
                    <a:pt x="476" y="912"/>
                    <a:pt x="470" y="856"/>
                  </a:cubicBezTo>
                  <a:lnTo>
                    <a:pt x="470" y="856"/>
                  </a:lnTo>
                  <a:cubicBezTo>
                    <a:pt x="477" y="889"/>
                    <a:pt x="487" y="922"/>
                    <a:pt x="500" y="953"/>
                  </a:cubicBezTo>
                  <a:cubicBezTo>
                    <a:pt x="508" y="953"/>
                    <a:pt x="516" y="958"/>
                    <a:pt x="524" y="958"/>
                  </a:cubicBezTo>
                  <a:cubicBezTo>
                    <a:pt x="528" y="958"/>
                    <a:pt x="532" y="956"/>
                    <a:pt x="536" y="953"/>
                  </a:cubicBezTo>
                  <a:cubicBezTo>
                    <a:pt x="572" y="953"/>
                    <a:pt x="620" y="905"/>
                    <a:pt x="691" y="655"/>
                  </a:cubicBezTo>
                  <a:close/>
                  <a:moveTo>
                    <a:pt x="489" y="0"/>
                  </a:moveTo>
                  <a:cubicBezTo>
                    <a:pt x="477" y="0"/>
                    <a:pt x="453" y="0"/>
                    <a:pt x="441" y="24"/>
                  </a:cubicBezTo>
                  <a:cubicBezTo>
                    <a:pt x="370" y="143"/>
                    <a:pt x="381" y="452"/>
                    <a:pt x="393" y="691"/>
                  </a:cubicBezTo>
                  <a:cubicBezTo>
                    <a:pt x="358" y="595"/>
                    <a:pt x="322" y="512"/>
                    <a:pt x="274" y="441"/>
                  </a:cubicBezTo>
                  <a:lnTo>
                    <a:pt x="262" y="429"/>
                  </a:lnTo>
                  <a:cubicBezTo>
                    <a:pt x="256" y="417"/>
                    <a:pt x="247" y="411"/>
                    <a:pt x="239" y="411"/>
                  </a:cubicBezTo>
                  <a:cubicBezTo>
                    <a:pt x="230" y="411"/>
                    <a:pt x="221" y="417"/>
                    <a:pt x="215" y="429"/>
                  </a:cubicBezTo>
                  <a:cubicBezTo>
                    <a:pt x="203" y="429"/>
                    <a:pt x="191" y="452"/>
                    <a:pt x="203" y="476"/>
                  </a:cubicBezTo>
                  <a:lnTo>
                    <a:pt x="215" y="488"/>
                  </a:lnTo>
                  <a:cubicBezTo>
                    <a:pt x="250" y="667"/>
                    <a:pt x="274" y="857"/>
                    <a:pt x="274" y="1048"/>
                  </a:cubicBezTo>
                  <a:cubicBezTo>
                    <a:pt x="203" y="988"/>
                    <a:pt x="131" y="929"/>
                    <a:pt x="60" y="869"/>
                  </a:cubicBezTo>
                  <a:cubicBezTo>
                    <a:pt x="54" y="863"/>
                    <a:pt x="45" y="860"/>
                    <a:pt x="36" y="860"/>
                  </a:cubicBezTo>
                  <a:cubicBezTo>
                    <a:pt x="27" y="860"/>
                    <a:pt x="18" y="863"/>
                    <a:pt x="12" y="869"/>
                  </a:cubicBezTo>
                  <a:cubicBezTo>
                    <a:pt x="0" y="881"/>
                    <a:pt x="0" y="905"/>
                    <a:pt x="12" y="917"/>
                  </a:cubicBezTo>
                  <a:cubicBezTo>
                    <a:pt x="12" y="929"/>
                    <a:pt x="12" y="929"/>
                    <a:pt x="12" y="941"/>
                  </a:cubicBezTo>
                  <a:cubicBezTo>
                    <a:pt x="0" y="953"/>
                    <a:pt x="0" y="953"/>
                    <a:pt x="12" y="964"/>
                  </a:cubicBezTo>
                  <a:cubicBezTo>
                    <a:pt x="12" y="988"/>
                    <a:pt x="24" y="1012"/>
                    <a:pt x="36" y="1036"/>
                  </a:cubicBezTo>
                  <a:cubicBezTo>
                    <a:pt x="60" y="1083"/>
                    <a:pt x="84" y="1131"/>
                    <a:pt x="119" y="1167"/>
                  </a:cubicBezTo>
                  <a:cubicBezTo>
                    <a:pt x="203" y="1262"/>
                    <a:pt x="310" y="1322"/>
                    <a:pt x="429" y="1357"/>
                  </a:cubicBezTo>
                  <a:lnTo>
                    <a:pt x="512" y="1357"/>
                  </a:lnTo>
                  <a:cubicBezTo>
                    <a:pt x="620" y="1334"/>
                    <a:pt x="727" y="1262"/>
                    <a:pt x="786" y="1179"/>
                  </a:cubicBezTo>
                  <a:cubicBezTo>
                    <a:pt x="870" y="1083"/>
                    <a:pt x="905" y="1012"/>
                    <a:pt x="893" y="964"/>
                  </a:cubicBezTo>
                  <a:cubicBezTo>
                    <a:pt x="893" y="953"/>
                    <a:pt x="881" y="941"/>
                    <a:pt x="870" y="941"/>
                  </a:cubicBezTo>
                  <a:cubicBezTo>
                    <a:pt x="864" y="935"/>
                    <a:pt x="858" y="932"/>
                    <a:pt x="852" y="932"/>
                  </a:cubicBezTo>
                  <a:cubicBezTo>
                    <a:pt x="846" y="932"/>
                    <a:pt x="840" y="935"/>
                    <a:pt x="834" y="941"/>
                  </a:cubicBezTo>
                  <a:cubicBezTo>
                    <a:pt x="822" y="941"/>
                    <a:pt x="822" y="953"/>
                    <a:pt x="810" y="964"/>
                  </a:cubicBezTo>
                  <a:cubicBezTo>
                    <a:pt x="786" y="1000"/>
                    <a:pt x="751" y="1024"/>
                    <a:pt x="703" y="1036"/>
                  </a:cubicBezTo>
                  <a:cubicBezTo>
                    <a:pt x="774" y="845"/>
                    <a:pt x="786" y="631"/>
                    <a:pt x="739" y="441"/>
                  </a:cubicBezTo>
                  <a:cubicBezTo>
                    <a:pt x="739" y="417"/>
                    <a:pt x="727" y="405"/>
                    <a:pt x="703" y="405"/>
                  </a:cubicBezTo>
                  <a:cubicBezTo>
                    <a:pt x="691" y="405"/>
                    <a:pt x="679" y="417"/>
                    <a:pt x="667" y="441"/>
                  </a:cubicBezTo>
                  <a:cubicBezTo>
                    <a:pt x="643" y="583"/>
                    <a:pt x="608" y="714"/>
                    <a:pt x="560" y="845"/>
                  </a:cubicBezTo>
                  <a:cubicBezTo>
                    <a:pt x="536" y="702"/>
                    <a:pt x="512" y="357"/>
                    <a:pt x="512" y="36"/>
                  </a:cubicBezTo>
                  <a:cubicBezTo>
                    <a:pt x="512" y="24"/>
                    <a:pt x="500" y="0"/>
                    <a:pt x="4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1" name="Google Shape;2121;p53"/>
            <p:cNvSpPr/>
            <p:nvPr/>
          </p:nvSpPr>
          <p:spPr>
            <a:xfrm>
              <a:off x="5756144" y="1952115"/>
              <a:ext cx="19449" cy="30013"/>
            </a:xfrm>
            <a:custGeom>
              <a:avLst/>
              <a:gdLst/>
              <a:ahLst/>
              <a:cxnLst/>
              <a:rect l="l" t="t" r="r" b="b"/>
              <a:pathLst>
                <a:path w="834" h="1287" extrusionOk="0">
                  <a:moveTo>
                    <a:pt x="203" y="417"/>
                  </a:moveTo>
                  <a:lnTo>
                    <a:pt x="203" y="417"/>
                  </a:lnTo>
                  <a:cubicBezTo>
                    <a:pt x="208" y="428"/>
                    <a:pt x="214" y="438"/>
                    <a:pt x="219" y="448"/>
                  </a:cubicBezTo>
                  <a:lnTo>
                    <a:pt x="219" y="448"/>
                  </a:lnTo>
                  <a:cubicBezTo>
                    <a:pt x="214" y="434"/>
                    <a:pt x="209" y="423"/>
                    <a:pt x="203" y="417"/>
                  </a:cubicBezTo>
                  <a:close/>
                  <a:moveTo>
                    <a:pt x="453" y="1"/>
                  </a:moveTo>
                  <a:cubicBezTo>
                    <a:pt x="334" y="227"/>
                    <a:pt x="429" y="965"/>
                    <a:pt x="429" y="965"/>
                  </a:cubicBezTo>
                  <a:cubicBezTo>
                    <a:pt x="384" y="786"/>
                    <a:pt x="308" y="617"/>
                    <a:pt x="219" y="448"/>
                  </a:cubicBezTo>
                  <a:lnTo>
                    <a:pt x="219" y="448"/>
                  </a:lnTo>
                  <a:cubicBezTo>
                    <a:pt x="267" y="583"/>
                    <a:pt x="286" y="1048"/>
                    <a:pt x="286" y="1048"/>
                  </a:cubicBezTo>
                  <a:cubicBezTo>
                    <a:pt x="284" y="1053"/>
                    <a:pt x="280" y="1055"/>
                    <a:pt x="274" y="1055"/>
                  </a:cubicBezTo>
                  <a:cubicBezTo>
                    <a:pt x="217" y="1055"/>
                    <a:pt x="1" y="858"/>
                    <a:pt x="1" y="858"/>
                  </a:cubicBezTo>
                  <a:lnTo>
                    <a:pt x="1" y="858"/>
                  </a:lnTo>
                  <a:cubicBezTo>
                    <a:pt x="12" y="882"/>
                    <a:pt x="12" y="894"/>
                    <a:pt x="12" y="918"/>
                  </a:cubicBezTo>
                  <a:cubicBezTo>
                    <a:pt x="24" y="941"/>
                    <a:pt x="36" y="965"/>
                    <a:pt x="48" y="989"/>
                  </a:cubicBezTo>
                  <a:cubicBezTo>
                    <a:pt x="72" y="1025"/>
                    <a:pt x="96" y="1072"/>
                    <a:pt x="132" y="1096"/>
                  </a:cubicBezTo>
                  <a:cubicBezTo>
                    <a:pt x="203" y="1191"/>
                    <a:pt x="298" y="1251"/>
                    <a:pt x="417" y="1287"/>
                  </a:cubicBezTo>
                  <a:lnTo>
                    <a:pt x="477" y="1287"/>
                  </a:lnTo>
                  <a:cubicBezTo>
                    <a:pt x="584" y="1263"/>
                    <a:pt x="667" y="1203"/>
                    <a:pt x="739" y="1132"/>
                  </a:cubicBezTo>
                  <a:cubicBezTo>
                    <a:pt x="774" y="1096"/>
                    <a:pt x="834" y="1001"/>
                    <a:pt x="822" y="941"/>
                  </a:cubicBezTo>
                  <a:lnTo>
                    <a:pt x="822" y="941"/>
                  </a:lnTo>
                  <a:cubicBezTo>
                    <a:pt x="822" y="941"/>
                    <a:pt x="822" y="953"/>
                    <a:pt x="810" y="953"/>
                  </a:cubicBezTo>
                  <a:cubicBezTo>
                    <a:pt x="763" y="1048"/>
                    <a:pt x="608" y="1060"/>
                    <a:pt x="608" y="1060"/>
                  </a:cubicBezTo>
                  <a:cubicBezTo>
                    <a:pt x="786" y="810"/>
                    <a:pt x="679" y="418"/>
                    <a:pt x="679" y="417"/>
                  </a:cubicBezTo>
                  <a:lnTo>
                    <a:pt x="679" y="417"/>
                  </a:lnTo>
                  <a:cubicBezTo>
                    <a:pt x="596" y="870"/>
                    <a:pt x="513" y="894"/>
                    <a:pt x="513" y="894"/>
                  </a:cubicBezTo>
                  <a:cubicBezTo>
                    <a:pt x="465" y="846"/>
                    <a:pt x="453" y="1"/>
                    <a:pt x="453"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2" name="Google Shape;2122;p53"/>
            <p:cNvSpPr/>
            <p:nvPr/>
          </p:nvSpPr>
          <p:spPr>
            <a:xfrm>
              <a:off x="5755584" y="1951439"/>
              <a:ext cx="21128" cy="31529"/>
            </a:xfrm>
            <a:custGeom>
              <a:avLst/>
              <a:gdLst/>
              <a:ahLst/>
              <a:cxnLst/>
              <a:rect l="l" t="t" r="r" b="b"/>
              <a:pathLst>
                <a:path w="906" h="1352" extrusionOk="0">
                  <a:moveTo>
                    <a:pt x="691" y="649"/>
                  </a:moveTo>
                  <a:lnTo>
                    <a:pt x="691" y="649"/>
                  </a:lnTo>
                  <a:cubicBezTo>
                    <a:pt x="703" y="792"/>
                    <a:pt x="679" y="947"/>
                    <a:pt x="596" y="1066"/>
                  </a:cubicBezTo>
                  <a:cubicBezTo>
                    <a:pt x="596" y="1077"/>
                    <a:pt x="596" y="1089"/>
                    <a:pt x="596" y="1101"/>
                  </a:cubicBezTo>
                  <a:cubicBezTo>
                    <a:pt x="608" y="1113"/>
                    <a:pt x="620" y="1125"/>
                    <a:pt x="632" y="1125"/>
                  </a:cubicBezTo>
                  <a:cubicBezTo>
                    <a:pt x="679" y="1125"/>
                    <a:pt x="715" y="1113"/>
                    <a:pt x="763" y="1089"/>
                  </a:cubicBezTo>
                  <a:lnTo>
                    <a:pt x="763" y="1089"/>
                  </a:lnTo>
                  <a:lnTo>
                    <a:pt x="727" y="1125"/>
                  </a:lnTo>
                  <a:cubicBezTo>
                    <a:pt x="667" y="1208"/>
                    <a:pt x="584" y="1256"/>
                    <a:pt x="501" y="1280"/>
                  </a:cubicBezTo>
                  <a:lnTo>
                    <a:pt x="441" y="1280"/>
                  </a:lnTo>
                  <a:cubicBezTo>
                    <a:pt x="334" y="1256"/>
                    <a:pt x="251" y="1197"/>
                    <a:pt x="179" y="1113"/>
                  </a:cubicBezTo>
                  <a:cubicBezTo>
                    <a:pt x="161" y="1086"/>
                    <a:pt x="143" y="1058"/>
                    <a:pt x="124" y="1030"/>
                  </a:cubicBezTo>
                  <a:lnTo>
                    <a:pt x="124" y="1030"/>
                  </a:lnTo>
                  <a:cubicBezTo>
                    <a:pt x="180" y="1072"/>
                    <a:pt x="245" y="1103"/>
                    <a:pt x="310" y="1125"/>
                  </a:cubicBezTo>
                  <a:cubicBezTo>
                    <a:pt x="322" y="1125"/>
                    <a:pt x="334" y="1113"/>
                    <a:pt x="346" y="1101"/>
                  </a:cubicBezTo>
                  <a:cubicBezTo>
                    <a:pt x="346" y="1101"/>
                    <a:pt x="346" y="1089"/>
                    <a:pt x="346" y="1077"/>
                  </a:cubicBezTo>
                  <a:cubicBezTo>
                    <a:pt x="346" y="994"/>
                    <a:pt x="334" y="863"/>
                    <a:pt x="322" y="732"/>
                  </a:cubicBezTo>
                  <a:lnTo>
                    <a:pt x="322" y="732"/>
                  </a:lnTo>
                  <a:cubicBezTo>
                    <a:pt x="358" y="827"/>
                    <a:pt x="394" y="911"/>
                    <a:pt x="417" y="1006"/>
                  </a:cubicBezTo>
                  <a:cubicBezTo>
                    <a:pt x="417" y="1030"/>
                    <a:pt x="441" y="1042"/>
                    <a:pt x="453" y="1042"/>
                  </a:cubicBezTo>
                  <a:cubicBezTo>
                    <a:pt x="477" y="1030"/>
                    <a:pt x="489" y="1018"/>
                    <a:pt x="489" y="994"/>
                  </a:cubicBezTo>
                  <a:cubicBezTo>
                    <a:pt x="477" y="923"/>
                    <a:pt x="453" y="816"/>
                    <a:pt x="453" y="685"/>
                  </a:cubicBezTo>
                  <a:lnTo>
                    <a:pt x="453" y="685"/>
                  </a:lnTo>
                  <a:cubicBezTo>
                    <a:pt x="453" y="780"/>
                    <a:pt x="477" y="863"/>
                    <a:pt x="501" y="947"/>
                  </a:cubicBezTo>
                  <a:cubicBezTo>
                    <a:pt x="513" y="958"/>
                    <a:pt x="537" y="958"/>
                    <a:pt x="548" y="958"/>
                  </a:cubicBezTo>
                  <a:cubicBezTo>
                    <a:pt x="572" y="947"/>
                    <a:pt x="620" y="899"/>
                    <a:pt x="691" y="649"/>
                  </a:cubicBezTo>
                  <a:close/>
                  <a:moveTo>
                    <a:pt x="476" y="1"/>
                  </a:moveTo>
                  <a:cubicBezTo>
                    <a:pt x="465" y="1"/>
                    <a:pt x="453" y="9"/>
                    <a:pt x="453" y="18"/>
                  </a:cubicBezTo>
                  <a:cubicBezTo>
                    <a:pt x="382" y="149"/>
                    <a:pt x="382" y="446"/>
                    <a:pt x="394" y="685"/>
                  </a:cubicBezTo>
                  <a:cubicBezTo>
                    <a:pt x="358" y="601"/>
                    <a:pt x="322" y="518"/>
                    <a:pt x="275" y="435"/>
                  </a:cubicBezTo>
                  <a:lnTo>
                    <a:pt x="275" y="423"/>
                  </a:lnTo>
                  <a:cubicBezTo>
                    <a:pt x="263" y="417"/>
                    <a:pt x="254" y="414"/>
                    <a:pt x="245" y="414"/>
                  </a:cubicBezTo>
                  <a:cubicBezTo>
                    <a:pt x="236" y="414"/>
                    <a:pt x="227" y="417"/>
                    <a:pt x="215" y="423"/>
                  </a:cubicBezTo>
                  <a:cubicBezTo>
                    <a:pt x="203" y="435"/>
                    <a:pt x="203" y="458"/>
                    <a:pt x="215" y="470"/>
                  </a:cubicBezTo>
                  <a:cubicBezTo>
                    <a:pt x="215" y="470"/>
                    <a:pt x="215" y="482"/>
                    <a:pt x="215" y="482"/>
                  </a:cubicBezTo>
                  <a:cubicBezTo>
                    <a:pt x="251" y="673"/>
                    <a:pt x="275" y="863"/>
                    <a:pt x="286" y="1042"/>
                  </a:cubicBezTo>
                  <a:cubicBezTo>
                    <a:pt x="203" y="994"/>
                    <a:pt x="132" y="935"/>
                    <a:pt x="60" y="863"/>
                  </a:cubicBezTo>
                  <a:cubicBezTo>
                    <a:pt x="54" y="857"/>
                    <a:pt x="45" y="854"/>
                    <a:pt x="36" y="854"/>
                  </a:cubicBezTo>
                  <a:cubicBezTo>
                    <a:pt x="28" y="854"/>
                    <a:pt x="19" y="857"/>
                    <a:pt x="13" y="863"/>
                  </a:cubicBezTo>
                  <a:cubicBezTo>
                    <a:pt x="1" y="887"/>
                    <a:pt x="1" y="899"/>
                    <a:pt x="13" y="911"/>
                  </a:cubicBezTo>
                  <a:lnTo>
                    <a:pt x="13" y="947"/>
                  </a:lnTo>
                  <a:lnTo>
                    <a:pt x="13" y="970"/>
                  </a:lnTo>
                  <a:cubicBezTo>
                    <a:pt x="25" y="994"/>
                    <a:pt x="25" y="1018"/>
                    <a:pt x="48" y="1042"/>
                  </a:cubicBezTo>
                  <a:cubicBezTo>
                    <a:pt x="60" y="1089"/>
                    <a:pt x="96" y="1125"/>
                    <a:pt x="132" y="1161"/>
                  </a:cubicBezTo>
                  <a:cubicBezTo>
                    <a:pt x="203" y="1256"/>
                    <a:pt x="310" y="1328"/>
                    <a:pt x="429" y="1351"/>
                  </a:cubicBezTo>
                  <a:lnTo>
                    <a:pt x="513" y="1351"/>
                  </a:lnTo>
                  <a:cubicBezTo>
                    <a:pt x="632" y="1328"/>
                    <a:pt x="727" y="1268"/>
                    <a:pt x="798" y="1173"/>
                  </a:cubicBezTo>
                  <a:cubicBezTo>
                    <a:pt x="870" y="1077"/>
                    <a:pt x="906" y="1018"/>
                    <a:pt x="894" y="958"/>
                  </a:cubicBezTo>
                  <a:cubicBezTo>
                    <a:pt x="894" y="947"/>
                    <a:pt x="882" y="935"/>
                    <a:pt x="870" y="935"/>
                  </a:cubicBezTo>
                  <a:cubicBezTo>
                    <a:pt x="870" y="929"/>
                    <a:pt x="867" y="926"/>
                    <a:pt x="862" y="926"/>
                  </a:cubicBezTo>
                  <a:cubicBezTo>
                    <a:pt x="858" y="926"/>
                    <a:pt x="852" y="929"/>
                    <a:pt x="846" y="935"/>
                  </a:cubicBezTo>
                  <a:cubicBezTo>
                    <a:pt x="834" y="935"/>
                    <a:pt x="822" y="947"/>
                    <a:pt x="810" y="958"/>
                  </a:cubicBezTo>
                  <a:cubicBezTo>
                    <a:pt x="787" y="994"/>
                    <a:pt x="751" y="1018"/>
                    <a:pt x="715" y="1030"/>
                  </a:cubicBezTo>
                  <a:cubicBezTo>
                    <a:pt x="787" y="839"/>
                    <a:pt x="798" y="637"/>
                    <a:pt x="751" y="435"/>
                  </a:cubicBezTo>
                  <a:cubicBezTo>
                    <a:pt x="739" y="423"/>
                    <a:pt x="727" y="411"/>
                    <a:pt x="715" y="411"/>
                  </a:cubicBezTo>
                  <a:cubicBezTo>
                    <a:pt x="691" y="411"/>
                    <a:pt x="679" y="423"/>
                    <a:pt x="679" y="446"/>
                  </a:cubicBezTo>
                  <a:cubicBezTo>
                    <a:pt x="656" y="577"/>
                    <a:pt x="620" y="720"/>
                    <a:pt x="560" y="839"/>
                  </a:cubicBezTo>
                  <a:cubicBezTo>
                    <a:pt x="537" y="708"/>
                    <a:pt x="525" y="351"/>
                    <a:pt x="525" y="42"/>
                  </a:cubicBezTo>
                  <a:cubicBezTo>
                    <a:pt x="525" y="18"/>
                    <a:pt x="513" y="6"/>
                    <a:pt x="489" y="6"/>
                  </a:cubicBezTo>
                  <a:cubicBezTo>
                    <a:pt x="485" y="2"/>
                    <a:pt x="481" y="1"/>
                    <a:pt x="4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3" name="Google Shape;2123;p53"/>
            <p:cNvSpPr/>
            <p:nvPr/>
          </p:nvSpPr>
          <p:spPr>
            <a:xfrm>
              <a:off x="5724475" y="1956010"/>
              <a:ext cx="16977" cy="26118"/>
            </a:xfrm>
            <a:custGeom>
              <a:avLst/>
              <a:gdLst/>
              <a:ahLst/>
              <a:cxnLst/>
              <a:rect l="l" t="t" r="r" b="b"/>
              <a:pathLst>
                <a:path w="728" h="1120" extrusionOk="0">
                  <a:moveTo>
                    <a:pt x="1" y="750"/>
                  </a:moveTo>
                  <a:lnTo>
                    <a:pt x="1" y="750"/>
                  </a:lnTo>
                  <a:cubicBezTo>
                    <a:pt x="1" y="750"/>
                    <a:pt x="1" y="750"/>
                    <a:pt x="1" y="751"/>
                  </a:cubicBezTo>
                  <a:cubicBezTo>
                    <a:pt x="1" y="751"/>
                    <a:pt x="1" y="751"/>
                    <a:pt x="1" y="751"/>
                  </a:cubicBezTo>
                  <a:lnTo>
                    <a:pt x="1" y="751"/>
                  </a:lnTo>
                  <a:cubicBezTo>
                    <a:pt x="1" y="750"/>
                    <a:pt x="1" y="750"/>
                    <a:pt x="1" y="750"/>
                  </a:cubicBezTo>
                  <a:close/>
                  <a:moveTo>
                    <a:pt x="1" y="751"/>
                  </a:moveTo>
                  <a:lnTo>
                    <a:pt x="1" y="751"/>
                  </a:lnTo>
                  <a:cubicBezTo>
                    <a:pt x="2" y="751"/>
                    <a:pt x="5" y="753"/>
                    <a:pt x="8" y="756"/>
                  </a:cubicBezTo>
                  <a:lnTo>
                    <a:pt x="8" y="756"/>
                  </a:lnTo>
                  <a:cubicBezTo>
                    <a:pt x="6" y="753"/>
                    <a:pt x="4" y="751"/>
                    <a:pt x="1" y="751"/>
                  </a:cubicBezTo>
                  <a:close/>
                  <a:moveTo>
                    <a:pt x="394" y="0"/>
                  </a:moveTo>
                  <a:cubicBezTo>
                    <a:pt x="287" y="191"/>
                    <a:pt x="370" y="846"/>
                    <a:pt x="370" y="846"/>
                  </a:cubicBezTo>
                  <a:cubicBezTo>
                    <a:pt x="323" y="679"/>
                    <a:pt x="263" y="512"/>
                    <a:pt x="180" y="358"/>
                  </a:cubicBezTo>
                  <a:lnTo>
                    <a:pt x="180" y="358"/>
                  </a:lnTo>
                  <a:cubicBezTo>
                    <a:pt x="216" y="548"/>
                    <a:pt x="239" y="727"/>
                    <a:pt x="251" y="917"/>
                  </a:cubicBezTo>
                  <a:cubicBezTo>
                    <a:pt x="249" y="920"/>
                    <a:pt x="246" y="921"/>
                    <a:pt x="242" y="921"/>
                  </a:cubicBezTo>
                  <a:cubicBezTo>
                    <a:pt x="199" y="921"/>
                    <a:pt x="44" y="787"/>
                    <a:pt x="8" y="756"/>
                  </a:cubicBezTo>
                  <a:lnTo>
                    <a:pt x="8" y="756"/>
                  </a:lnTo>
                  <a:cubicBezTo>
                    <a:pt x="13" y="767"/>
                    <a:pt x="13" y="789"/>
                    <a:pt x="13" y="798"/>
                  </a:cubicBezTo>
                  <a:cubicBezTo>
                    <a:pt x="25" y="822"/>
                    <a:pt x="25" y="834"/>
                    <a:pt x="37" y="858"/>
                  </a:cubicBezTo>
                  <a:cubicBezTo>
                    <a:pt x="108" y="977"/>
                    <a:pt x="227" y="1072"/>
                    <a:pt x="358" y="1120"/>
                  </a:cubicBezTo>
                  <a:lnTo>
                    <a:pt x="418" y="1120"/>
                  </a:lnTo>
                  <a:cubicBezTo>
                    <a:pt x="501" y="1096"/>
                    <a:pt x="585" y="1048"/>
                    <a:pt x="644" y="977"/>
                  </a:cubicBezTo>
                  <a:cubicBezTo>
                    <a:pt x="668" y="941"/>
                    <a:pt x="728" y="870"/>
                    <a:pt x="716" y="810"/>
                  </a:cubicBezTo>
                  <a:lnTo>
                    <a:pt x="716" y="810"/>
                  </a:lnTo>
                  <a:cubicBezTo>
                    <a:pt x="716" y="822"/>
                    <a:pt x="716" y="822"/>
                    <a:pt x="716" y="822"/>
                  </a:cubicBezTo>
                  <a:cubicBezTo>
                    <a:pt x="668" y="905"/>
                    <a:pt x="525" y="917"/>
                    <a:pt x="525" y="917"/>
                  </a:cubicBezTo>
                  <a:cubicBezTo>
                    <a:pt x="680" y="703"/>
                    <a:pt x="597" y="358"/>
                    <a:pt x="597" y="358"/>
                  </a:cubicBezTo>
                  <a:lnTo>
                    <a:pt x="597" y="358"/>
                  </a:lnTo>
                  <a:cubicBezTo>
                    <a:pt x="513" y="751"/>
                    <a:pt x="442" y="774"/>
                    <a:pt x="442" y="774"/>
                  </a:cubicBezTo>
                  <a:cubicBezTo>
                    <a:pt x="394" y="727"/>
                    <a:pt x="394" y="0"/>
                    <a:pt x="394" y="0"/>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4" name="Google Shape;2124;p53"/>
            <p:cNvSpPr/>
            <p:nvPr/>
          </p:nvSpPr>
          <p:spPr>
            <a:xfrm>
              <a:off x="5723659" y="1955450"/>
              <a:ext cx="18353" cy="27518"/>
            </a:xfrm>
            <a:custGeom>
              <a:avLst/>
              <a:gdLst/>
              <a:ahLst/>
              <a:cxnLst/>
              <a:rect l="l" t="t" r="r" b="b"/>
              <a:pathLst>
                <a:path w="787" h="1180" extrusionOk="0">
                  <a:moveTo>
                    <a:pt x="620" y="608"/>
                  </a:moveTo>
                  <a:cubicBezTo>
                    <a:pt x="620" y="715"/>
                    <a:pt x="596" y="834"/>
                    <a:pt x="536" y="929"/>
                  </a:cubicBezTo>
                  <a:cubicBezTo>
                    <a:pt x="524" y="941"/>
                    <a:pt x="524" y="953"/>
                    <a:pt x="536" y="965"/>
                  </a:cubicBezTo>
                  <a:cubicBezTo>
                    <a:pt x="548" y="977"/>
                    <a:pt x="560" y="989"/>
                    <a:pt x="572" y="989"/>
                  </a:cubicBezTo>
                  <a:cubicBezTo>
                    <a:pt x="608" y="977"/>
                    <a:pt x="632" y="977"/>
                    <a:pt x="667" y="965"/>
                  </a:cubicBezTo>
                  <a:lnTo>
                    <a:pt x="667" y="965"/>
                  </a:lnTo>
                  <a:lnTo>
                    <a:pt x="655" y="977"/>
                  </a:lnTo>
                  <a:cubicBezTo>
                    <a:pt x="596" y="1048"/>
                    <a:pt x="524" y="1096"/>
                    <a:pt x="453" y="1108"/>
                  </a:cubicBezTo>
                  <a:lnTo>
                    <a:pt x="405" y="1108"/>
                  </a:lnTo>
                  <a:cubicBezTo>
                    <a:pt x="310" y="1084"/>
                    <a:pt x="239" y="1036"/>
                    <a:pt x="179" y="965"/>
                  </a:cubicBezTo>
                  <a:cubicBezTo>
                    <a:pt x="155" y="941"/>
                    <a:pt x="143" y="917"/>
                    <a:pt x="131" y="905"/>
                  </a:cubicBezTo>
                  <a:lnTo>
                    <a:pt x="120" y="894"/>
                  </a:lnTo>
                  <a:lnTo>
                    <a:pt x="120" y="894"/>
                  </a:lnTo>
                  <a:cubicBezTo>
                    <a:pt x="167" y="941"/>
                    <a:pt x="227" y="977"/>
                    <a:pt x="286" y="989"/>
                  </a:cubicBezTo>
                  <a:cubicBezTo>
                    <a:pt x="310" y="989"/>
                    <a:pt x="322" y="977"/>
                    <a:pt x="322" y="965"/>
                  </a:cubicBezTo>
                  <a:cubicBezTo>
                    <a:pt x="334" y="953"/>
                    <a:pt x="334" y="953"/>
                    <a:pt x="322" y="941"/>
                  </a:cubicBezTo>
                  <a:cubicBezTo>
                    <a:pt x="322" y="882"/>
                    <a:pt x="310" y="775"/>
                    <a:pt x="310" y="667"/>
                  </a:cubicBezTo>
                  <a:lnTo>
                    <a:pt x="310" y="667"/>
                  </a:lnTo>
                  <a:cubicBezTo>
                    <a:pt x="334" y="739"/>
                    <a:pt x="358" y="810"/>
                    <a:pt x="370" y="882"/>
                  </a:cubicBezTo>
                  <a:cubicBezTo>
                    <a:pt x="378" y="899"/>
                    <a:pt x="393" y="910"/>
                    <a:pt x="406" y="910"/>
                  </a:cubicBezTo>
                  <a:cubicBezTo>
                    <a:pt x="410" y="910"/>
                    <a:pt x="414" y="909"/>
                    <a:pt x="417" y="905"/>
                  </a:cubicBezTo>
                  <a:cubicBezTo>
                    <a:pt x="441" y="905"/>
                    <a:pt x="453" y="894"/>
                    <a:pt x="453" y="870"/>
                  </a:cubicBezTo>
                  <a:cubicBezTo>
                    <a:pt x="441" y="846"/>
                    <a:pt x="441" y="822"/>
                    <a:pt x="441" y="798"/>
                  </a:cubicBezTo>
                  <a:lnTo>
                    <a:pt x="441" y="798"/>
                  </a:lnTo>
                  <a:cubicBezTo>
                    <a:pt x="441" y="810"/>
                    <a:pt x="453" y="822"/>
                    <a:pt x="453" y="834"/>
                  </a:cubicBezTo>
                  <a:cubicBezTo>
                    <a:pt x="465" y="846"/>
                    <a:pt x="477" y="846"/>
                    <a:pt x="489" y="846"/>
                  </a:cubicBezTo>
                  <a:cubicBezTo>
                    <a:pt x="524" y="834"/>
                    <a:pt x="560" y="786"/>
                    <a:pt x="620" y="608"/>
                  </a:cubicBezTo>
                  <a:close/>
                  <a:moveTo>
                    <a:pt x="429" y="1"/>
                  </a:moveTo>
                  <a:cubicBezTo>
                    <a:pt x="417" y="1"/>
                    <a:pt x="405" y="1"/>
                    <a:pt x="393" y="13"/>
                  </a:cubicBezTo>
                  <a:cubicBezTo>
                    <a:pt x="334" y="191"/>
                    <a:pt x="322" y="382"/>
                    <a:pt x="346" y="572"/>
                  </a:cubicBezTo>
                  <a:cubicBezTo>
                    <a:pt x="310" y="501"/>
                    <a:pt x="286" y="441"/>
                    <a:pt x="251" y="382"/>
                  </a:cubicBezTo>
                  <a:lnTo>
                    <a:pt x="251" y="370"/>
                  </a:lnTo>
                  <a:cubicBezTo>
                    <a:pt x="240" y="360"/>
                    <a:pt x="229" y="355"/>
                    <a:pt x="219" y="355"/>
                  </a:cubicBezTo>
                  <a:cubicBezTo>
                    <a:pt x="194" y="355"/>
                    <a:pt x="174" y="383"/>
                    <a:pt x="191" y="417"/>
                  </a:cubicBezTo>
                  <a:lnTo>
                    <a:pt x="191" y="429"/>
                  </a:lnTo>
                  <a:cubicBezTo>
                    <a:pt x="227" y="584"/>
                    <a:pt x="239" y="739"/>
                    <a:pt x="251" y="905"/>
                  </a:cubicBezTo>
                  <a:cubicBezTo>
                    <a:pt x="179" y="858"/>
                    <a:pt x="120" y="810"/>
                    <a:pt x="60" y="751"/>
                  </a:cubicBezTo>
                  <a:cubicBezTo>
                    <a:pt x="54" y="745"/>
                    <a:pt x="45" y="742"/>
                    <a:pt x="36" y="742"/>
                  </a:cubicBezTo>
                  <a:cubicBezTo>
                    <a:pt x="27" y="742"/>
                    <a:pt x="18" y="745"/>
                    <a:pt x="12" y="751"/>
                  </a:cubicBezTo>
                  <a:cubicBezTo>
                    <a:pt x="1" y="763"/>
                    <a:pt x="1" y="786"/>
                    <a:pt x="12" y="798"/>
                  </a:cubicBezTo>
                  <a:cubicBezTo>
                    <a:pt x="12" y="810"/>
                    <a:pt x="12" y="810"/>
                    <a:pt x="12" y="822"/>
                  </a:cubicBezTo>
                  <a:cubicBezTo>
                    <a:pt x="12" y="822"/>
                    <a:pt x="12" y="834"/>
                    <a:pt x="12" y="846"/>
                  </a:cubicBezTo>
                  <a:cubicBezTo>
                    <a:pt x="24" y="870"/>
                    <a:pt x="24" y="882"/>
                    <a:pt x="36" y="905"/>
                  </a:cubicBezTo>
                  <a:cubicBezTo>
                    <a:pt x="60" y="941"/>
                    <a:pt x="84" y="977"/>
                    <a:pt x="120" y="1013"/>
                  </a:cubicBezTo>
                  <a:cubicBezTo>
                    <a:pt x="191" y="1096"/>
                    <a:pt x="286" y="1156"/>
                    <a:pt x="382" y="1179"/>
                  </a:cubicBezTo>
                  <a:lnTo>
                    <a:pt x="453" y="1179"/>
                  </a:lnTo>
                  <a:cubicBezTo>
                    <a:pt x="548" y="1167"/>
                    <a:pt x="643" y="1108"/>
                    <a:pt x="703" y="1036"/>
                  </a:cubicBezTo>
                  <a:cubicBezTo>
                    <a:pt x="751" y="977"/>
                    <a:pt x="786" y="917"/>
                    <a:pt x="786" y="846"/>
                  </a:cubicBezTo>
                  <a:cubicBezTo>
                    <a:pt x="786" y="834"/>
                    <a:pt x="786" y="822"/>
                    <a:pt x="774" y="810"/>
                  </a:cubicBezTo>
                  <a:lnTo>
                    <a:pt x="739" y="810"/>
                  </a:lnTo>
                  <a:cubicBezTo>
                    <a:pt x="727" y="822"/>
                    <a:pt x="715" y="834"/>
                    <a:pt x="715" y="846"/>
                  </a:cubicBezTo>
                  <a:cubicBezTo>
                    <a:pt x="691" y="870"/>
                    <a:pt x="667" y="894"/>
                    <a:pt x="632" y="894"/>
                  </a:cubicBezTo>
                  <a:cubicBezTo>
                    <a:pt x="691" y="727"/>
                    <a:pt x="703" y="548"/>
                    <a:pt x="655" y="382"/>
                  </a:cubicBezTo>
                  <a:cubicBezTo>
                    <a:pt x="655" y="370"/>
                    <a:pt x="643" y="358"/>
                    <a:pt x="620" y="358"/>
                  </a:cubicBezTo>
                  <a:cubicBezTo>
                    <a:pt x="608" y="358"/>
                    <a:pt x="596" y="370"/>
                    <a:pt x="584" y="382"/>
                  </a:cubicBezTo>
                  <a:cubicBezTo>
                    <a:pt x="572" y="501"/>
                    <a:pt x="536" y="608"/>
                    <a:pt x="489" y="727"/>
                  </a:cubicBezTo>
                  <a:cubicBezTo>
                    <a:pt x="477" y="596"/>
                    <a:pt x="465" y="298"/>
                    <a:pt x="465" y="36"/>
                  </a:cubicBezTo>
                  <a:cubicBezTo>
                    <a:pt x="465" y="13"/>
                    <a:pt x="453" y="1"/>
                    <a:pt x="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5" name="Google Shape;2125;p53"/>
            <p:cNvSpPr/>
            <p:nvPr/>
          </p:nvSpPr>
          <p:spPr>
            <a:xfrm>
              <a:off x="5692014" y="2067058"/>
              <a:ext cx="18889" cy="9188"/>
            </a:xfrm>
            <a:custGeom>
              <a:avLst/>
              <a:gdLst/>
              <a:ahLst/>
              <a:cxnLst/>
              <a:rect l="l" t="t" r="r" b="b"/>
              <a:pathLst>
                <a:path w="810" h="394" extrusionOk="0">
                  <a:moveTo>
                    <a:pt x="405" y="1"/>
                  </a:moveTo>
                  <a:cubicBezTo>
                    <a:pt x="179" y="1"/>
                    <a:pt x="0" y="84"/>
                    <a:pt x="0" y="191"/>
                  </a:cubicBezTo>
                  <a:cubicBezTo>
                    <a:pt x="0" y="310"/>
                    <a:pt x="179" y="394"/>
                    <a:pt x="405" y="394"/>
                  </a:cubicBezTo>
                  <a:cubicBezTo>
                    <a:pt x="631" y="394"/>
                    <a:pt x="810" y="310"/>
                    <a:pt x="810" y="191"/>
                  </a:cubicBezTo>
                  <a:cubicBezTo>
                    <a:pt x="810" y="84"/>
                    <a:pt x="631" y="1"/>
                    <a:pt x="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6" name="Google Shape;2126;p53"/>
            <p:cNvSpPr/>
            <p:nvPr/>
          </p:nvSpPr>
          <p:spPr>
            <a:xfrm>
              <a:off x="5690895" y="2066242"/>
              <a:ext cx="20848" cy="10844"/>
            </a:xfrm>
            <a:custGeom>
              <a:avLst/>
              <a:gdLst/>
              <a:ahLst/>
              <a:cxnLst/>
              <a:rect l="l" t="t" r="r" b="b"/>
              <a:pathLst>
                <a:path w="894" h="465" extrusionOk="0">
                  <a:moveTo>
                    <a:pt x="453" y="72"/>
                  </a:moveTo>
                  <a:cubicBezTo>
                    <a:pt x="667" y="72"/>
                    <a:pt x="810" y="155"/>
                    <a:pt x="810" y="226"/>
                  </a:cubicBezTo>
                  <a:cubicBezTo>
                    <a:pt x="810" y="310"/>
                    <a:pt x="667" y="393"/>
                    <a:pt x="453" y="393"/>
                  </a:cubicBezTo>
                  <a:cubicBezTo>
                    <a:pt x="227" y="393"/>
                    <a:pt x="84" y="310"/>
                    <a:pt x="84" y="226"/>
                  </a:cubicBezTo>
                  <a:cubicBezTo>
                    <a:pt x="84" y="155"/>
                    <a:pt x="239" y="72"/>
                    <a:pt x="453" y="72"/>
                  </a:cubicBezTo>
                  <a:close/>
                  <a:moveTo>
                    <a:pt x="453" y="0"/>
                  </a:moveTo>
                  <a:cubicBezTo>
                    <a:pt x="191" y="0"/>
                    <a:pt x="1" y="95"/>
                    <a:pt x="1" y="226"/>
                  </a:cubicBezTo>
                  <a:cubicBezTo>
                    <a:pt x="1" y="369"/>
                    <a:pt x="203" y="465"/>
                    <a:pt x="453" y="465"/>
                  </a:cubicBezTo>
                  <a:cubicBezTo>
                    <a:pt x="703" y="465"/>
                    <a:pt x="894" y="369"/>
                    <a:pt x="894" y="226"/>
                  </a:cubicBezTo>
                  <a:cubicBezTo>
                    <a:pt x="894" y="95"/>
                    <a:pt x="703" y="0"/>
                    <a:pt x="4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7" name="Google Shape;2127;p53"/>
            <p:cNvSpPr/>
            <p:nvPr/>
          </p:nvSpPr>
          <p:spPr>
            <a:xfrm>
              <a:off x="5666736" y="2074008"/>
              <a:ext cx="18913" cy="9468"/>
            </a:xfrm>
            <a:custGeom>
              <a:avLst/>
              <a:gdLst/>
              <a:ahLst/>
              <a:cxnLst/>
              <a:rect l="l" t="t" r="r" b="b"/>
              <a:pathLst>
                <a:path w="811" h="406" extrusionOk="0">
                  <a:moveTo>
                    <a:pt x="406" y="1"/>
                  </a:moveTo>
                  <a:cubicBezTo>
                    <a:pt x="179" y="1"/>
                    <a:pt x="1" y="96"/>
                    <a:pt x="1" y="203"/>
                  </a:cubicBezTo>
                  <a:cubicBezTo>
                    <a:pt x="1" y="310"/>
                    <a:pt x="179" y="405"/>
                    <a:pt x="406" y="405"/>
                  </a:cubicBezTo>
                  <a:cubicBezTo>
                    <a:pt x="632" y="405"/>
                    <a:pt x="810" y="310"/>
                    <a:pt x="810" y="203"/>
                  </a:cubicBezTo>
                  <a:cubicBezTo>
                    <a:pt x="810" y="96"/>
                    <a:pt x="632" y="1"/>
                    <a:pt x="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8" name="Google Shape;2128;p53"/>
            <p:cNvSpPr/>
            <p:nvPr/>
          </p:nvSpPr>
          <p:spPr>
            <a:xfrm>
              <a:off x="5665919" y="2073168"/>
              <a:ext cx="20825" cy="11147"/>
            </a:xfrm>
            <a:custGeom>
              <a:avLst/>
              <a:gdLst/>
              <a:ahLst/>
              <a:cxnLst/>
              <a:rect l="l" t="t" r="r" b="b"/>
              <a:pathLst>
                <a:path w="893" h="478" extrusionOk="0">
                  <a:moveTo>
                    <a:pt x="441" y="72"/>
                  </a:moveTo>
                  <a:cubicBezTo>
                    <a:pt x="655" y="72"/>
                    <a:pt x="810" y="156"/>
                    <a:pt x="810" y="239"/>
                  </a:cubicBezTo>
                  <a:cubicBezTo>
                    <a:pt x="810" y="310"/>
                    <a:pt x="655" y="394"/>
                    <a:pt x="441" y="394"/>
                  </a:cubicBezTo>
                  <a:cubicBezTo>
                    <a:pt x="226" y="394"/>
                    <a:pt x="71" y="310"/>
                    <a:pt x="71" y="239"/>
                  </a:cubicBezTo>
                  <a:cubicBezTo>
                    <a:pt x="71" y="156"/>
                    <a:pt x="226" y="72"/>
                    <a:pt x="441" y="72"/>
                  </a:cubicBezTo>
                  <a:close/>
                  <a:moveTo>
                    <a:pt x="441" y="1"/>
                  </a:moveTo>
                  <a:cubicBezTo>
                    <a:pt x="191" y="1"/>
                    <a:pt x="0" y="108"/>
                    <a:pt x="0" y="239"/>
                  </a:cubicBezTo>
                  <a:cubicBezTo>
                    <a:pt x="0" y="370"/>
                    <a:pt x="191" y="477"/>
                    <a:pt x="441" y="477"/>
                  </a:cubicBezTo>
                  <a:cubicBezTo>
                    <a:pt x="691" y="477"/>
                    <a:pt x="893" y="370"/>
                    <a:pt x="893" y="239"/>
                  </a:cubicBezTo>
                  <a:cubicBezTo>
                    <a:pt x="893" y="108"/>
                    <a:pt x="691" y="1"/>
                    <a:pt x="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9" name="Google Shape;2129;p53"/>
            <p:cNvSpPr/>
            <p:nvPr/>
          </p:nvSpPr>
          <p:spPr>
            <a:xfrm>
              <a:off x="5610931" y="2074287"/>
              <a:ext cx="18633" cy="14738"/>
            </a:xfrm>
            <a:custGeom>
              <a:avLst/>
              <a:gdLst/>
              <a:ahLst/>
              <a:cxnLst/>
              <a:rect l="l" t="t" r="r" b="b"/>
              <a:pathLst>
                <a:path w="799" h="632" extrusionOk="0">
                  <a:moveTo>
                    <a:pt x="1" y="0"/>
                  </a:moveTo>
                  <a:lnTo>
                    <a:pt x="132" y="632"/>
                  </a:lnTo>
                  <a:lnTo>
                    <a:pt x="667" y="632"/>
                  </a:lnTo>
                  <a:lnTo>
                    <a:pt x="798" y="0"/>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0" name="Google Shape;2130;p53"/>
            <p:cNvSpPr/>
            <p:nvPr/>
          </p:nvSpPr>
          <p:spPr>
            <a:xfrm>
              <a:off x="5609812" y="2073448"/>
              <a:ext cx="20312" cy="16697"/>
            </a:xfrm>
            <a:custGeom>
              <a:avLst/>
              <a:gdLst/>
              <a:ahLst/>
              <a:cxnLst/>
              <a:rect l="l" t="t" r="r" b="b"/>
              <a:pathLst>
                <a:path w="871" h="716" extrusionOk="0">
                  <a:moveTo>
                    <a:pt x="799" y="84"/>
                  </a:moveTo>
                  <a:lnTo>
                    <a:pt x="692" y="632"/>
                  </a:lnTo>
                  <a:lnTo>
                    <a:pt x="203" y="632"/>
                  </a:lnTo>
                  <a:lnTo>
                    <a:pt x="96" y="84"/>
                  </a:lnTo>
                  <a:close/>
                  <a:moveTo>
                    <a:pt x="37" y="1"/>
                  </a:moveTo>
                  <a:cubicBezTo>
                    <a:pt x="25" y="1"/>
                    <a:pt x="13" y="13"/>
                    <a:pt x="13" y="13"/>
                  </a:cubicBezTo>
                  <a:cubicBezTo>
                    <a:pt x="1" y="25"/>
                    <a:pt x="1" y="36"/>
                    <a:pt x="13" y="48"/>
                  </a:cubicBezTo>
                  <a:lnTo>
                    <a:pt x="144" y="679"/>
                  </a:lnTo>
                  <a:cubicBezTo>
                    <a:pt x="144" y="691"/>
                    <a:pt x="156" y="703"/>
                    <a:pt x="180" y="715"/>
                  </a:cubicBezTo>
                  <a:lnTo>
                    <a:pt x="715" y="715"/>
                  </a:lnTo>
                  <a:cubicBezTo>
                    <a:pt x="727" y="703"/>
                    <a:pt x="739" y="691"/>
                    <a:pt x="739" y="679"/>
                  </a:cubicBezTo>
                  <a:lnTo>
                    <a:pt x="870" y="48"/>
                  </a:lnTo>
                  <a:cubicBezTo>
                    <a:pt x="870" y="36"/>
                    <a:pt x="870" y="25"/>
                    <a:pt x="870" y="13"/>
                  </a:cubicBezTo>
                  <a:cubicBezTo>
                    <a:pt x="858" y="13"/>
                    <a:pt x="858" y="1"/>
                    <a:pt x="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1" name="Google Shape;2131;p53"/>
            <p:cNvSpPr/>
            <p:nvPr/>
          </p:nvSpPr>
          <p:spPr>
            <a:xfrm>
              <a:off x="5610931" y="2067058"/>
              <a:ext cx="18633" cy="9188"/>
            </a:xfrm>
            <a:custGeom>
              <a:avLst/>
              <a:gdLst/>
              <a:ahLst/>
              <a:cxnLst/>
              <a:rect l="l" t="t" r="r" b="b"/>
              <a:pathLst>
                <a:path w="799" h="394" extrusionOk="0">
                  <a:moveTo>
                    <a:pt x="393" y="1"/>
                  </a:moveTo>
                  <a:cubicBezTo>
                    <a:pt x="179" y="1"/>
                    <a:pt x="1" y="84"/>
                    <a:pt x="1" y="191"/>
                  </a:cubicBezTo>
                  <a:cubicBezTo>
                    <a:pt x="1" y="310"/>
                    <a:pt x="179" y="394"/>
                    <a:pt x="393" y="394"/>
                  </a:cubicBezTo>
                  <a:cubicBezTo>
                    <a:pt x="620" y="394"/>
                    <a:pt x="798" y="310"/>
                    <a:pt x="798" y="191"/>
                  </a:cubicBezTo>
                  <a:cubicBezTo>
                    <a:pt x="798" y="84"/>
                    <a:pt x="620" y="1"/>
                    <a:pt x="3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2" name="Google Shape;2132;p53"/>
            <p:cNvSpPr/>
            <p:nvPr/>
          </p:nvSpPr>
          <p:spPr>
            <a:xfrm>
              <a:off x="5609812" y="2066242"/>
              <a:ext cx="20848" cy="10844"/>
            </a:xfrm>
            <a:custGeom>
              <a:avLst/>
              <a:gdLst/>
              <a:ahLst/>
              <a:cxnLst/>
              <a:rect l="l" t="t" r="r" b="b"/>
              <a:pathLst>
                <a:path w="894" h="465" extrusionOk="0">
                  <a:moveTo>
                    <a:pt x="441" y="72"/>
                  </a:moveTo>
                  <a:cubicBezTo>
                    <a:pt x="668" y="72"/>
                    <a:pt x="811" y="155"/>
                    <a:pt x="811" y="226"/>
                  </a:cubicBezTo>
                  <a:cubicBezTo>
                    <a:pt x="811" y="310"/>
                    <a:pt x="668" y="393"/>
                    <a:pt x="441" y="393"/>
                  </a:cubicBezTo>
                  <a:cubicBezTo>
                    <a:pt x="227" y="393"/>
                    <a:pt x="84" y="310"/>
                    <a:pt x="84" y="226"/>
                  </a:cubicBezTo>
                  <a:cubicBezTo>
                    <a:pt x="84" y="155"/>
                    <a:pt x="227" y="72"/>
                    <a:pt x="441" y="72"/>
                  </a:cubicBezTo>
                  <a:close/>
                  <a:moveTo>
                    <a:pt x="441" y="0"/>
                  </a:moveTo>
                  <a:cubicBezTo>
                    <a:pt x="191" y="0"/>
                    <a:pt x="1" y="95"/>
                    <a:pt x="1" y="226"/>
                  </a:cubicBezTo>
                  <a:cubicBezTo>
                    <a:pt x="1" y="369"/>
                    <a:pt x="203" y="465"/>
                    <a:pt x="441" y="465"/>
                  </a:cubicBezTo>
                  <a:cubicBezTo>
                    <a:pt x="692" y="465"/>
                    <a:pt x="894" y="369"/>
                    <a:pt x="894" y="226"/>
                  </a:cubicBezTo>
                  <a:cubicBezTo>
                    <a:pt x="894" y="95"/>
                    <a:pt x="703" y="0"/>
                    <a:pt x="4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3" name="Google Shape;2133;p53"/>
            <p:cNvSpPr/>
            <p:nvPr/>
          </p:nvSpPr>
          <p:spPr>
            <a:xfrm>
              <a:off x="5638425" y="2074287"/>
              <a:ext cx="18889" cy="14738"/>
            </a:xfrm>
            <a:custGeom>
              <a:avLst/>
              <a:gdLst/>
              <a:ahLst/>
              <a:cxnLst/>
              <a:rect l="l" t="t" r="r" b="b"/>
              <a:pathLst>
                <a:path w="810" h="632" extrusionOk="0">
                  <a:moveTo>
                    <a:pt x="0" y="0"/>
                  </a:moveTo>
                  <a:lnTo>
                    <a:pt x="131" y="632"/>
                  </a:lnTo>
                  <a:lnTo>
                    <a:pt x="679" y="632"/>
                  </a:lnTo>
                  <a:lnTo>
                    <a:pt x="810" y="0"/>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4" name="Google Shape;2134;p53"/>
            <p:cNvSpPr/>
            <p:nvPr/>
          </p:nvSpPr>
          <p:spPr>
            <a:xfrm>
              <a:off x="5637586" y="2073448"/>
              <a:ext cx="20288" cy="16697"/>
            </a:xfrm>
            <a:custGeom>
              <a:avLst/>
              <a:gdLst/>
              <a:ahLst/>
              <a:cxnLst/>
              <a:rect l="l" t="t" r="r" b="b"/>
              <a:pathLst>
                <a:path w="870" h="716" extrusionOk="0">
                  <a:moveTo>
                    <a:pt x="798" y="84"/>
                  </a:moveTo>
                  <a:lnTo>
                    <a:pt x="679" y="632"/>
                  </a:lnTo>
                  <a:lnTo>
                    <a:pt x="203" y="632"/>
                  </a:lnTo>
                  <a:lnTo>
                    <a:pt x="84" y="84"/>
                  </a:lnTo>
                  <a:close/>
                  <a:moveTo>
                    <a:pt x="36" y="1"/>
                  </a:moveTo>
                  <a:cubicBezTo>
                    <a:pt x="24" y="1"/>
                    <a:pt x="12" y="13"/>
                    <a:pt x="1" y="13"/>
                  </a:cubicBezTo>
                  <a:cubicBezTo>
                    <a:pt x="1" y="25"/>
                    <a:pt x="1" y="36"/>
                    <a:pt x="1" y="48"/>
                  </a:cubicBezTo>
                  <a:lnTo>
                    <a:pt x="132" y="679"/>
                  </a:lnTo>
                  <a:cubicBezTo>
                    <a:pt x="143" y="691"/>
                    <a:pt x="155" y="703"/>
                    <a:pt x="167" y="715"/>
                  </a:cubicBezTo>
                  <a:lnTo>
                    <a:pt x="715" y="715"/>
                  </a:lnTo>
                  <a:cubicBezTo>
                    <a:pt x="715" y="703"/>
                    <a:pt x="727" y="691"/>
                    <a:pt x="727" y="679"/>
                  </a:cubicBezTo>
                  <a:lnTo>
                    <a:pt x="870" y="48"/>
                  </a:lnTo>
                  <a:cubicBezTo>
                    <a:pt x="870" y="36"/>
                    <a:pt x="870" y="25"/>
                    <a:pt x="870" y="13"/>
                  </a:cubicBezTo>
                  <a:cubicBezTo>
                    <a:pt x="858" y="13"/>
                    <a:pt x="846" y="1"/>
                    <a:pt x="8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5" name="Google Shape;2135;p53"/>
            <p:cNvSpPr/>
            <p:nvPr/>
          </p:nvSpPr>
          <p:spPr>
            <a:xfrm>
              <a:off x="5638425" y="2067058"/>
              <a:ext cx="18889" cy="9188"/>
            </a:xfrm>
            <a:custGeom>
              <a:avLst/>
              <a:gdLst/>
              <a:ahLst/>
              <a:cxnLst/>
              <a:rect l="l" t="t" r="r" b="b"/>
              <a:pathLst>
                <a:path w="810" h="394" extrusionOk="0">
                  <a:moveTo>
                    <a:pt x="405" y="1"/>
                  </a:moveTo>
                  <a:cubicBezTo>
                    <a:pt x="179" y="1"/>
                    <a:pt x="0" y="84"/>
                    <a:pt x="0" y="191"/>
                  </a:cubicBezTo>
                  <a:cubicBezTo>
                    <a:pt x="0" y="310"/>
                    <a:pt x="179" y="394"/>
                    <a:pt x="405" y="394"/>
                  </a:cubicBezTo>
                  <a:cubicBezTo>
                    <a:pt x="631" y="394"/>
                    <a:pt x="810" y="310"/>
                    <a:pt x="810" y="191"/>
                  </a:cubicBezTo>
                  <a:cubicBezTo>
                    <a:pt x="810" y="84"/>
                    <a:pt x="631" y="1"/>
                    <a:pt x="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6" name="Google Shape;2136;p53"/>
            <p:cNvSpPr/>
            <p:nvPr/>
          </p:nvSpPr>
          <p:spPr>
            <a:xfrm>
              <a:off x="5637586" y="2066242"/>
              <a:ext cx="20568" cy="10844"/>
            </a:xfrm>
            <a:custGeom>
              <a:avLst/>
              <a:gdLst/>
              <a:ahLst/>
              <a:cxnLst/>
              <a:rect l="l" t="t" r="r" b="b"/>
              <a:pathLst>
                <a:path w="882" h="465" extrusionOk="0">
                  <a:moveTo>
                    <a:pt x="441" y="72"/>
                  </a:moveTo>
                  <a:cubicBezTo>
                    <a:pt x="655" y="72"/>
                    <a:pt x="810" y="155"/>
                    <a:pt x="810" y="226"/>
                  </a:cubicBezTo>
                  <a:cubicBezTo>
                    <a:pt x="810" y="310"/>
                    <a:pt x="655" y="393"/>
                    <a:pt x="441" y="393"/>
                  </a:cubicBezTo>
                  <a:cubicBezTo>
                    <a:pt x="227" y="393"/>
                    <a:pt x="72" y="310"/>
                    <a:pt x="72" y="226"/>
                  </a:cubicBezTo>
                  <a:cubicBezTo>
                    <a:pt x="72" y="155"/>
                    <a:pt x="227" y="72"/>
                    <a:pt x="441" y="72"/>
                  </a:cubicBezTo>
                  <a:close/>
                  <a:moveTo>
                    <a:pt x="441" y="0"/>
                  </a:moveTo>
                  <a:cubicBezTo>
                    <a:pt x="191" y="0"/>
                    <a:pt x="1" y="95"/>
                    <a:pt x="1" y="226"/>
                  </a:cubicBezTo>
                  <a:cubicBezTo>
                    <a:pt x="1" y="369"/>
                    <a:pt x="191" y="465"/>
                    <a:pt x="441" y="465"/>
                  </a:cubicBezTo>
                  <a:cubicBezTo>
                    <a:pt x="691" y="465"/>
                    <a:pt x="882" y="369"/>
                    <a:pt x="882" y="226"/>
                  </a:cubicBezTo>
                  <a:cubicBezTo>
                    <a:pt x="882" y="95"/>
                    <a:pt x="691" y="0"/>
                    <a:pt x="4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7" name="Google Shape;2137;p53"/>
            <p:cNvSpPr/>
            <p:nvPr/>
          </p:nvSpPr>
          <p:spPr>
            <a:xfrm>
              <a:off x="5666736" y="2081516"/>
              <a:ext cx="18913" cy="14738"/>
            </a:xfrm>
            <a:custGeom>
              <a:avLst/>
              <a:gdLst/>
              <a:ahLst/>
              <a:cxnLst/>
              <a:rect l="l" t="t" r="r" b="b"/>
              <a:pathLst>
                <a:path w="811" h="632" extrusionOk="0">
                  <a:moveTo>
                    <a:pt x="1" y="0"/>
                  </a:moveTo>
                  <a:lnTo>
                    <a:pt x="144" y="631"/>
                  </a:lnTo>
                  <a:lnTo>
                    <a:pt x="679" y="631"/>
                  </a:lnTo>
                  <a:lnTo>
                    <a:pt x="810" y="0"/>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8" name="Google Shape;2138;p53"/>
            <p:cNvSpPr/>
            <p:nvPr/>
          </p:nvSpPr>
          <p:spPr>
            <a:xfrm>
              <a:off x="5665919" y="2080677"/>
              <a:ext cx="20568" cy="16394"/>
            </a:xfrm>
            <a:custGeom>
              <a:avLst/>
              <a:gdLst/>
              <a:ahLst/>
              <a:cxnLst/>
              <a:rect l="l" t="t" r="r" b="b"/>
              <a:pathLst>
                <a:path w="882" h="703" extrusionOk="0">
                  <a:moveTo>
                    <a:pt x="798" y="72"/>
                  </a:moveTo>
                  <a:lnTo>
                    <a:pt x="679" y="631"/>
                  </a:lnTo>
                  <a:lnTo>
                    <a:pt x="202" y="631"/>
                  </a:lnTo>
                  <a:lnTo>
                    <a:pt x="83" y="72"/>
                  </a:lnTo>
                  <a:close/>
                  <a:moveTo>
                    <a:pt x="36" y="0"/>
                  </a:moveTo>
                  <a:cubicBezTo>
                    <a:pt x="24" y="0"/>
                    <a:pt x="12" y="0"/>
                    <a:pt x="12" y="12"/>
                  </a:cubicBezTo>
                  <a:cubicBezTo>
                    <a:pt x="0" y="24"/>
                    <a:pt x="0" y="36"/>
                    <a:pt x="12" y="36"/>
                  </a:cubicBezTo>
                  <a:lnTo>
                    <a:pt x="143" y="667"/>
                  </a:lnTo>
                  <a:cubicBezTo>
                    <a:pt x="143" y="691"/>
                    <a:pt x="167" y="703"/>
                    <a:pt x="179" y="703"/>
                  </a:cubicBezTo>
                  <a:lnTo>
                    <a:pt x="714" y="703"/>
                  </a:lnTo>
                  <a:cubicBezTo>
                    <a:pt x="726" y="703"/>
                    <a:pt x="738" y="691"/>
                    <a:pt x="738" y="667"/>
                  </a:cubicBezTo>
                  <a:lnTo>
                    <a:pt x="869" y="36"/>
                  </a:lnTo>
                  <a:cubicBezTo>
                    <a:pt x="881" y="36"/>
                    <a:pt x="881" y="24"/>
                    <a:pt x="869" y="12"/>
                  </a:cubicBezTo>
                  <a:cubicBezTo>
                    <a:pt x="869" y="0"/>
                    <a:pt x="857" y="0"/>
                    <a:pt x="8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9" name="Google Shape;2139;p53"/>
            <p:cNvSpPr/>
            <p:nvPr/>
          </p:nvSpPr>
          <p:spPr>
            <a:xfrm>
              <a:off x="5663401" y="2052064"/>
              <a:ext cx="22527" cy="29733"/>
            </a:xfrm>
            <a:custGeom>
              <a:avLst/>
              <a:gdLst/>
              <a:ahLst/>
              <a:cxnLst/>
              <a:rect l="l" t="t" r="r" b="b"/>
              <a:pathLst>
                <a:path w="966" h="1275" extrusionOk="0">
                  <a:moveTo>
                    <a:pt x="441" y="1"/>
                  </a:moveTo>
                  <a:cubicBezTo>
                    <a:pt x="394" y="156"/>
                    <a:pt x="370" y="322"/>
                    <a:pt x="382" y="489"/>
                  </a:cubicBezTo>
                  <a:cubicBezTo>
                    <a:pt x="358" y="442"/>
                    <a:pt x="346" y="407"/>
                    <a:pt x="346" y="406"/>
                  </a:cubicBezTo>
                  <a:lnTo>
                    <a:pt x="346" y="406"/>
                  </a:lnTo>
                  <a:cubicBezTo>
                    <a:pt x="370" y="477"/>
                    <a:pt x="394" y="561"/>
                    <a:pt x="394" y="644"/>
                  </a:cubicBezTo>
                  <a:cubicBezTo>
                    <a:pt x="394" y="751"/>
                    <a:pt x="406" y="858"/>
                    <a:pt x="418" y="918"/>
                  </a:cubicBezTo>
                  <a:lnTo>
                    <a:pt x="418" y="953"/>
                  </a:lnTo>
                  <a:cubicBezTo>
                    <a:pt x="370" y="763"/>
                    <a:pt x="299" y="584"/>
                    <a:pt x="203" y="406"/>
                  </a:cubicBezTo>
                  <a:lnTo>
                    <a:pt x="203" y="406"/>
                  </a:lnTo>
                  <a:cubicBezTo>
                    <a:pt x="251" y="596"/>
                    <a:pt x="275" y="787"/>
                    <a:pt x="275" y="977"/>
                  </a:cubicBezTo>
                  <a:cubicBezTo>
                    <a:pt x="203" y="918"/>
                    <a:pt x="144" y="858"/>
                    <a:pt x="144" y="858"/>
                  </a:cubicBezTo>
                  <a:lnTo>
                    <a:pt x="144" y="858"/>
                  </a:lnTo>
                  <a:cubicBezTo>
                    <a:pt x="144" y="858"/>
                    <a:pt x="144" y="906"/>
                    <a:pt x="156" y="918"/>
                  </a:cubicBezTo>
                  <a:cubicBezTo>
                    <a:pt x="156" y="942"/>
                    <a:pt x="168" y="965"/>
                    <a:pt x="179" y="977"/>
                  </a:cubicBezTo>
                  <a:cubicBezTo>
                    <a:pt x="191" y="1001"/>
                    <a:pt x="191" y="1013"/>
                    <a:pt x="203" y="1025"/>
                  </a:cubicBezTo>
                  <a:cubicBezTo>
                    <a:pt x="132" y="977"/>
                    <a:pt x="60" y="918"/>
                    <a:pt x="1" y="858"/>
                  </a:cubicBezTo>
                  <a:lnTo>
                    <a:pt x="1" y="858"/>
                  </a:lnTo>
                  <a:cubicBezTo>
                    <a:pt x="1" y="858"/>
                    <a:pt x="1" y="906"/>
                    <a:pt x="13" y="918"/>
                  </a:cubicBezTo>
                  <a:cubicBezTo>
                    <a:pt x="13" y="942"/>
                    <a:pt x="25" y="965"/>
                    <a:pt x="37" y="977"/>
                  </a:cubicBezTo>
                  <a:cubicBezTo>
                    <a:pt x="60" y="1025"/>
                    <a:pt x="84" y="1061"/>
                    <a:pt x="120" y="1096"/>
                  </a:cubicBezTo>
                  <a:cubicBezTo>
                    <a:pt x="191" y="1180"/>
                    <a:pt x="287" y="1251"/>
                    <a:pt x="406" y="1275"/>
                  </a:cubicBezTo>
                  <a:lnTo>
                    <a:pt x="465" y="1275"/>
                  </a:lnTo>
                  <a:cubicBezTo>
                    <a:pt x="489" y="1275"/>
                    <a:pt x="501" y="1275"/>
                    <a:pt x="513" y="1263"/>
                  </a:cubicBezTo>
                  <a:cubicBezTo>
                    <a:pt x="525" y="1263"/>
                    <a:pt x="537" y="1275"/>
                    <a:pt x="549" y="1275"/>
                  </a:cubicBezTo>
                  <a:lnTo>
                    <a:pt x="608" y="1275"/>
                  </a:lnTo>
                  <a:cubicBezTo>
                    <a:pt x="715" y="1251"/>
                    <a:pt x="810" y="1192"/>
                    <a:pt x="870" y="1108"/>
                  </a:cubicBezTo>
                  <a:cubicBezTo>
                    <a:pt x="906" y="1073"/>
                    <a:pt x="965" y="989"/>
                    <a:pt x="965" y="930"/>
                  </a:cubicBezTo>
                  <a:cubicBezTo>
                    <a:pt x="953" y="930"/>
                    <a:pt x="953" y="942"/>
                    <a:pt x="953" y="942"/>
                  </a:cubicBezTo>
                  <a:cubicBezTo>
                    <a:pt x="918" y="1001"/>
                    <a:pt x="846" y="1037"/>
                    <a:pt x="787" y="1049"/>
                  </a:cubicBezTo>
                  <a:cubicBezTo>
                    <a:pt x="810" y="1013"/>
                    <a:pt x="822" y="977"/>
                    <a:pt x="822" y="930"/>
                  </a:cubicBezTo>
                  <a:lnTo>
                    <a:pt x="822" y="930"/>
                  </a:lnTo>
                  <a:cubicBezTo>
                    <a:pt x="822" y="942"/>
                    <a:pt x="810" y="942"/>
                    <a:pt x="810" y="942"/>
                  </a:cubicBezTo>
                  <a:cubicBezTo>
                    <a:pt x="799" y="953"/>
                    <a:pt x="799" y="965"/>
                    <a:pt x="787" y="977"/>
                  </a:cubicBezTo>
                  <a:cubicBezTo>
                    <a:pt x="846" y="799"/>
                    <a:pt x="858" y="596"/>
                    <a:pt x="822" y="406"/>
                  </a:cubicBezTo>
                  <a:lnTo>
                    <a:pt x="822" y="406"/>
                  </a:lnTo>
                  <a:cubicBezTo>
                    <a:pt x="799" y="561"/>
                    <a:pt x="751" y="703"/>
                    <a:pt x="691" y="834"/>
                  </a:cubicBezTo>
                  <a:cubicBezTo>
                    <a:pt x="715" y="692"/>
                    <a:pt x="703" y="549"/>
                    <a:pt x="680" y="406"/>
                  </a:cubicBezTo>
                  <a:cubicBezTo>
                    <a:pt x="656" y="525"/>
                    <a:pt x="632" y="596"/>
                    <a:pt x="608" y="668"/>
                  </a:cubicBezTo>
                  <a:cubicBezTo>
                    <a:pt x="596" y="406"/>
                    <a:pt x="584" y="1"/>
                    <a:pt x="584" y="1"/>
                  </a:cubicBezTo>
                  <a:cubicBezTo>
                    <a:pt x="501" y="156"/>
                    <a:pt x="525" y="596"/>
                    <a:pt x="549" y="823"/>
                  </a:cubicBezTo>
                  <a:cubicBezTo>
                    <a:pt x="549" y="834"/>
                    <a:pt x="537" y="846"/>
                    <a:pt x="537" y="858"/>
                  </a:cubicBezTo>
                  <a:cubicBezTo>
                    <a:pt x="513" y="787"/>
                    <a:pt x="489" y="739"/>
                    <a:pt x="477" y="680"/>
                  </a:cubicBezTo>
                  <a:cubicBezTo>
                    <a:pt x="453" y="418"/>
                    <a:pt x="441" y="1"/>
                    <a:pt x="441"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0" name="Google Shape;2140;p53"/>
            <p:cNvSpPr/>
            <p:nvPr/>
          </p:nvSpPr>
          <p:spPr>
            <a:xfrm>
              <a:off x="5662491" y="2051014"/>
              <a:ext cx="25092" cy="31622"/>
            </a:xfrm>
            <a:custGeom>
              <a:avLst/>
              <a:gdLst/>
              <a:ahLst/>
              <a:cxnLst/>
              <a:rect l="l" t="t" r="r" b="b"/>
              <a:pathLst>
                <a:path w="1076" h="1356" extrusionOk="0">
                  <a:moveTo>
                    <a:pt x="468" y="522"/>
                  </a:moveTo>
                  <a:cubicBezTo>
                    <a:pt x="468" y="570"/>
                    <a:pt x="474" y="612"/>
                    <a:pt x="477" y="653"/>
                  </a:cubicBezTo>
                  <a:lnTo>
                    <a:pt x="477" y="653"/>
                  </a:lnTo>
                  <a:cubicBezTo>
                    <a:pt x="467" y="609"/>
                    <a:pt x="457" y="568"/>
                    <a:pt x="457" y="546"/>
                  </a:cubicBezTo>
                  <a:cubicBezTo>
                    <a:pt x="468" y="534"/>
                    <a:pt x="468" y="534"/>
                    <a:pt x="468" y="522"/>
                  </a:cubicBezTo>
                  <a:close/>
                  <a:moveTo>
                    <a:pt x="707" y="641"/>
                  </a:moveTo>
                  <a:cubicBezTo>
                    <a:pt x="707" y="713"/>
                    <a:pt x="707" y="784"/>
                    <a:pt x="695" y="856"/>
                  </a:cubicBezTo>
                  <a:cubicBezTo>
                    <a:pt x="683" y="879"/>
                    <a:pt x="695" y="891"/>
                    <a:pt x="719" y="903"/>
                  </a:cubicBezTo>
                  <a:cubicBezTo>
                    <a:pt x="730" y="903"/>
                    <a:pt x="754" y="903"/>
                    <a:pt x="754" y="879"/>
                  </a:cubicBezTo>
                  <a:cubicBezTo>
                    <a:pt x="802" y="808"/>
                    <a:pt x="826" y="725"/>
                    <a:pt x="849" y="641"/>
                  </a:cubicBezTo>
                  <a:lnTo>
                    <a:pt x="849" y="641"/>
                  </a:lnTo>
                  <a:cubicBezTo>
                    <a:pt x="849" y="760"/>
                    <a:pt x="838" y="879"/>
                    <a:pt x="790" y="987"/>
                  </a:cubicBezTo>
                  <a:cubicBezTo>
                    <a:pt x="778" y="1010"/>
                    <a:pt x="790" y="1022"/>
                    <a:pt x="802" y="1034"/>
                  </a:cubicBezTo>
                  <a:lnTo>
                    <a:pt x="790" y="1058"/>
                  </a:lnTo>
                  <a:cubicBezTo>
                    <a:pt x="778" y="1070"/>
                    <a:pt x="778" y="1082"/>
                    <a:pt x="790" y="1094"/>
                  </a:cubicBezTo>
                  <a:cubicBezTo>
                    <a:pt x="798" y="1102"/>
                    <a:pt x="807" y="1111"/>
                    <a:pt x="815" y="1111"/>
                  </a:cubicBezTo>
                  <a:cubicBezTo>
                    <a:pt x="819" y="1111"/>
                    <a:pt x="822" y="1109"/>
                    <a:pt x="826" y="1106"/>
                  </a:cubicBezTo>
                  <a:cubicBezTo>
                    <a:pt x="861" y="1106"/>
                    <a:pt x="885" y="1094"/>
                    <a:pt x="909" y="1082"/>
                  </a:cubicBezTo>
                  <a:lnTo>
                    <a:pt x="909" y="1082"/>
                  </a:lnTo>
                  <a:lnTo>
                    <a:pt x="885" y="1118"/>
                  </a:lnTo>
                  <a:cubicBezTo>
                    <a:pt x="826" y="1189"/>
                    <a:pt x="742" y="1249"/>
                    <a:pt x="647" y="1272"/>
                  </a:cubicBezTo>
                  <a:lnTo>
                    <a:pt x="552" y="1272"/>
                  </a:lnTo>
                  <a:lnTo>
                    <a:pt x="552" y="1260"/>
                  </a:lnTo>
                  <a:lnTo>
                    <a:pt x="516" y="1260"/>
                  </a:lnTo>
                  <a:cubicBezTo>
                    <a:pt x="504" y="1266"/>
                    <a:pt x="495" y="1269"/>
                    <a:pt x="486" y="1269"/>
                  </a:cubicBezTo>
                  <a:cubicBezTo>
                    <a:pt x="477" y="1269"/>
                    <a:pt x="468" y="1266"/>
                    <a:pt x="457" y="1260"/>
                  </a:cubicBezTo>
                  <a:cubicBezTo>
                    <a:pt x="361" y="1237"/>
                    <a:pt x="266" y="1177"/>
                    <a:pt x="195" y="1094"/>
                  </a:cubicBezTo>
                  <a:cubicBezTo>
                    <a:pt x="171" y="1070"/>
                    <a:pt x="147" y="1034"/>
                    <a:pt x="123" y="998"/>
                  </a:cubicBezTo>
                  <a:lnTo>
                    <a:pt x="123" y="998"/>
                  </a:lnTo>
                  <a:cubicBezTo>
                    <a:pt x="159" y="1022"/>
                    <a:pt x="207" y="1058"/>
                    <a:pt x="242" y="1082"/>
                  </a:cubicBezTo>
                  <a:cubicBezTo>
                    <a:pt x="248" y="1088"/>
                    <a:pt x="254" y="1091"/>
                    <a:pt x="262" y="1091"/>
                  </a:cubicBezTo>
                  <a:cubicBezTo>
                    <a:pt x="269" y="1091"/>
                    <a:pt x="278" y="1088"/>
                    <a:pt x="290" y="1082"/>
                  </a:cubicBezTo>
                  <a:cubicBezTo>
                    <a:pt x="302" y="1070"/>
                    <a:pt x="302" y="1046"/>
                    <a:pt x="290" y="1034"/>
                  </a:cubicBezTo>
                  <a:lnTo>
                    <a:pt x="266" y="998"/>
                  </a:lnTo>
                  <a:lnTo>
                    <a:pt x="302" y="1034"/>
                  </a:lnTo>
                  <a:cubicBezTo>
                    <a:pt x="308" y="1040"/>
                    <a:pt x="314" y="1043"/>
                    <a:pt x="320" y="1043"/>
                  </a:cubicBezTo>
                  <a:cubicBezTo>
                    <a:pt x="326" y="1043"/>
                    <a:pt x="332" y="1040"/>
                    <a:pt x="338" y="1034"/>
                  </a:cubicBezTo>
                  <a:cubicBezTo>
                    <a:pt x="349" y="1022"/>
                    <a:pt x="361" y="1010"/>
                    <a:pt x="361" y="998"/>
                  </a:cubicBezTo>
                  <a:cubicBezTo>
                    <a:pt x="349" y="879"/>
                    <a:pt x="338" y="796"/>
                    <a:pt x="338" y="725"/>
                  </a:cubicBezTo>
                  <a:lnTo>
                    <a:pt x="338" y="725"/>
                  </a:lnTo>
                  <a:cubicBezTo>
                    <a:pt x="373" y="796"/>
                    <a:pt x="397" y="891"/>
                    <a:pt x="433" y="987"/>
                  </a:cubicBezTo>
                  <a:cubicBezTo>
                    <a:pt x="433" y="1010"/>
                    <a:pt x="457" y="1022"/>
                    <a:pt x="468" y="1022"/>
                  </a:cubicBezTo>
                  <a:cubicBezTo>
                    <a:pt x="492" y="1010"/>
                    <a:pt x="504" y="998"/>
                    <a:pt x="504" y="975"/>
                  </a:cubicBezTo>
                  <a:lnTo>
                    <a:pt x="504" y="939"/>
                  </a:lnTo>
                  <a:cubicBezTo>
                    <a:pt x="495" y="868"/>
                    <a:pt x="486" y="796"/>
                    <a:pt x="482" y="730"/>
                  </a:cubicBezTo>
                  <a:lnTo>
                    <a:pt x="482" y="730"/>
                  </a:lnTo>
                  <a:cubicBezTo>
                    <a:pt x="506" y="788"/>
                    <a:pt x="528" y="845"/>
                    <a:pt x="540" y="891"/>
                  </a:cubicBezTo>
                  <a:cubicBezTo>
                    <a:pt x="546" y="911"/>
                    <a:pt x="564" y="920"/>
                    <a:pt x="580" y="920"/>
                  </a:cubicBezTo>
                  <a:cubicBezTo>
                    <a:pt x="593" y="920"/>
                    <a:pt x="606" y="914"/>
                    <a:pt x="611" y="903"/>
                  </a:cubicBezTo>
                  <a:lnTo>
                    <a:pt x="635" y="868"/>
                  </a:lnTo>
                  <a:cubicBezTo>
                    <a:pt x="635" y="868"/>
                    <a:pt x="635" y="856"/>
                    <a:pt x="635" y="856"/>
                  </a:cubicBezTo>
                  <a:cubicBezTo>
                    <a:pt x="628" y="807"/>
                    <a:pt x="621" y="758"/>
                    <a:pt x="617" y="711"/>
                  </a:cubicBezTo>
                  <a:lnTo>
                    <a:pt x="617" y="711"/>
                  </a:lnTo>
                  <a:cubicBezTo>
                    <a:pt x="624" y="720"/>
                    <a:pt x="639" y="728"/>
                    <a:pt x="647" y="737"/>
                  </a:cubicBezTo>
                  <a:cubicBezTo>
                    <a:pt x="659" y="737"/>
                    <a:pt x="683" y="725"/>
                    <a:pt x="683" y="701"/>
                  </a:cubicBezTo>
                  <a:lnTo>
                    <a:pt x="707" y="641"/>
                  </a:lnTo>
                  <a:close/>
                  <a:moveTo>
                    <a:pt x="506" y="1"/>
                  </a:moveTo>
                  <a:cubicBezTo>
                    <a:pt x="493" y="1"/>
                    <a:pt x="478" y="7"/>
                    <a:pt x="468" y="22"/>
                  </a:cubicBezTo>
                  <a:cubicBezTo>
                    <a:pt x="421" y="141"/>
                    <a:pt x="397" y="272"/>
                    <a:pt x="409" y="415"/>
                  </a:cubicBezTo>
                  <a:cubicBezTo>
                    <a:pt x="405" y="411"/>
                    <a:pt x="402" y="410"/>
                    <a:pt x="400" y="410"/>
                  </a:cubicBezTo>
                  <a:cubicBezTo>
                    <a:pt x="396" y="410"/>
                    <a:pt x="393" y="415"/>
                    <a:pt x="385" y="415"/>
                  </a:cubicBezTo>
                  <a:cubicBezTo>
                    <a:pt x="373" y="427"/>
                    <a:pt x="361" y="451"/>
                    <a:pt x="373" y="463"/>
                  </a:cubicBezTo>
                  <a:lnTo>
                    <a:pt x="373" y="475"/>
                  </a:lnTo>
                  <a:cubicBezTo>
                    <a:pt x="397" y="546"/>
                    <a:pt x="409" y="606"/>
                    <a:pt x="409" y="677"/>
                  </a:cubicBezTo>
                  <a:lnTo>
                    <a:pt x="409" y="689"/>
                  </a:lnTo>
                  <a:cubicBezTo>
                    <a:pt x="373" y="606"/>
                    <a:pt x="338" y="522"/>
                    <a:pt x="302" y="439"/>
                  </a:cubicBezTo>
                  <a:cubicBezTo>
                    <a:pt x="290" y="439"/>
                    <a:pt x="290" y="427"/>
                    <a:pt x="290" y="427"/>
                  </a:cubicBezTo>
                  <a:cubicBezTo>
                    <a:pt x="278" y="421"/>
                    <a:pt x="269" y="418"/>
                    <a:pt x="260" y="418"/>
                  </a:cubicBezTo>
                  <a:cubicBezTo>
                    <a:pt x="251" y="418"/>
                    <a:pt x="242" y="421"/>
                    <a:pt x="230" y="427"/>
                  </a:cubicBezTo>
                  <a:cubicBezTo>
                    <a:pt x="218" y="439"/>
                    <a:pt x="218" y="451"/>
                    <a:pt x="230" y="475"/>
                  </a:cubicBezTo>
                  <a:cubicBezTo>
                    <a:pt x="230" y="475"/>
                    <a:pt x="230" y="475"/>
                    <a:pt x="230" y="487"/>
                  </a:cubicBezTo>
                  <a:cubicBezTo>
                    <a:pt x="266" y="629"/>
                    <a:pt x="290" y="784"/>
                    <a:pt x="290" y="939"/>
                  </a:cubicBezTo>
                  <a:cubicBezTo>
                    <a:pt x="254" y="903"/>
                    <a:pt x="218" y="868"/>
                    <a:pt x="218" y="868"/>
                  </a:cubicBezTo>
                  <a:cubicBezTo>
                    <a:pt x="212" y="862"/>
                    <a:pt x="204" y="859"/>
                    <a:pt x="195" y="859"/>
                  </a:cubicBezTo>
                  <a:cubicBezTo>
                    <a:pt x="186" y="859"/>
                    <a:pt x="177" y="862"/>
                    <a:pt x="171" y="868"/>
                  </a:cubicBezTo>
                  <a:cubicBezTo>
                    <a:pt x="159" y="879"/>
                    <a:pt x="159" y="903"/>
                    <a:pt x="171" y="915"/>
                  </a:cubicBezTo>
                  <a:cubicBezTo>
                    <a:pt x="171" y="927"/>
                    <a:pt x="171" y="939"/>
                    <a:pt x="171" y="939"/>
                  </a:cubicBezTo>
                  <a:cubicBezTo>
                    <a:pt x="171" y="951"/>
                    <a:pt x="171" y="951"/>
                    <a:pt x="171" y="951"/>
                  </a:cubicBezTo>
                  <a:cubicBezTo>
                    <a:pt x="123" y="915"/>
                    <a:pt x="76" y="868"/>
                    <a:pt x="76" y="868"/>
                  </a:cubicBezTo>
                  <a:cubicBezTo>
                    <a:pt x="70" y="862"/>
                    <a:pt x="63" y="860"/>
                    <a:pt x="56" y="860"/>
                  </a:cubicBezTo>
                  <a:cubicBezTo>
                    <a:pt x="30" y="860"/>
                    <a:pt x="0" y="887"/>
                    <a:pt x="28" y="915"/>
                  </a:cubicBezTo>
                  <a:lnTo>
                    <a:pt x="28" y="939"/>
                  </a:lnTo>
                  <a:cubicBezTo>
                    <a:pt x="16" y="951"/>
                    <a:pt x="16" y="963"/>
                    <a:pt x="28" y="975"/>
                  </a:cubicBezTo>
                  <a:cubicBezTo>
                    <a:pt x="28" y="998"/>
                    <a:pt x="40" y="1022"/>
                    <a:pt x="52" y="1046"/>
                  </a:cubicBezTo>
                  <a:cubicBezTo>
                    <a:pt x="76" y="1082"/>
                    <a:pt x="99" y="1129"/>
                    <a:pt x="147" y="1165"/>
                  </a:cubicBezTo>
                  <a:cubicBezTo>
                    <a:pt x="218" y="1260"/>
                    <a:pt x="326" y="1332"/>
                    <a:pt x="445" y="1356"/>
                  </a:cubicBezTo>
                  <a:lnTo>
                    <a:pt x="540" y="1356"/>
                  </a:lnTo>
                  <a:cubicBezTo>
                    <a:pt x="552" y="1356"/>
                    <a:pt x="564" y="1356"/>
                    <a:pt x="576" y="1344"/>
                  </a:cubicBezTo>
                  <a:lnTo>
                    <a:pt x="599" y="1356"/>
                  </a:lnTo>
                  <a:lnTo>
                    <a:pt x="683" y="1356"/>
                  </a:lnTo>
                  <a:cubicBezTo>
                    <a:pt x="790" y="1332"/>
                    <a:pt x="885" y="1272"/>
                    <a:pt x="957" y="1177"/>
                  </a:cubicBezTo>
                  <a:cubicBezTo>
                    <a:pt x="1016" y="1118"/>
                    <a:pt x="1076" y="1034"/>
                    <a:pt x="1064" y="963"/>
                  </a:cubicBezTo>
                  <a:cubicBezTo>
                    <a:pt x="1064" y="951"/>
                    <a:pt x="1052" y="939"/>
                    <a:pt x="1040" y="939"/>
                  </a:cubicBezTo>
                  <a:cubicBezTo>
                    <a:pt x="1034" y="933"/>
                    <a:pt x="1028" y="930"/>
                    <a:pt x="1022" y="930"/>
                  </a:cubicBezTo>
                  <a:cubicBezTo>
                    <a:pt x="1016" y="930"/>
                    <a:pt x="1010" y="933"/>
                    <a:pt x="1004" y="939"/>
                  </a:cubicBezTo>
                  <a:cubicBezTo>
                    <a:pt x="992" y="939"/>
                    <a:pt x="980" y="951"/>
                    <a:pt x="980" y="963"/>
                  </a:cubicBezTo>
                  <a:cubicBezTo>
                    <a:pt x="969" y="987"/>
                    <a:pt x="945" y="1010"/>
                    <a:pt x="909" y="1022"/>
                  </a:cubicBezTo>
                  <a:cubicBezTo>
                    <a:pt x="921" y="998"/>
                    <a:pt x="921" y="987"/>
                    <a:pt x="909" y="963"/>
                  </a:cubicBezTo>
                  <a:cubicBezTo>
                    <a:pt x="909" y="963"/>
                    <a:pt x="909" y="951"/>
                    <a:pt x="909" y="951"/>
                  </a:cubicBezTo>
                  <a:cubicBezTo>
                    <a:pt x="957" y="784"/>
                    <a:pt x="957" y="606"/>
                    <a:pt x="909" y="439"/>
                  </a:cubicBezTo>
                  <a:cubicBezTo>
                    <a:pt x="909" y="421"/>
                    <a:pt x="903" y="410"/>
                    <a:pt x="890" y="410"/>
                  </a:cubicBezTo>
                  <a:cubicBezTo>
                    <a:pt x="885" y="410"/>
                    <a:pt x="880" y="412"/>
                    <a:pt x="873" y="415"/>
                  </a:cubicBezTo>
                  <a:cubicBezTo>
                    <a:pt x="861" y="415"/>
                    <a:pt x="849" y="427"/>
                    <a:pt x="838" y="439"/>
                  </a:cubicBezTo>
                  <a:cubicBezTo>
                    <a:pt x="826" y="510"/>
                    <a:pt x="814" y="570"/>
                    <a:pt x="802" y="629"/>
                  </a:cubicBezTo>
                  <a:cubicBezTo>
                    <a:pt x="790" y="558"/>
                    <a:pt x="790" y="498"/>
                    <a:pt x="766" y="439"/>
                  </a:cubicBezTo>
                  <a:cubicBezTo>
                    <a:pt x="766" y="421"/>
                    <a:pt x="760" y="410"/>
                    <a:pt x="747" y="410"/>
                  </a:cubicBezTo>
                  <a:cubicBezTo>
                    <a:pt x="742" y="410"/>
                    <a:pt x="737" y="412"/>
                    <a:pt x="730" y="415"/>
                  </a:cubicBezTo>
                  <a:cubicBezTo>
                    <a:pt x="719" y="415"/>
                    <a:pt x="707" y="427"/>
                    <a:pt x="695" y="439"/>
                  </a:cubicBezTo>
                  <a:lnTo>
                    <a:pt x="695" y="451"/>
                  </a:lnTo>
                  <a:cubicBezTo>
                    <a:pt x="683" y="236"/>
                    <a:pt x="683" y="34"/>
                    <a:pt x="683" y="34"/>
                  </a:cubicBezTo>
                  <a:cubicBezTo>
                    <a:pt x="683" y="13"/>
                    <a:pt x="667" y="1"/>
                    <a:pt x="649" y="1"/>
                  </a:cubicBezTo>
                  <a:cubicBezTo>
                    <a:pt x="635" y="1"/>
                    <a:pt x="621" y="7"/>
                    <a:pt x="611" y="22"/>
                  </a:cubicBezTo>
                  <a:cubicBezTo>
                    <a:pt x="564" y="141"/>
                    <a:pt x="552" y="260"/>
                    <a:pt x="552" y="391"/>
                  </a:cubicBezTo>
                  <a:cubicBezTo>
                    <a:pt x="540" y="201"/>
                    <a:pt x="540" y="34"/>
                    <a:pt x="540" y="34"/>
                  </a:cubicBezTo>
                  <a:cubicBezTo>
                    <a:pt x="540" y="13"/>
                    <a:pt x="524" y="1"/>
                    <a:pt x="5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1" name="Google Shape;2141;p53"/>
            <p:cNvSpPr/>
            <p:nvPr/>
          </p:nvSpPr>
          <p:spPr>
            <a:xfrm>
              <a:off x="5612331" y="2056308"/>
              <a:ext cx="1679" cy="23273"/>
            </a:xfrm>
            <a:custGeom>
              <a:avLst/>
              <a:gdLst/>
              <a:ahLst/>
              <a:cxnLst/>
              <a:rect l="l" t="t" r="r" b="b"/>
              <a:pathLst>
                <a:path w="72" h="998" extrusionOk="0">
                  <a:moveTo>
                    <a:pt x="36" y="1"/>
                  </a:moveTo>
                  <a:cubicBezTo>
                    <a:pt x="18" y="1"/>
                    <a:pt x="0" y="15"/>
                    <a:pt x="0" y="45"/>
                  </a:cubicBezTo>
                  <a:lnTo>
                    <a:pt x="0" y="962"/>
                  </a:lnTo>
                  <a:cubicBezTo>
                    <a:pt x="0" y="986"/>
                    <a:pt x="12" y="998"/>
                    <a:pt x="36" y="998"/>
                  </a:cubicBezTo>
                  <a:cubicBezTo>
                    <a:pt x="60" y="998"/>
                    <a:pt x="72" y="986"/>
                    <a:pt x="72" y="962"/>
                  </a:cubicBezTo>
                  <a:lnTo>
                    <a:pt x="72" y="45"/>
                  </a:lnTo>
                  <a:cubicBezTo>
                    <a:pt x="72" y="15"/>
                    <a:pt x="54" y="1"/>
                    <a:pt x="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2" name="Google Shape;2142;p53"/>
            <p:cNvSpPr/>
            <p:nvPr/>
          </p:nvSpPr>
          <p:spPr>
            <a:xfrm>
              <a:off x="5620936" y="2045697"/>
              <a:ext cx="1679" cy="23063"/>
            </a:xfrm>
            <a:custGeom>
              <a:avLst/>
              <a:gdLst/>
              <a:ahLst/>
              <a:cxnLst/>
              <a:rect l="l" t="t" r="r" b="b"/>
              <a:pathLst>
                <a:path w="72" h="989" extrusionOk="0">
                  <a:moveTo>
                    <a:pt x="36" y="0"/>
                  </a:moveTo>
                  <a:cubicBezTo>
                    <a:pt x="12" y="0"/>
                    <a:pt x="0" y="12"/>
                    <a:pt x="0" y="36"/>
                  </a:cubicBezTo>
                  <a:lnTo>
                    <a:pt x="0" y="953"/>
                  </a:lnTo>
                  <a:cubicBezTo>
                    <a:pt x="0" y="976"/>
                    <a:pt x="12" y="988"/>
                    <a:pt x="36" y="988"/>
                  </a:cubicBezTo>
                  <a:cubicBezTo>
                    <a:pt x="48" y="988"/>
                    <a:pt x="72" y="976"/>
                    <a:pt x="72" y="953"/>
                  </a:cubicBezTo>
                  <a:lnTo>
                    <a:pt x="72" y="36"/>
                  </a:lnTo>
                  <a:cubicBezTo>
                    <a:pt x="72" y="12"/>
                    <a:pt x="48"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3" name="Google Shape;2143;p53"/>
            <p:cNvSpPr/>
            <p:nvPr/>
          </p:nvSpPr>
          <p:spPr>
            <a:xfrm>
              <a:off x="5648966" y="2045697"/>
              <a:ext cx="1702" cy="23343"/>
            </a:xfrm>
            <a:custGeom>
              <a:avLst/>
              <a:gdLst/>
              <a:ahLst/>
              <a:cxnLst/>
              <a:rect l="l" t="t" r="r" b="b"/>
              <a:pathLst>
                <a:path w="73" h="1001" extrusionOk="0">
                  <a:moveTo>
                    <a:pt x="36" y="0"/>
                  </a:moveTo>
                  <a:cubicBezTo>
                    <a:pt x="19" y="0"/>
                    <a:pt x="1" y="12"/>
                    <a:pt x="1" y="36"/>
                  </a:cubicBezTo>
                  <a:lnTo>
                    <a:pt x="1" y="965"/>
                  </a:lnTo>
                  <a:cubicBezTo>
                    <a:pt x="1" y="976"/>
                    <a:pt x="13" y="1000"/>
                    <a:pt x="36" y="1000"/>
                  </a:cubicBezTo>
                  <a:cubicBezTo>
                    <a:pt x="60" y="1000"/>
                    <a:pt x="72" y="976"/>
                    <a:pt x="72" y="965"/>
                  </a:cubicBezTo>
                  <a:lnTo>
                    <a:pt x="72" y="36"/>
                  </a:lnTo>
                  <a:cubicBezTo>
                    <a:pt x="72" y="12"/>
                    <a:pt x="54"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4" name="Google Shape;2144;p53"/>
            <p:cNvSpPr/>
            <p:nvPr/>
          </p:nvSpPr>
          <p:spPr>
            <a:xfrm>
              <a:off x="5626765" y="2055398"/>
              <a:ext cx="1679" cy="23087"/>
            </a:xfrm>
            <a:custGeom>
              <a:avLst/>
              <a:gdLst/>
              <a:ahLst/>
              <a:cxnLst/>
              <a:rect l="l" t="t" r="r" b="b"/>
              <a:pathLst>
                <a:path w="72" h="990" extrusionOk="0">
                  <a:moveTo>
                    <a:pt x="36" y="1"/>
                  </a:moveTo>
                  <a:cubicBezTo>
                    <a:pt x="18" y="1"/>
                    <a:pt x="0" y="13"/>
                    <a:pt x="0" y="37"/>
                  </a:cubicBezTo>
                  <a:lnTo>
                    <a:pt x="0" y="953"/>
                  </a:lnTo>
                  <a:cubicBezTo>
                    <a:pt x="0" y="977"/>
                    <a:pt x="12" y="989"/>
                    <a:pt x="36" y="989"/>
                  </a:cubicBezTo>
                  <a:cubicBezTo>
                    <a:pt x="60" y="989"/>
                    <a:pt x="72" y="977"/>
                    <a:pt x="72" y="953"/>
                  </a:cubicBezTo>
                  <a:lnTo>
                    <a:pt x="72" y="37"/>
                  </a:lnTo>
                  <a:cubicBezTo>
                    <a:pt x="72" y="13"/>
                    <a:pt x="54" y="1"/>
                    <a:pt x="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5" name="Google Shape;2145;p53"/>
            <p:cNvSpPr/>
            <p:nvPr/>
          </p:nvSpPr>
          <p:spPr>
            <a:xfrm>
              <a:off x="5691594" y="2049499"/>
              <a:ext cx="19729" cy="13992"/>
            </a:xfrm>
            <a:custGeom>
              <a:avLst/>
              <a:gdLst/>
              <a:ahLst/>
              <a:cxnLst/>
              <a:rect l="l" t="t" r="r" b="b"/>
              <a:pathLst>
                <a:path w="846" h="600" extrusionOk="0">
                  <a:moveTo>
                    <a:pt x="423" y="1"/>
                  </a:moveTo>
                  <a:cubicBezTo>
                    <a:pt x="221" y="1"/>
                    <a:pt x="18" y="57"/>
                    <a:pt x="18" y="171"/>
                  </a:cubicBezTo>
                  <a:cubicBezTo>
                    <a:pt x="0" y="456"/>
                    <a:pt x="212" y="599"/>
                    <a:pt x="423" y="599"/>
                  </a:cubicBezTo>
                  <a:cubicBezTo>
                    <a:pt x="634" y="599"/>
                    <a:pt x="846" y="456"/>
                    <a:pt x="828" y="171"/>
                  </a:cubicBezTo>
                  <a:cubicBezTo>
                    <a:pt x="828" y="57"/>
                    <a:pt x="625" y="1"/>
                    <a:pt x="423" y="1"/>
                  </a:cubicBezTo>
                  <a:close/>
                </a:path>
              </a:pathLst>
            </a:custGeom>
            <a:solidFill>
              <a:srgbClr val="5903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6" name="Google Shape;2146;p53"/>
            <p:cNvSpPr/>
            <p:nvPr/>
          </p:nvSpPr>
          <p:spPr>
            <a:xfrm>
              <a:off x="5690895" y="2048472"/>
              <a:ext cx="20848" cy="15298"/>
            </a:xfrm>
            <a:custGeom>
              <a:avLst/>
              <a:gdLst/>
              <a:ahLst/>
              <a:cxnLst/>
              <a:rect l="l" t="t" r="r" b="b"/>
              <a:pathLst>
                <a:path w="894" h="656" extrusionOk="0">
                  <a:moveTo>
                    <a:pt x="453" y="84"/>
                  </a:moveTo>
                  <a:cubicBezTo>
                    <a:pt x="536" y="84"/>
                    <a:pt x="632" y="95"/>
                    <a:pt x="715" y="119"/>
                  </a:cubicBezTo>
                  <a:cubicBezTo>
                    <a:pt x="751" y="131"/>
                    <a:pt x="810" y="167"/>
                    <a:pt x="810" y="215"/>
                  </a:cubicBezTo>
                  <a:cubicBezTo>
                    <a:pt x="828" y="470"/>
                    <a:pt x="638" y="598"/>
                    <a:pt x="447" y="598"/>
                  </a:cubicBezTo>
                  <a:cubicBezTo>
                    <a:pt x="257" y="598"/>
                    <a:pt x="66" y="470"/>
                    <a:pt x="84" y="215"/>
                  </a:cubicBezTo>
                  <a:cubicBezTo>
                    <a:pt x="84" y="143"/>
                    <a:pt x="239" y="84"/>
                    <a:pt x="453" y="84"/>
                  </a:cubicBezTo>
                  <a:close/>
                  <a:moveTo>
                    <a:pt x="453" y="0"/>
                  </a:moveTo>
                  <a:cubicBezTo>
                    <a:pt x="227" y="0"/>
                    <a:pt x="1" y="60"/>
                    <a:pt x="1" y="203"/>
                  </a:cubicBezTo>
                  <a:cubicBezTo>
                    <a:pt x="1" y="453"/>
                    <a:pt x="203" y="655"/>
                    <a:pt x="453" y="655"/>
                  </a:cubicBezTo>
                  <a:cubicBezTo>
                    <a:pt x="691" y="655"/>
                    <a:pt x="894" y="453"/>
                    <a:pt x="894" y="203"/>
                  </a:cubicBezTo>
                  <a:cubicBezTo>
                    <a:pt x="894" y="60"/>
                    <a:pt x="679" y="0"/>
                    <a:pt x="4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7" name="Google Shape;2147;p53"/>
            <p:cNvSpPr/>
            <p:nvPr/>
          </p:nvSpPr>
          <p:spPr>
            <a:xfrm>
              <a:off x="5694509" y="2037629"/>
              <a:ext cx="13899" cy="18353"/>
            </a:xfrm>
            <a:custGeom>
              <a:avLst/>
              <a:gdLst/>
              <a:ahLst/>
              <a:cxnLst/>
              <a:rect l="l" t="t" r="r" b="b"/>
              <a:pathLst>
                <a:path w="596" h="787" extrusionOk="0">
                  <a:moveTo>
                    <a:pt x="584" y="572"/>
                  </a:moveTo>
                  <a:lnTo>
                    <a:pt x="584" y="572"/>
                  </a:lnTo>
                  <a:cubicBezTo>
                    <a:pt x="587" y="583"/>
                    <a:pt x="586" y="594"/>
                    <a:pt x="581" y="606"/>
                  </a:cubicBezTo>
                  <a:lnTo>
                    <a:pt x="581" y="606"/>
                  </a:lnTo>
                  <a:cubicBezTo>
                    <a:pt x="586" y="603"/>
                    <a:pt x="591" y="599"/>
                    <a:pt x="596" y="596"/>
                  </a:cubicBezTo>
                  <a:cubicBezTo>
                    <a:pt x="596" y="596"/>
                    <a:pt x="596" y="584"/>
                    <a:pt x="584" y="572"/>
                  </a:cubicBezTo>
                  <a:close/>
                  <a:moveTo>
                    <a:pt x="274" y="1"/>
                  </a:moveTo>
                  <a:cubicBezTo>
                    <a:pt x="238" y="96"/>
                    <a:pt x="227" y="203"/>
                    <a:pt x="238" y="299"/>
                  </a:cubicBezTo>
                  <a:cubicBezTo>
                    <a:pt x="227" y="275"/>
                    <a:pt x="215" y="251"/>
                    <a:pt x="215" y="251"/>
                  </a:cubicBezTo>
                  <a:lnTo>
                    <a:pt x="215" y="251"/>
                  </a:lnTo>
                  <a:cubicBezTo>
                    <a:pt x="227" y="299"/>
                    <a:pt x="238" y="346"/>
                    <a:pt x="238" y="394"/>
                  </a:cubicBezTo>
                  <a:cubicBezTo>
                    <a:pt x="238" y="465"/>
                    <a:pt x="250" y="537"/>
                    <a:pt x="262" y="572"/>
                  </a:cubicBezTo>
                  <a:lnTo>
                    <a:pt x="262" y="596"/>
                  </a:lnTo>
                  <a:cubicBezTo>
                    <a:pt x="227" y="477"/>
                    <a:pt x="179" y="358"/>
                    <a:pt x="119" y="251"/>
                  </a:cubicBezTo>
                  <a:lnTo>
                    <a:pt x="119" y="251"/>
                  </a:lnTo>
                  <a:cubicBezTo>
                    <a:pt x="155" y="370"/>
                    <a:pt x="167" y="489"/>
                    <a:pt x="167" y="608"/>
                  </a:cubicBezTo>
                  <a:cubicBezTo>
                    <a:pt x="131" y="572"/>
                    <a:pt x="84" y="525"/>
                    <a:pt x="84" y="525"/>
                  </a:cubicBezTo>
                  <a:lnTo>
                    <a:pt x="84" y="525"/>
                  </a:lnTo>
                  <a:cubicBezTo>
                    <a:pt x="84" y="537"/>
                    <a:pt x="96" y="560"/>
                    <a:pt x="96" y="572"/>
                  </a:cubicBezTo>
                  <a:cubicBezTo>
                    <a:pt x="96" y="584"/>
                    <a:pt x="108" y="596"/>
                    <a:pt x="108" y="608"/>
                  </a:cubicBezTo>
                  <a:cubicBezTo>
                    <a:pt x="114" y="615"/>
                    <a:pt x="117" y="622"/>
                    <a:pt x="121" y="626"/>
                  </a:cubicBezTo>
                  <a:lnTo>
                    <a:pt x="121" y="626"/>
                  </a:lnTo>
                  <a:cubicBezTo>
                    <a:pt x="77" y="603"/>
                    <a:pt x="33" y="569"/>
                    <a:pt x="0" y="525"/>
                  </a:cubicBezTo>
                  <a:cubicBezTo>
                    <a:pt x="0" y="537"/>
                    <a:pt x="0" y="560"/>
                    <a:pt x="0" y="572"/>
                  </a:cubicBezTo>
                  <a:cubicBezTo>
                    <a:pt x="0" y="584"/>
                    <a:pt x="12" y="596"/>
                    <a:pt x="12" y="608"/>
                  </a:cubicBezTo>
                  <a:cubicBezTo>
                    <a:pt x="24" y="632"/>
                    <a:pt x="48" y="656"/>
                    <a:pt x="72" y="680"/>
                  </a:cubicBezTo>
                  <a:cubicBezTo>
                    <a:pt x="108" y="739"/>
                    <a:pt x="167" y="775"/>
                    <a:pt x="238" y="787"/>
                  </a:cubicBezTo>
                  <a:lnTo>
                    <a:pt x="369" y="787"/>
                  </a:lnTo>
                  <a:cubicBezTo>
                    <a:pt x="429" y="775"/>
                    <a:pt x="489" y="739"/>
                    <a:pt x="536" y="680"/>
                  </a:cubicBezTo>
                  <a:cubicBezTo>
                    <a:pt x="545" y="663"/>
                    <a:pt x="571" y="634"/>
                    <a:pt x="581" y="606"/>
                  </a:cubicBezTo>
                  <a:lnTo>
                    <a:pt x="581" y="606"/>
                  </a:lnTo>
                  <a:cubicBezTo>
                    <a:pt x="550" y="626"/>
                    <a:pt x="519" y="645"/>
                    <a:pt x="489" y="656"/>
                  </a:cubicBezTo>
                  <a:cubicBezTo>
                    <a:pt x="500" y="632"/>
                    <a:pt x="512" y="608"/>
                    <a:pt x="512" y="584"/>
                  </a:cubicBezTo>
                  <a:lnTo>
                    <a:pt x="512" y="584"/>
                  </a:lnTo>
                  <a:lnTo>
                    <a:pt x="500" y="596"/>
                  </a:lnTo>
                  <a:cubicBezTo>
                    <a:pt x="500" y="596"/>
                    <a:pt x="489" y="608"/>
                    <a:pt x="489" y="608"/>
                  </a:cubicBezTo>
                  <a:cubicBezTo>
                    <a:pt x="524" y="501"/>
                    <a:pt x="536" y="370"/>
                    <a:pt x="500" y="263"/>
                  </a:cubicBezTo>
                  <a:lnTo>
                    <a:pt x="500" y="263"/>
                  </a:lnTo>
                  <a:cubicBezTo>
                    <a:pt x="489" y="346"/>
                    <a:pt x="465" y="441"/>
                    <a:pt x="429" y="525"/>
                  </a:cubicBezTo>
                  <a:cubicBezTo>
                    <a:pt x="441" y="429"/>
                    <a:pt x="441" y="346"/>
                    <a:pt x="417" y="263"/>
                  </a:cubicBezTo>
                  <a:cubicBezTo>
                    <a:pt x="405" y="322"/>
                    <a:pt x="393" y="382"/>
                    <a:pt x="381" y="418"/>
                  </a:cubicBezTo>
                  <a:cubicBezTo>
                    <a:pt x="369" y="251"/>
                    <a:pt x="358" y="1"/>
                    <a:pt x="358" y="1"/>
                  </a:cubicBezTo>
                  <a:cubicBezTo>
                    <a:pt x="322" y="168"/>
                    <a:pt x="310" y="346"/>
                    <a:pt x="346" y="513"/>
                  </a:cubicBezTo>
                  <a:cubicBezTo>
                    <a:pt x="346" y="513"/>
                    <a:pt x="346" y="525"/>
                    <a:pt x="334" y="537"/>
                  </a:cubicBezTo>
                  <a:cubicBezTo>
                    <a:pt x="322" y="489"/>
                    <a:pt x="310" y="453"/>
                    <a:pt x="286" y="429"/>
                  </a:cubicBezTo>
                  <a:cubicBezTo>
                    <a:pt x="274" y="263"/>
                    <a:pt x="274" y="1"/>
                    <a:pt x="274" y="1"/>
                  </a:cubicBezTo>
                  <a:close/>
                </a:path>
              </a:pathLst>
            </a:custGeom>
            <a:solidFill>
              <a:srgbClr val="FF00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8" name="Google Shape;2148;p53"/>
            <p:cNvSpPr/>
            <p:nvPr/>
          </p:nvSpPr>
          <p:spPr>
            <a:xfrm>
              <a:off x="5693390" y="2036813"/>
              <a:ext cx="15578" cy="20288"/>
            </a:xfrm>
            <a:custGeom>
              <a:avLst/>
              <a:gdLst/>
              <a:ahLst/>
              <a:cxnLst/>
              <a:rect l="l" t="t" r="r" b="b"/>
              <a:pathLst>
                <a:path w="668" h="870" extrusionOk="0">
                  <a:moveTo>
                    <a:pt x="441" y="476"/>
                  </a:moveTo>
                  <a:cubicBezTo>
                    <a:pt x="441" y="500"/>
                    <a:pt x="441" y="524"/>
                    <a:pt x="441" y="548"/>
                  </a:cubicBezTo>
                  <a:cubicBezTo>
                    <a:pt x="429" y="560"/>
                    <a:pt x="441" y="584"/>
                    <a:pt x="465" y="595"/>
                  </a:cubicBezTo>
                  <a:cubicBezTo>
                    <a:pt x="477" y="595"/>
                    <a:pt x="501" y="584"/>
                    <a:pt x="501" y="572"/>
                  </a:cubicBezTo>
                  <a:cubicBezTo>
                    <a:pt x="513" y="560"/>
                    <a:pt x="525" y="536"/>
                    <a:pt x="525" y="524"/>
                  </a:cubicBezTo>
                  <a:lnTo>
                    <a:pt x="525" y="524"/>
                  </a:lnTo>
                  <a:cubicBezTo>
                    <a:pt x="525" y="560"/>
                    <a:pt x="513" y="595"/>
                    <a:pt x="501" y="631"/>
                  </a:cubicBezTo>
                  <a:cubicBezTo>
                    <a:pt x="501" y="631"/>
                    <a:pt x="501" y="643"/>
                    <a:pt x="501" y="655"/>
                  </a:cubicBezTo>
                  <a:cubicBezTo>
                    <a:pt x="489" y="667"/>
                    <a:pt x="489" y="691"/>
                    <a:pt x="501" y="703"/>
                  </a:cubicBezTo>
                  <a:cubicBezTo>
                    <a:pt x="513" y="715"/>
                    <a:pt x="525" y="715"/>
                    <a:pt x="537" y="715"/>
                  </a:cubicBezTo>
                  <a:cubicBezTo>
                    <a:pt x="501" y="750"/>
                    <a:pt x="465" y="774"/>
                    <a:pt x="417" y="786"/>
                  </a:cubicBezTo>
                  <a:lnTo>
                    <a:pt x="298" y="786"/>
                  </a:lnTo>
                  <a:cubicBezTo>
                    <a:pt x="251" y="774"/>
                    <a:pt x="203" y="750"/>
                    <a:pt x="167" y="703"/>
                  </a:cubicBezTo>
                  <a:lnTo>
                    <a:pt x="167" y="703"/>
                  </a:lnTo>
                  <a:cubicBezTo>
                    <a:pt x="171" y="706"/>
                    <a:pt x="174" y="708"/>
                    <a:pt x="178" y="708"/>
                  </a:cubicBezTo>
                  <a:cubicBezTo>
                    <a:pt x="186" y="708"/>
                    <a:pt x="195" y="699"/>
                    <a:pt x="203" y="691"/>
                  </a:cubicBezTo>
                  <a:cubicBezTo>
                    <a:pt x="203" y="681"/>
                    <a:pt x="211" y="664"/>
                    <a:pt x="220" y="664"/>
                  </a:cubicBezTo>
                  <a:cubicBezTo>
                    <a:pt x="222" y="664"/>
                    <a:pt x="225" y="665"/>
                    <a:pt x="227" y="667"/>
                  </a:cubicBezTo>
                  <a:cubicBezTo>
                    <a:pt x="251" y="655"/>
                    <a:pt x="251" y="643"/>
                    <a:pt x="251" y="631"/>
                  </a:cubicBezTo>
                  <a:lnTo>
                    <a:pt x="251" y="572"/>
                  </a:lnTo>
                  <a:cubicBezTo>
                    <a:pt x="263" y="584"/>
                    <a:pt x="275" y="607"/>
                    <a:pt x="275" y="631"/>
                  </a:cubicBezTo>
                  <a:cubicBezTo>
                    <a:pt x="275" y="643"/>
                    <a:pt x="298" y="655"/>
                    <a:pt x="310" y="655"/>
                  </a:cubicBezTo>
                  <a:cubicBezTo>
                    <a:pt x="334" y="643"/>
                    <a:pt x="346" y="631"/>
                    <a:pt x="346" y="607"/>
                  </a:cubicBezTo>
                  <a:lnTo>
                    <a:pt x="346" y="595"/>
                  </a:lnTo>
                  <a:cubicBezTo>
                    <a:pt x="346" y="588"/>
                    <a:pt x="346" y="580"/>
                    <a:pt x="346" y="572"/>
                  </a:cubicBezTo>
                  <a:cubicBezTo>
                    <a:pt x="346" y="584"/>
                    <a:pt x="358" y="595"/>
                    <a:pt x="370" y="595"/>
                  </a:cubicBezTo>
                  <a:cubicBezTo>
                    <a:pt x="394" y="595"/>
                    <a:pt x="406" y="595"/>
                    <a:pt x="406" y="584"/>
                  </a:cubicBezTo>
                  <a:lnTo>
                    <a:pt x="417" y="560"/>
                  </a:lnTo>
                  <a:cubicBezTo>
                    <a:pt x="429" y="548"/>
                    <a:pt x="429" y="548"/>
                    <a:pt x="417" y="536"/>
                  </a:cubicBezTo>
                  <a:lnTo>
                    <a:pt x="417" y="476"/>
                  </a:lnTo>
                  <a:cubicBezTo>
                    <a:pt x="423" y="482"/>
                    <a:pt x="429" y="485"/>
                    <a:pt x="434" y="485"/>
                  </a:cubicBezTo>
                  <a:cubicBezTo>
                    <a:pt x="438" y="485"/>
                    <a:pt x="441" y="482"/>
                    <a:pt x="441" y="476"/>
                  </a:cubicBezTo>
                  <a:close/>
                  <a:moveTo>
                    <a:pt x="429" y="0"/>
                  </a:moveTo>
                  <a:cubicBezTo>
                    <a:pt x="406" y="0"/>
                    <a:pt x="394" y="12"/>
                    <a:pt x="382" y="24"/>
                  </a:cubicBezTo>
                  <a:cubicBezTo>
                    <a:pt x="382" y="36"/>
                    <a:pt x="370" y="48"/>
                    <a:pt x="370" y="72"/>
                  </a:cubicBezTo>
                  <a:lnTo>
                    <a:pt x="370" y="36"/>
                  </a:lnTo>
                  <a:cubicBezTo>
                    <a:pt x="370" y="15"/>
                    <a:pt x="350" y="2"/>
                    <a:pt x="331" y="2"/>
                  </a:cubicBezTo>
                  <a:cubicBezTo>
                    <a:pt x="317" y="2"/>
                    <a:pt x="303" y="9"/>
                    <a:pt x="298" y="24"/>
                  </a:cubicBezTo>
                  <a:cubicBezTo>
                    <a:pt x="263" y="95"/>
                    <a:pt x="251" y="179"/>
                    <a:pt x="251" y="262"/>
                  </a:cubicBezTo>
                  <a:cubicBezTo>
                    <a:pt x="227" y="274"/>
                    <a:pt x="227" y="286"/>
                    <a:pt x="239" y="310"/>
                  </a:cubicBezTo>
                  <a:lnTo>
                    <a:pt x="239" y="322"/>
                  </a:lnTo>
                  <a:lnTo>
                    <a:pt x="239" y="334"/>
                  </a:lnTo>
                  <a:lnTo>
                    <a:pt x="203" y="286"/>
                  </a:lnTo>
                  <a:cubicBezTo>
                    <a:pt x="203" y="274"/>
                    <a:pt x="203" y="274"/>
                    <a:pt x="203" y="262"/>
                  </a:cubicBezTo>
                  <a:cubicBezTo>
                    <a:pt x="191" y="256"/>
                    <a:pt x="182" y="253"/>
                    <a:pt x="173" y="253"/>
                  </a:cubicBezTo>
                  <a:cubicBezTo>
                    <a:pt x="164" y="253"/>
                    <a:pt x="156" y="256"/>
                    <a:pt x="144" y="262"/>
                  </a:cubicBezTo>
                  <a:cubicBezTo>
                    <a:pt x="132" y="274"/>
                    <a:pt x="132" y="298"/>
                    <a:pt x="132" y="310"/>
                  </a:cubicBezTo>
                  <a:lnTo>
                    <a:pt x="132" y="322"/>
                  </a:lnTo>
                  <a:cubicBezTo>
                    <a:pt x="156" y="393"/>
                    <a:pt x="167" y="476"/>
                    <a:pt x="167" y="560"/>
                  </a:cubicBezTo>
                  <a:lnTo>
                    <a:pt x="156" y="548"/>
                  </a:lnTo>
                  <a:cubicBezTo>
                    <a:pt x="150" y="536"/>
                    <a:pt x="141" y="530"/>
                    <a:pt x="130" y="530"/>
                  </a:cubicBezTo>
                  <a:cubicBezTo>
                    <a:pt x="120" y="530"/>
                    <a:pt x="108" y="536"/>
                    <a:pt x="96" y="548"/>
                  </a:cubicBezTo>
                  <a:cubicBezTo>
                    <a:pt x="96" y="548"/>
                    <a:pt x="96" y="560"/>
                    <a:pt x="96" y="560"/>
                  </a:cubicBezTo>
                  <a:lnTo>
                    <a:pt x="60" y="536"/>
                  </a:lnTo>
                  <a:cubicBezTo>
                    <a:pt x="54" y="530"/>
                    <a:pt x="45" y="527"/>
                    <a:pt x="36" y="527"/>
                  </a:cubicBezTo>
                  <a:cubicBezTo>
                    <a:pt x="28" y="527"/>
                    <a:pt x="19" y="530"/>
                    <a:pt x="13" y="536"/>
                  </a:cubicBezTo>
                  <a:cubicBezTo>
                    <a:pt x="1" y="560"/>
                    <a:pt x="1" y="572"/>
                    <a:pt x="13" y="584"/>
                  </a:cubicBezTo>
                  <a:lnTo>
                    <a:pt x="13" y="595"/>
                  </a:lnTo>
                  <a:cubicBezTo>
                    <a:pt x="13" y="607"/>
                    <a:pt x="13" y="607"/>
                    <a:pt x="13" y="619"/>
                  </a:cubicBezTo>
                  <a:cubicBezTo>
                    <a:pt x="25" y="631"/>
                    <a:pt x="36" y="643"/>
                    <a:pt x="36" y="667"/>
                  </a:cubicBezTo>
                  <a:cubicBezTo>
                    <a:pt x="48" y="691"/>
                    <a:pt x="72" y="715"/>
                    <a:pt x="96" y="738"/>
                  </a:cubicBezTo>
                  <a:cubicBezTo>
                    <a:pt x="144" y="798"/>
                    <a:pt x="215" y="845"/>
                    <a:pt x="286" y="869"/>
                  </a:cubicBezTo>
                  <a:lnTo>
                    <a:pt x="417" y="869"/>
                  </a:lnTo>
                  <a:cubicBezTo>
                    <a:pt x="489" y="857"/>
                    <a:pt x="560" y="822"/>
                    <a:pt x="608" y="762"/>
                  </a:cubicBezTo>
                  <a:cubicBezTo>
                    <a:pt x="644" y="726"/>
                    <a:pt x="667" y="667"/>
                    <a:pt x="667" y="619"/>
                  </a:cubicBezTo>
                  <a:cubicBezTo>
                    <a:pt x="667" y="592"/>
                    <a:pt x="647" y="579"/>
                    <a:pt x="632" y="579"/>
                  </a:cubicBezTo>
                  <a:cubicBezTo>
                    <a:pt x="627" y="579"/>
                    <a:pt x="623" y="581"/>
                    <a:pt x="620" y="584"/>
                  </a:cubicBezTo>
                  <a:cubicBezTo>
                    <a:pt x="608" y="595"/>
                    <a:pt x="596" y="595"/>
                    <a:pt x="596" y="607"/>
                  </a:cubicBezTo>
                  <a:cubicBezTo>
                    <a:pt x="584" y="619"/>
                    <a:pt x="584" y="619"/>
                    <a:pt x="584" y="619"/>
                  </a:cubicBezTo>
                  <a:cubicBezTo>
                    <a:pt x="584" y="607"/>
                    <a:pt x="584" y="607"/>
                    <a:pt x="584" y="607"/>
                  </a:cubicBezTo>
                  <a:cubicBezTo>
                    <a:pt x="608" y="500"/>
                    <a:pt x="608" y="393"/>
                    <a:pt x="584" y="286"/>
                  </a:cubicBezTo>
                  <a:cubicBezTo>
                    <a:pt x="578" y="268"/>
                    <a:pt x="560" y="259"/>
                    <a:pt x="544" y="259"/>
                  </a:cubicBezTo>
                  <a:cubicBezTo>
                    <a:pt x="528" y="259"/>
                    <a:pt x="513" y="268"/>
                    <a:pt x="513" y="286"/>
                  </a:cubicBezTo>
                  <a:cubicBezTo>
                    <a:pt x="513" y="298"/>
                    <a:pt x="501" y="310"/>
                    <a:pt x="501" y="322"/>
                  </a:cubicBezTo>
                  <a:lnTo>
                    <a:pt x="501" y="286"/>
                  </a:lnTo>
                  <a:cubicBezTo>
                    <a:pt x="501" y="274"/>
                    <a:pt x="489" y="262"/>
                    <a:pt x="465" y="262"/>
                  </a:cubicBezTo>
                  <a:lnTo>
                    <a:pt x="453" y="262"/>
                  </a:lnTo>
                  <a:lnTo>
                    <a:pt x="453" y="36"/>
                  </a:lnTo>
                  <a:cubicBezTo>
                    <a:pt x="453" y="24"/>
                    <a:pt x="441" y="12"/>
                    <a:pt x="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p:txBody>
        </p:sp>
        <p:sp>
          <p:nvSpPr>
            <p:cNvPr id="2149" name="Google Shape;2149;p53"/>
            <p:cNvSpPr/>
            <p:nvPr/>
          </p:nvSpPr>
          <p:spPr>
            <a:xfrm>
              <a:off x="5612867" y="2036813"/>
              <a:ext cx="6413" cy="6390"/>
            </a:xfrm>
            <a:custGeom>
              <a:avLst/>
              <a:gdLst/>
              <a:ahLst/>
              <a:cxnLst/>
              <a:rect l="l" t="t" r="r" b="b"/>
              <a:pathLst>
                <a:path w="275" h="274" extrusionOk="0">
                  <a:moveTo>
                    <a:pt x="132" y="0"/>
                  </a:moveTo>
                  <a:cubicBezTo>
                    <a:pt x="60" y="0"/>
                    <a:pt x="1" y="60"/>
                    <a:pt x="1" y="131"/>
                  </a:cubicBezTo>
                  <a:cubicBezTo>
                    <a:pt x="1" y="203"/>
                    <a:pt x="60" y="274"/>
                    <a:pt x="132" y="274"/>
                  </a:cubicBezTo>
                  <a:cubicBezTo>
                    <a:pt x="203" y="274"/>
                    <a:pt x="275" y="203"/>
                    <a:pt x="275" y="131"/>
                  </a:cubicBezTo>
                  <a:cubicBezTo>
                    <a:pt x="275" y="60"/>
                    <a:pt x="203" y="0"/>
                    <a:pt x="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0" name="Google Shape;2150;p53"/>
            <p:cNvSpPr/>
            <p:nvPr/>
          </p:nvSpPr>
          <p:spPr>
            <a:xfrm>
              <a:off x="5610652" y="2035973"/>
              <a:ext cx="10587" cy="8069"/>
            </a:xfrm>
            <a:custGeom>
              <a:avLst/>
              <a:gdLst/>
              <a:ahLst/>
              <a:cxnLst/>
              <a:rect l="l" t="t" r="r" b="b"/>
              <a:pathLst>
                <a:path w="454" h="346" extrusionOk="0">
                  <a:moveTo>
                    <a:pt x="245" y="70"/>
                  </a:moveTo>
                  <a:cubicBezTo>
                    <a:pt x="296" y="70"/>
                    <a:pt x="333" y="114"/>
                    <a:pt x="322" y="167"/>
                  </a:cubicBezTo>
                  <a:cubicBezTo>
                    <a:pt x="322" y="231"/>
                    <a:pt x="275" y="268"/>
                    <a:pt x="225" y="268"/>
                  </a:cubicBezTo>
                  <a:cubicBezTo>
                    <a:pt x="200" y="268"/>
                    <a:pt x="175" y="258"/>
                    <a:pt x="155" y="239"/>
                  </a:cubicBezTo>
                  <a:cubicBezTo>
                    <a:pt x="96" y="179"/>
                    <a:pt x="144" y="72"/>
                    <a:pt x="227" y="72"/>
                  </a:cubicBezTo>
                  <a:cubicBezTo>
                    <a:pt x="233" y="71"/>
                    <a:pt x="239" y="70"/>
                    <a:pt x="245" y="70"/>
                  </a:cubicBezTo>
                  <a:close/>
                  <a:moveTo>
                    <a:pt x="216" y="0"/>
                  </a:moveTo>
                  <a:cubicBezTo>
                    <a:pt x="1" y="0"/>
                    <a:pt x="4" y="346"/>
                    <a:pt x="227" y="346"/>
                  </a:cubicBezTo>
                  <a:cubicBezTo>
                    <a:pt x="449" y="346"/>
                    <a:pt x="453" y="0"/>
                    <a:pt x="238" y="0"/>
                  </a:cubicBezTo>
                  <a:cubicBezTo>
                    <a:pt x="234" y="0"/>
                    <a:pt x="231" y="0"/>
                    <a:pt x="227" y="0"/>
                  </a:cubicBezTo>
                  <a:cubicBezTo>
                    <a:pt x="223" y="0"/>
                    <a:pt x="220" y="0"/>
                    <a:pt x="2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1" name="Google Shape;2151;p53"/>
            <p:cNvSpPr/>
            <p:nvPr/>
          </p:nvSpPr>
          <p:spPr>
            <a:xfrm>
              <a:off x="5618160" y="2033478"/>
              <a:ext cx="6390" cy="6413"/>
            </a:xfrm>
            <a:custGeom>
              <a:avLst/>
              <a:gdLst/>
              <a:ahLst/>
              <a:cxnLst/>
              <a:rect l="l" t="t" r="r" b="b"/>
              <a:pathLst>
                <a:path w="274" h="275" extrusionOk="0">
                  <a:moveTo>
                    <a:pt x="131" y="0"/>
                  </a:moveTo>
                  <a:cubicBezTo>
                    <a:pt x="60" y="0"/>
                    <a:pt x="0" y="60"/>
                    <a:pt x="0" y="143"/>
                  </a:cubicBezTo>
                  <a:cubicBezTo>
                    <a:pt x="0" y="215"/>
                    <a:pt x="60" y="274"/>
                    <a:pt x="131" y="274"/>
                  </a:cubicBezTo>
                  <a:cubicBezTo>
                    <a:pt x="214" y="274"/>
                    <a:pt x="274" y="215"/>
                    <a:pt x="274" y="143"/>
                  </a:cubicBezTo>
                  <a:cubicBezTo>
                    <a:pt x="274" y="60"/>
                    <a:pt x="214"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2" name="Google Shape;2152;p53"/>
            <p:cNvSpPr/>
            <p:nvPr/>
          </p:nvSpPr>
          <p:spPr>
            <a:xfrm>
              <a:off x="5615922" y="2032615"/>
              <a:ext cx="9748" cy="8092"/>
            </a:xfrm>
            <a:custGeom>
              <a:avLst/>
              <a:gdLst/>
              <a:ahLst/>
              <a:cxnLst/>
              <a:rect l="l" t="t" r="r" b="b"/>
              <a:pathLst>
                <a:path w="418" h="347" extrusionOk="0">
                  <a:moveTo>
                    <a:pt x="239" y="73"/>
                  </a:moveTo>
                  <a:cubicBezTo>
                    <a:pt x="299" y="73"/>
                    <a:pt x="334" y="121"/>
                    <a:pt x="334" y="180"/>
                  </a:cubicBezTo>
                  <a:cubicBezTo>
                    <a:pt x="334" y="238"/>
                    <a:pt x="283" y="278"/>
                    <a:pt x="232" y="278"/>
                  </a:cubicBezTo>
                  <a:cubicBezTo>
                    <a:pt x="209" y="278"/>
                    <a:pt x="186" y="270"/>
                    <a:pt x="168" y="252"/>
                  </a:cubicBezTo>
                  <a:cubicBezTo>
                    <a:pt x="108" y="180"/>
                    <a:pt x="156" y="73"/>
                    <a:pt x="239" y="73"/>
                  </a:cubicBezTo>
                  <a:close/>
                  <a:moveTo>
                    <a:pt x="236" y="1"/>
                  </a:moveTo>
                  <a:cubicBezTo>
                    <a:pt x="195" y="1"/>
                    <a:pt x="153" y="16"/>
                    <a:pt x="120" y="49"/>
                  </a:cubicBezTo>
                  <a:cubicBezTo>
                    <a:pt x="1" y="156"/>
                    <a:pt x="84" y="347"/>
                    <a:pt x="239" y="347"/>
                  </a:cubicBezTo>
                  <a:cubicBezTo>
                    <a:pt x="334" y="347"/>
                    <a:pt x="418" y="275"/>
                    <a:pt x="418" y="180"/>
                  </a:cubicBezTo>
                  <a:cubicBezTo>
                    <a:pt x="418" y="74"/>
                    <a:pt x="327" y="1"/>
                    <a:pt x="2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3" name="Google Shape;2153;p53"/>
            <p:cNvSpPr/>
            <p:nvPr/>
          </p:nvSpPr>
          <p:spPr>
            <a:xfrm>
              <a:off x="5621215" y="2036813"/>
              <a:ext cx="6390" cy="6390"/>
            </a:xfrm>
            <a:custGeom>
              <a:avLst/>
              <a:gdLst/>
              <a:ahLst/>
              <a:cxnLst/>
              <a:rect l="l" t="t" r="r" b="b"/>
              <a:pathLst>
                <a:path w="274" h="274" extrusionOk="0">
                  <a:moveTo>
                    <a:pt x="143" y="0"/>
                  </a:moveTo>
                  <a:cubicBezTo>
                    <a:pt x="72" y="0"/>
                    <a:pt x="0" y="60"/>
                    <a:pt x="0" y="131"/>
                  </a:cubicBezTo>
                  <a:cubicBezTo>
                    <a:pt x="0" y="203"/>
                    <a:pt x="72" y="274"/>
                    <a:pt x="143" y="274"/>
                  </a:cubicBezTo>
                  <a:cubicBezTo>
                    <a:pt x="214" y="274"/>
                    <a:pt x="274" y="203"/>
                    <a:pt x="274" y="131"/>
                  </a:cubicBezTo>
                  <a:cubicBezTo>
                    <a:pt x="274" y="60"/>
                    <a:pt x="214" y="0"/>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4" name="Google Shape;2154;p53"/>
            <p:cNvSpPr/>
            <p:nvPr/>
          </p:nvSpPr>
          <p:spPr>
            <a:xfrm>
              <a:off x="5618977" y="2035880"/>
              <a:ext cx="9468" cy="8162"/>
            </a:xfrm>
            <a:custGeom>
              <a:avLst/>
              <a:gdLst/>
              <a:ahLst/>
              <a:cxnLst/>
              <a:rect l="l" t="t" r="r" b="b"/>
              <a:pathLst>
                <a:path w="406" h="350" extrusionOk="0">
                  <a:moveTo>
                    <a:pt x="239" y="76"/>
                  </a:moveTo>
                  <a:cubicBezTo>
                    <a:pt x="299" y="76"/>
                    <a:pt x="334" y="112"/>
                    <a:pt x="334" y="171"/>
                  </a:cubicBezTo>
                  <a:cubicBezTo>
                    <a:pt x="334" y="235"/>
                    <a:pt x="287" y="272"/>
                    <a:pt x="237" y="272"/>
                  </a:cubicBezTo>
                  <a:cubicBezTo>
                    <a:pt x="213" y="272"/>
                    <a:pt x="187" y="262"/>
                    <a:pt x="168" y="243"/>
                  </a:cubicBezTo>
                  <a:cubicBezTo>
                    <a:pt x="108" y="183"/>
                    <a:pt x="144" y="76"/>
                    <a:pt x="239" y="76"/>
                  </a:cubicBezTo>
                  <a:close/>
                  <a:moveTo>
                    <a:pt x="236" y="1"/>
                  </a:moveTo>
                  <a:cubicBezTo>
                    <a:pt x="193" y="1"/>
                    <a:pt x="147" y="17"/>
                    <a:pt x="108" y="52"/>
                  </a:cubicBezTo>
                  <a:cubicBezTo>
                    <a:pt x="1" y="159"/>
                    <a:pt x="84" y="350"/>
                    <a:pt x="239" y="350"/>
                  </a:cubicBezTo>
                  <a:cubicBezTo>
                    <a:pt x="334" y="350"/>
                    <a:pt x="406" y="266"/>
                    <a:pt x="406" y="171"/>
                  </a:cubicBezTo>
                  <a:cubicBezTo>
                    <a:pt x="406" y="67"/>
                    <a:pt x="325" y="1"/>
                    <a:pt x="2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5" name="Google Shape;2155;p53"/>
            <p:cNvSpPr/>
            <p:nvPr/>
          </p:nvSpPr>
          <p:spPr>
            <a:xfrm>
              <a:off x="5619816" y="2040404"/>
              <a:ext cx="6413" cy="6413"/>
            </a:xfrm>
            <a:custGeom>
              <a:avLst/>
              <a:gdLst/>
              <a:ahLst/>
              <a:cxnLst/>
              <a:rect l="l" t="t" r="r" b="b"/>
              <a:pathLst>
                <a:path w="275" h="275" extrusionOk="0">
                  <a:moveTo>
                    <a:pt x="132" y="1"/>
                  </a:moveTo>
                  <a:cubicBezTo>
                    <a:pt x="60" y="1"/>
                    <a:pt x="1" y="72"/>
                    <a:pt x="1" y="144"/>
                  </a:cubicBezTo>
                  <a:cubicBezTo>
                    <a:pt x="1" y="215"/>
                    <a:pt x="60" y="275"/>
                    <a:pt x="132" y="275"/>
                  </a:cubicBezTo>
                  <a:cubicBezTo>
                    <a:pt x="215" y="275"/>
                    <a:pt x="274" y="215"/>
                    <a:pt x="274" y="144"/>
                  </a:cubicBezTo>
                  <a:cubicBezTo>
                    <a:pt x="274" y="72"/>
                    <a:pt x="215"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6" name="Google Shape;2156;p53"/>
            <p:cNvSpPr/>
            <p:nvPr/>
          </p:nvSpPr>
          <p:spPr>
            <a:xfrm>
              <a:off x="5617601" y="2039774"/>
              <a:ext cx="9468" cy="8162"/>
            </a:xfrm>
            <a:custGeom>
              <a:avLst/>
              <a:gdLst/>
              <a:ahLst/>
              <a:cxnLst/>
              <a:rect l="l" t="t" r="r" b="b"/>
              <a:pathLst>
                <a:path w="406" h="350" extrusionOk="0">
                  <a:moveTo>
                    <a:pt x="251" y="74"/>
                  </a:moveTo>
                  <a:cubicBezTo>
                    <a:pt x="294" y="74"/>
                    <a:pt x="334" y="127"/>
                    <a:pt x="334" y="171"/>
                  </a:cubicBezTo>
                  <a:cubicBezTo>
                    <a:pt x="334" y="234"/>
                    <a:pt x="286" y="277"/>
                    <a:pt x="237" y="277"/>
                  </a:cubicBezTo>
                  <a:cubicBezTo>
                    <a:pt x="212" y="277"/>
                    <a:pt x="187" y="266"/>
                    <a:pt x="167" y="242"/>
                  </a:cubicBezTo>
                  <a:cubicBezTo>
                    <a:pt x="96" y="183"/>
                    <a:pt x="143" y="76"/>
                    <a:pt x="238" y="76"/>
                  </a:cubicBezTo>
                  <a:cubicBezTo>
                    <a:pt x="243" y="74"/>
                    <a:pt x="247" y="74"/>
                    <a:pt x="251" y="74"/>
                  </a:cubicBezTo>
                  <a:close/>
                  <a:moveTo>
                    <a:pt x="230" y="1"/>
                  </a:moveTo>
                  <a:cubicBezTo>
                    <a:pt x="187" y="1"/>
                    <a:pt x="143" y="16"/>
                    <a:pt x="107" y="52"/>
                  </a:cubicBezTo>
                  <a:cubicBezTo>
                    <a:pt x="0" y="159"/>
                    <a:pt x="72" y="349"/>
                    <a:pt x="238" y="349"/>
                  </a:cubicBezTo>
                  <a:cubicBezTo>
                    <a:pt x="334" y="349"/>
                    <a:pt x="405" y="266"/>
                    <a:pt x="405" y="171"/>
                  </a:cubicBezTo>
                  <a:cubicBezTo>
                    <a:pt x="405" y="67"/>
                    <a:pt x="319" y="1"/>
                    <a:pt x="2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7" name="Google Shape;2157;p53"/>
            <p:cNvSpPr/>
            <p:nvPr/>
          </p:nvSpPr>
          <p:spPr>
            <a:xfrm>
              <a:off x="5615922" y="2040404"/>
              <a:ext cx="6413" cy="6413"/>
            </a:xfrm>
            <a:custGeom>
              <a:avLst/>
              <a:gdLst/>
              <a:ahLst/>
              <a:cxnLst/>
              <a:rect l="l" t="t" r="r" b="b"/>
              <a:pathLst>
                <a:path w="275" h="275" extrusionOk="0">
                  <a:moveTo>
                    <a:pt x="132" y="1"/>
                  </a:moveTo>
                  <a:cubicBezTo>
                    <a:pt x="60" y="1"/>
                    <a:pt x="1" y="72"/>
                    <a:pt x="1" y="144"/>
                  </a:cubicBezTo>
                  <a:cubicBezTo>
                    <a:pt x="1" y="215"/>
                    <a:pt x="60" y="275"/>
                    <a:pt x="132" y="275"/>
                  </a:cubicBezTo>
                  <a:cubicBezTo>
                    <a:pt x="215" y="275"/>
                    <a:pt x="275" y="215"/>
                    <a:pt x="275" y="144"/>
                  </a:cubicBezTo>
                  <a:cubicBezTo>
                    <a:pt x="275" y="72"/>
                    <a:pt x="215"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8" name="Google Shape;2158;p53"/>
            <p:cNvSpPr/>
            <p:nvPr/>
          </p:nvSpPr>
          <p:spPr>
            <a:xfrm>
              <a:off x="5613706" y="2039867"/>
              <a:ext cx="10844" cy="8069"/>
            </a:xfrm>
            <a:custGeom>
              <a:avLst/>
              <a:gdLst/>
              <a:ahLst/>
              <a:cxnLst/>
              <a:rect l="l" t="t" r="r" b="b"/>
              <a:pathLst>
                <a:path w="465" h="346" extrusionOk="0">
                  <a:moveTo>
                    <a:pt x="251" y="70"/>
                  </a:moveTo>
                  <a:cubicBezTo>
                    <a:pt x="294" y="70"/>
                    <a:pt x="334" y="123"/>
                    <a:pt x="334" y="167"/>
                  </a:cubicBezTo>
                  <a:cubicBezTo>
                    <a:pt x="334" y="230"/>
                    <a:pt x="286" y="273"/>
                    <a:pt x="237" y="273"/>
                  </a:cubicBezTo>
                  <a:cubicBezTo>
                    <a:pt x="212" y="273"/>
                    <a:pt x="187" y="262"/>
                    <a:pt x="167" y="238"/>
                  </a:cubicBezTo>
                  <a:cubicBezTo>
                    <a:pt x="96" y="179"/>
                    <a:pt x="144" y="72"/>
                    <a:pt x="239" y="72"/>
                  </a:cubicBezTo>
                  <a:cubicBezTo>
                    <a:pt x="243" y="70"/>
                    <a:pt x="247" y="70"/>
                    <a:pt x="251" y="70"/>
                  </a:cubicBezTo>
                  <a:close/>
                  <a:moveTo>
                    <a:pt x="239" y="0"/>
                  </a:moveTo>
                  <a:cubicBezTo>
                    <a:pt x="1" y="0"/>
                    <a:pt x="1" y="345"/>
                    <a:pt x="239" y="345"/>
                  </a:cubicBezTo>
                  <a:cubicBezTo>
                    <a:pt x="465" y="345"/>
                    <a:pt x="465" y="0"/>
                    <a:pt x="2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9" name="Google Shape;2159;p53"/>
            <p:cNvSpPr/>
            <p:nvPr/>
          </p:nvSpPr>
          <p:spPr>
            <a:xfrm>
              <a:off x="5640081" y="2029863"/>
              <a:ext cx="10028" cy="10028"/>
            </a:xfrm>
            <a:custGeom>
              <a:avLst/>
              <a:gdLst/>
              <a:ahLst/>
              <a:cxnLst/>
              <a:rect l="l" t="t" r="r" b="b"/>
              <a:pathLst>
                <a:path w="430" h="430" extrusionOk="0">
                  <a:moveTo>
                    <a:pt x="215" y="0"/>
                  </a:moveTo>
                  <a:cubicBezTo>
                    <a:pt x="96" y="0"/>
                    <a:pt x="1" y="96"/>
                    <a:pt x="1" y="215"/>
                  </a:cubicBezTo>
                  <a:cubicBezTo>
                    <a:pt x="1" y="334"/>
                    <a:pt x="96" y="429"/>
                    <a:pt x="215" y="429"/>
                  </a:cubicBezTo>
                  <a:cubicBezTo>
                    <a:pt x="334" y="429"/>
                    <a:pt x="429" y="334"/>
                    <a:pt x="429" y="215"/>
                  </a:cubicBezTo>
                  <a:cubicBezTo>
                    <a:pt x="429" y="96"/>
                    <a:pt x="334" y="0"/>
                    <a:pt x="215" y="0"/>
                  </a:cubicBezTo>
                  <a:close/>
                </a:path>
              </a:pathLst>
            </a:custGeom>
            <a:solidFill>
              <a:srgbClr val="C1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0" name="Google Shape;2160;p53"/>
            <p:cNvSpPr/>
            <p:nvPr/>
          </p:nvSpPr>
          <p:spPr>
            <a:xfrm>
              <a:off x="5637306" y="2029140"/>
              <a:ext cx="13642" cy="11847"/>
            </a:xfrm>
            <a:custGeom>
              <a:avLst/>
              <a:gdLst/>
              <a:ahLst/>
              <a:cxnLst/>
              <a:rect l="l" t="t" r="r" b="b"/>
              <a:pathLst>
                <a:path w="585" h="508" extrusionOk="0">
                  <a:moveTo>
                    <a:pt x="334" y="67"/>
                  </a:moveTo>
                  <a:cubicBezTo>
                    <a:pt x="441" y="67"/>
                    <a:pt x="513" y="151"/>
                    <a:pt x="513" y="258"/>
                  </a:cubicBezTo>
                  <a:cubicBezTo>
                    <a:pt x="513" y="362"/>
                    <a:pt x="427" y="433"/>
                    <a:pt x="335" y="433"/>
                  </a:cubicBezTo>
                  <a:cubicBezTo>
                    <a:pt x="289" y="433"/>
                    <a:pt x="242" y="416"/>
                    <a:pt x="203" y="377"/>
                  </a:cubicBezTo>
                  <a:cubicBezTo>
                    <a:pt x="96" y="270"/>
                    <a:pt x="179" y="79"/>
                    <a:pt x="334" y="79"/>
                  </a:cubicBezTo>
                  <a:lnTo>
                    <a:pt x="334" y="67"/>
                  </a:lnTo>
                  <a:close/>
                  <a:moveTo>
                    <a:pt x="330" y="1"/>
                  </a:moveTo>
                  <a:cubicBezTo>
                    <a:pt x="268" y="1"/>
                    <a:pt x="206" y="25"/>
                    <a:pt x="155" y="79"/>
                  </a:cubicBezTo>
                  <a:cubicBezTo>
                    <a:pt x="1" y="234"/>
                    <a:pt x="108" y="508"/>
                    <a:pt x="334" y="508"/>
                  </a:cubicBezTo>
                  <a:cubicBezTo>
                    <a:pt x="477" y="508"/>
                    <a:pt x="584" y="389"/>
                    <a:pt x="584" y="258"/>
                  </a:cubicBezTo>
                  <a:cubicBezTo>
                    <a:pt x="584" y="105"/>
                    <a:pt x="459"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1" name="Google Shape;2161;p53"/>
            <p:cNvSpPr/>
            <p:nvPr/>
          </p:nvSpPr>
          <p:spPr>
            <a:xfrm>
              <a:off x="5645911" y="2024873"/>
              <a:ext cx="10028" cy="10004"/>
            </a:xfrm>
            <a:custGeom>
              <a:avLst/>
              <a:gdLst/>
              <a:ahLst/>
              <a:cxnLst/>
              <a:rect l="l" t="t" r="r" b="b"/>
              <a:pathLst>
                <a:path w="430" h="429" extrusionOk="0">
                  <a:moveTo>
                    <a:pt x="215" y="0"/>
                  </a:moveTo>
                  <a:cubicBezTo>
                    <a:pt x="96" y="0"/>
                    <a:pt x="1" y="95"/>
                    <a:pt x="1" y="214"/>
                  </a:cubicBezTo>
                  <a:cubicBezTo>
                    <a:pt x="1" y="334"/>
                    <a:pt x="96" y="429"/>
                    <a:pt x="215" y="429"/>
                  </a:cubicBezTo>
                  <a:cubicBezTo>
                    <a:pt x="334" y="429"/>
                    <a:pt x="429" y="334"/>
                    <a:pt x="429" y="214"/>
                  </a:cubicBezTo>
                  <a:cubicBezTo>
                    <a:pt x="429" y="95"/>
                    <a:pt x="334" y="0"/>
                    <a:pt x="215" y="0"/>
                  </a:cubicBezTo>
                  <a:close/>
                </a:path>
              </a:pathLst>
            </a:custGeom>
            <a:solidFill>
              <a:srgbClr val="C1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2" name="Google Shape;2162;p53"/>
            <p:cNvSpPr/>
            <p:nvPr/>
          </p:nvSpPr>
          <p:spPr>
            <a:xfrm>
              <a:off x="5643136" y="2024010"/>
              <a:ext cx="13642" cy="11707"/>
            </a:xfrm>
            <a:custGeom>
              <a:avLst/>
              <a:gdLst/>
              <a:ahLst/>
              <a:cxnLst/>
              <a:rect l="l" t="t" r="r" b="b"/>
              <a:pathLst>
                <a:path w="585" h="502" extrusionOk="0">
                  <a:moveTo>
                    <a:pt x="334" y="73"/>
                  </a:moveTo>
                  <a:cubicBezTo>
                    <a:pt x="429" y="73"/>
                    <a:pt x="513" y="156"/>
                    <a:pt x="513" y="251"/>
                  </a:cubicBezTo>
                  <a:cubicBezTo>
                    <a:pt x="513" y="358"/>
                    <a:pt x="422" y="431"/>
                    <a:pt x="327" y="431"/>
                  </a:cubicBezTo>
                  <a:cubicBezTo>
                    <a:pt x="284" y="431"/>
                    <a:pt x="240" y="416"/>
                    <a:pt x="203" y="382"/>
                  </a:cubicBezTo>
                  <a:cubicBezTo>
                    <a:pt x="96" y="263"/>
                    <a:pt x="179" y="73"/>
                    <a:pt x="334" y="73"/>
                  </a:cubicBezTo>
                  <a:close/>
                  <a:moveTo>
                    <a:pt x="330" y="0"/>
                  </a:moveTo>
                  <a:cubicBezTo>
                    <a:pt x="268" y="0"/>
                    <a:pt x="206" y="23"/>
                    <a:pt x="155" y="73"/>
                  </a:cubicBezTo>
                  <a:cubicBezTo>
                    <a:pt x="1" y="228"/>
                    <a:pt x="108" y="502"/>
                    <a:pt x="334" y="502"/>
                  </a:cubicBezTo>
                  <a:cubicBezTo>
                    <a:pt x="477" y="502"/>
                    <a:pt x="584" y="394"/>
                    <a:pt x="584" y="251"/>
                  </a:cubicBezTo>
                  <a:cubicBezTo>
                    <a:pt x="584" y="99"/>
                    <a:pt x="459" y="0"/>
                    <a:pt x="3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3" name="Google Shape;2163;p53"/>
            <p:cNvSpPr/>
            <p:nvPr/>
          </p:nvSpPr>
          <p:spPr>
            <a:xfrm>
              <a:off x="5650925" y="2029863"/>
              <a:ext cx="10004" cy="10028"/>
            </a:xfrm>
            <a:custGeom>
              <a:avLst/>
              <a:gdLst/>
              <a:ahLst/>
              <a:cxnLst/>
              <a:rect l="l" t="t" r="r" b="b"/>
              <a:pathLst>
                <a:path w="429" h="430" extrusionOk="0">
                  <a:moveTo>
                    <a:pt x="214" y="0"/>
                  </a:moveTo>
                  <a:cubicBezTo>
                    <a:pt x="95" y="0"/>
                    <a:pt x="0" y="96"/>
                    <a:pt x="0" y="215"/>
                  </a:cubicBezTo>
                  <a:cubicBezTo>
                    <a:pt x="0" y="334"/>
                    <a:pt x="95" y="429"/>
                    <a:pt x="214" y="429"/>
                  </a:cubicBezTo>
                  <a:cubicBezTo>
                    <a:pt x="333" y="429"/>
                    <a:pt x="429" y="334"/>
                    <a:pt x="429" y="215"/>
                  </a:cubicBezTo>
                  <a:cubicBezTo>
                    <a:pt x="429" y="96"/>
                    <a:pt x="333" y="0"/>
                    <a:pt x="214" y="0"/>
                  </a:cubicBezTo>
                  <a:close/>
                </a:path>
              </a:pathLst>
            </a:custGeom>
            <a:solidFill>
              <a:srgbClr val="C1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4" name="Google Shape;2164;p53"/>
            <p:cNvSpPr/>
            <p:nvPr/>
          </p:nvSpPr>
          <p:spPr>
            <a:xfrm>
              <a:off x="5647870" y="2029140"/>
              <a:ext cx="13899" cy="11847"/>
            </a:xfrm>
            <a:custGeom>
              <a:avLst/>
              <a:gdLst/>
              <a:ahLst/>
              <a:cxnLst/>
              <a:rect l="l" t="t" r="r" b="b"/>
              <a:pathLst>
                <a:path w="596" h="508" extrusionOk="0">
                  <a:moveTo>
                    <a:pt x="345" y="67"/>
                  </a:moveTo>
                  <a:cubicBezTo>
                    <a:pt x="441" y="67"/>
                    <a:pt x="524" y="151"/>
                    <a:pt x="524" y="258"/>
                  </a:cubicBezTo>
                  <a:cubicBezTo>
                    <a:pt x="524" y="362"/>
                    <a:pt x="438" y="433"/>
                    <a:pt x="346" y="433"/>
                  </a:cubicBezTo>
                  <a:cubicBezTo>
                    <a:pt x="301" y="433"/>
                    <a:pt x="254" y="416"/>
                    <a:pt x="214" y="377"/>
                  </a:cubicBezTo>
                  <a:cubicBezTo>
                    <a:pt x="107" y="270"/>
                    <a:pt x="191" y="79"/>
                    <a:pt x="345" y="79"/>
                  </a:cubicBezTo>
                  <a:lnTo>
                    <a:pt x="345" y="67"/>
                  </a:lnTo>
                  <a:close/>
                  <a:moveTo>
                    <a:pt x="342" y="1"/>
                  </a:moveTo>
                  <a:cubicBezTo>
                    <a:pt x="280" y="1"/>
                    <a:pt x="217" y="25"/>
                    <a:pt x="167" y="79"/>
                  </a:cubicBezTo>
                  <a:cubicBezTo>
                    <a:pt x="0" y="234"/>
                    <a:pt x="119" y="508"/>
                    <a:pt x="345" y="508"/>
                  </a:cubicBezTo>
                  <a:cubicBezTo>
                    <a:pt x="488" y="508"/>
                    <a:pt x="595" y="389"/>
                    <a:pt x="595" y="258"/>
                  </a:cubicBezTo>
                  <a:cubicBezTo>
                    <a:pt x="595" y="105"/>
                    <a:pt x="470" y="1"/>
                    <a:pt x="3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5" name="Google Shape;2165;p53"/>
            <p:cNvSpPr/>
            <p:nvPr/>
          </p:nvSpPr>
          <p:spPr>
            <a:xfrm>
              <a:off x="5648686" y="2035973"/>
              <a:ext cx="10028" cy="10028"/>
            </a:xfrm>
            <a:custGeom>
              <a:avLst/>
              <a:gdLst/>
              <a:ahLst/>
              <a:cxnLst/>
              <a:rect l="l" t="t" r="r" b="b"/>
              <a:pathLst>
                <a:path w="430" h="430" extrusionOk="0">
                  <a:moveTo>
                    <a:pt x="215" y="0"/>
                  </a:moveTo>
                  <a:cubicBezTo>
                    <a:pt x="96" y="0"/>
                    <a:pt x="1" y="96"/>
                    <a:pt x="1" y="215"/>
                  </a:cubicBezTo>
                  <a:cubicBezTo>
                    <a:pt x="1" y="334"/>
                    <a:pt x="96" y="429"/>
                    <a:pt x="215" y="429"/>
                  </a:cubicBezTo>
                  <a:cubicBezTo>
                    <a:pt x="334" y="429"/>
                    <a:pt x="429" y="334"/>
                    <a:pt x="429" y="215"/>
                  </a:cubicBezTo>
                  <a:cubicBezTo>
                    <a:pt x="429" y="96"/>
                    <a:pt x="334" y="0"/>
                    <a:pt x="215" y="0"/>
                  </a:cubicBezTo>
                  <a:close/>
                </a:path>
              </a:pathLst>
            </a:custGeom>
            <a:solidFill>
              <a:srgbClr val="C1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6" name="Google Shape;2166;p53"/>
            <p:cNvSpPr/>
            <p:nvPr/>
          </p:nvSpPr>
          <p:spPr>
            <a:xfrm>
              <a:off x="5645631" y="2035110"/>
              <a:ext cx="13922" cy="11707"/>
            </a:xfrm>
            <a:custGeom>
              <a:avLst/>
              <a:gdLst/>
              <a:ahLst/>
              <a:cxnLst/>
              <a:rect l="l" t="t" r="r" b="b"/>
              <a:pathLst>
                <a:path w="597" h="502" extrusionOk="0">
                  <a:moveTo>
                    <a:pt x="346" y="73"/>
                  </a:moveTo>
                  <a:cubicBezTo>
                    <a:pt x="441" y="73"/>
                    <a:pt x="525" y="156"/>
                    <a:pt x="525" y="252"/>
                  </a:cubicBezTo>
                  <a:cubicBezTo>
                    <a:pt x="525" y="356"/>
                    <a:pt x="434" y="427"/>
                    <a:pt x="341" y="427"/>
                  </a:cubicBezTo>
                  <a:cubicBezTo>
                    <a:pt x="296" y="427"/>
                    <a:pt x="250" y="410"/>
                    <a:pt x="215" y="371"/>
                  </a:cubicBezTo>
                  <a:cubicBezTo>
                    <a:pt x="108" y="264"/>
                    <a:pt x="179" y="73"/>
                    <a:pt x="346" y="73"/>
                  </a:cubicBezTo>
                  <a:close/>
                  <a:moveTo>
                    <a:pt x="342" y="0"/>
                  </a:moveTo>
                  <a:cubicBezTo>
                    <a:pt x="280" y="0"/>
                    <a:pt x="218" y="23"/>
                    <a:pt x="168" y="73"/>
                  </a:cubicBezTo>
                  <a:cubicBezTo>
                    <a:pt x="1" y="228"/>
                    <a:pt x="120" y="502"/>
                    <a:pt x="346" y="502"/>
                  </a:cubicBezTo>
                  <a:cubicBezTo>
                    <a:pt x="477" y="502"/>
                    <a:pt x="596" y="383"/>
                    <a:pt x="596" y="252"/>
                  </a:cubicBezTo>
                  <a:cubicBezTo>
                    <a:pt x="596" y="99"/>
                    <a:pt x="471" y="0"/>
                    <a:pt x="3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7" name="Google Shape;2167;p53"/>
            <p:cNvSpPr/>
            <p:nvPr/>
          </p:nvSpPr>
          <p:spPr>
            <a:xfrm>
              <a:off x="5642576" y="2035973"/>
              <a:ext cx="10028" cy="10028"/>
            </a:xfrm>
            <a:custGeom>
              <a:avLst/>
              <a:gdLst/>
              <a:ahLst/>
              <a:cxnLst/>
              <a:rect l="l" t="t" r="r" b="b"/>
              <a:pathLst>
                <a:path w="430" h="430" extrusionOk="0">
                  <a:moveTo>
                    <a:pt x="215" y="0"/>
                  </a:moveTo>
                  <a:cubicBezTo>
                    <a:pt x="96" y="0"/>
                    <a:pt x="1" y="96"/>
                    <a:pt x="1" y="215"/>
                  </a:cubicBezTo>
                  <a:cubicBezTo>
                    <a:pt x="1" y="334"/>
                    <a:pt x="96" y="429"/>
                    <a:pt x="215" y="429"/>
                  </a:cubicBezTo>
                  <a:cubicBezTo>
                    <a:pt x="334" y="429"/>
                    <a:pt x="430" y="334"/>
                    <a:pt x="430" y="215"/>
                  </a:cubicBezTo>
                  <a:cubicBezTo>
                    <a:pt x="430" y="96"/>
                    <a:pt x="334" y="0"/>
                    <a:pt x="215" y="0"/>
                  </a:cubicBezTo>
                  <a:close/>
                </a:path>
              </a:pathLst>
            </a:custGeom>
            <a:solidFill>
              <a:srgbClr val="C1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8" name="Google Shape;2168;p53"/>
            <p:cNvSpPr/>
            <p:nvPr/>
          </p:nvSpPr>
          <p:spPr>
            <a:xfrm>
              <a:off x="5639801" y="2035110"/>
              <a:ext cx="13642" cy="11707"/>
            </a:xfrm>
            <a:custGeom>
              <a:avLst/>
              <a:gdLst/>
              <a:ahLst/>
              <a:cxnLst/>
              <a:rect l="l" t="t" r="r" b="b"/>
              <a:pathLst>
                <a:path w="585" h="502" extrusionOk="0">
                  <a:moveTo>
                    <a:pt x="334" y="73"/>
                  </a:moveTo>
                  <a:cubicBezTo>
                    <a:pt x="429" y="73"/>
                    <a:pt x="513" y="145"/>
                    <a:pt x="513" y="252"/>
                  </a:cubicBezTo>
                  <a:cubicBezTo>
                    <a:pt x="513" y="356"/>
                    <a:pt x="427" y="427"/>
                    <a:pt x="335" y="427"/>
                  </a:cubicBezTo>
                  <a:cubicBezTo>
                    <a:pt x="289" y="427"/>
                    <a:pt x="242" y="410"/>
                    <a:pt x="203" y="371"/>
                  </a:cubicBezTo>
                  <a:cubicBezTo>
                    <a:pt x="96" y="264"/>
                    <a:pt x="168" y="73"/>
                    <a:pt x="334" y="73"/>
                  </a:cubicBezTo>
                  <a:close/>
                  <a:moveTo>
                    <a:pt x="330" y="0"/>
                  </a:moveTo>
                  <a:cubicBezTo>
                    <a:pt x="268" y="0"/>
                    <a:pt x="206" y="23"/>
                    <a:pt x="156" y="73"/>
                  </a:cubicBezTo>
                  <a:cubicBezTo>
                    <a:pt x="1" y="228"/>
                    <a:pt x="108" y="502"/>
                    <a:pt x="334" y="502"/>
                  </a:cubicBezTo>
                  <a:cubicBezTo>
                    <a:pt x="465" y="502"/>
                    <a:pt x="584" y="383"/>
                    <a:pt x="584" y="252"/>
                  </a:cubicBezTo>
                  <a:cubicBezTo>
                    <a:pt x="584" y="99"/>
                    <a:pt x="459" y="0"/>
                    <a:pt x="3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9" name="Google Shape;2169;p53"/>
            <p:cNvSpPr/>
            <p:nvPr/>
          </p:nvSpPr>
          <p:spPr>
            <a:xfrm>
              <a:off x="5647030" y="2032918"/>
              <a:ext cx="6973" cy="6973"/>
            </a:xfrm>
            <a:custGeom>
              <a:avLst/>
              <a:gdLst/>
              <a:ahLst/>
              <a:cxnLst/>
              <a:rect l="l" t="t" r="r" b="b"/>
              <a:pathLst>
                <a:path w="299" h="299" extrusionOk="0">
                  <a:moveTo>
                    <a:pt x="155" y="0"/>
                  </a:moveTo>
                  <a:cubicBezTo>
                    <a:pt x="72" y="0"/>
                    <a:pt x="0" y="60"/>
                    <a:pt x="0" y="143"/>
                  </a:cubicBezTo>
                  <a:cubicBezTo>
                    <a:pt x="0" y="227"/>
                    <a:pt x="72" y="298"/>
                    <a:pt x="155" y="298"/>
                  </a:cubicBezTo>
                  <a:cubicBezTo>
                    <a:pt x="239" y="298"/>
                    <a:pt x="298" y="227"/>
                    <a:pt x="298" y="143"/>
                  </a:cubicBezTo>
                  <a:cubicBezTo>
                    <a:pt x="298" y="60"/>
                    <a:pt x="239" y="0"/>
                    <a:pt x="15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0" name="Google Shape;2170;p53"/>
            <p:cNvSpPr/>
            <p:nvPr/>
          </p:nvSpPr>
          <p:spPr>
            <a:xfrm>
              <a:off x="5644815" y="2031892"/>
              <a:ext cx="10284" cy="8815"/>
            </a:xfrm>
            <a:custGeom>
              <a:avLst/>
              <a:gdLst/>
              <a:ahLst/>
              <a:cxnLst/>
              <a:rect l="l" t="t" r="r" b="b"/>
              <a:pathLst>
                <a:path w="441" h="378" extrusionOk="0">
                  <a:moveTo>
                    <a:pt x="265" y="79"/>
                  </a:moveTo>
                  <a:cubicBezTo>
                    <a:pt x="318" y="79"/>
                    <a:pt x="357" y="133"/>
                    <a:pt x="357" y="187"/>
                  </a:cubicBezTo>
                  <a:cubicBezTo>
                    <a:pt x="357" y="259"/>
                    <a:pt x="303" y="305"/>
                    <a:pt x="246" y="305"/>
                  </a:cubicBezTo>
                  <a:cubicBezTo>
                    <a:pt x="219" y="305"/>
                    <a:pt x="190" y="294"/>
                    <a:pt x="167" y="271"/>
                  </a:cubicBezTo>
                  <a:cubicBezTo>
                    <a:pt x="95" y="199"/>
                    <a:pt x="143" y="80"/>
                    <a:pt x="250" y="80"/>
                  </a:cubicBezTo>
                  <a:cubicBezTo>
                    <a:pt x="255" y="79"/>
                    <a:pt x="260" y="79"/>
                    <a:pt x="265" y="79"/>
                  </a:cubicBezTo>
                  <a:close/>
                  <a:moveTo>
                    <a:pt x="252" y="0"/>
                  </a:moveTo>
                  <a:cubicBezTo>
                    <a:pt x="205" y="0"/>
                    <a:pt x="158" y="18"/>
                    <a:pt x="119" y="56"/>
                  </a:cubicBezTo>
                  <a:cubicBezTo>
                    <a:pt x="0" y="175"/>
                    <a:pt x="83" y="378"/>
                    <a:pt x="250" y="378"/>
                  </a:cubicBezTo>
                  <a:cubicBezTo>
                    <a:pt x="345" y="378"/>
                    <a:pt x="441" y="294"/>
                    <a:pt x="441" y="187"/>
                  </a:cubicBezTo>
                  <a:cubicBezTo>
                    <a:pt x="441" y="75"/>
                    <a:pt x="349" y="0"/>
                    <a:pt x="2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1" name="Google Shape;2171;p53"/>
            <p:cNvSpPr/>
            <p:nvPr/>
          </p:nvSpPr>
          <p:spPr>
            <a:xfrm>
              <a:off x="5624527" y="2051807"/>
              <a:ext cx="5037" cy="5014"/>
            </a:xfrm>
            <a:custGeom>
              <a:avLst/>
              <a:gdLst/>
              <a:ahLst/>
              <a:cxnLst/>
              <a:rect l="l" t="t" r="r" b="b"/>
              <a:pathLst>
                <a:path w="216" h="215" extrusionOk="0">
                  <a:moveTo>
                    <a:pt x="108" y="0"/>
                  </a:moveTo>
                  <a:cubicBezTo>
                    <a:pt x="49" y="0"/>
                    <a:pt x="1" y="48"/>
                    <a:pt x="1" y="107"/>
                  </a:cubicBezTo>
                  <a:cubicBezTo>
                    <a:pt x="1" y="167"/>
                    <a:pt x="49" y="214"/>
                    <a:pt x="108" y="214"/>
                  </a:cubicBezTo>
                  <a:cubicBezTo>
                    <a:pt x="168" y="214"/>
                    <a:pt x="215" y="167"/>
                    <a:pt x="215" y="107"/>
                  </a:cubicBezTo>
                  <a:cubicBezTo>
                    <a:pt x="215" y="48"/>
                    <a:pt x="168"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2" name="Google Shape;2172;p53"/>
            <p:cNvSpPr/>
            <p:nvPr/>
          </p:nvSpPr>
          <p:spPr>
            <a:xfrm>
              <a:off x="5622311" y="2050781"/>
              <a:ext cx="8069" cy="6879"/>
            </a:xfrm>
            <a:custGeom>
              <a:avLst/>
              <a:gdLst/>
              <a:ahLst/>
              <a:cxnLst/>
              <a:rect l="l" t="t" r="r" b="b"/>
              <a:pathLst>
                <a:path w="346" h="295" extrusionOk="0">
                  <a:moveTo>
                    <a:pt x="203" y="80"/>
                  </a:moveTo>
                  <a:cubicBezTo>
                    <a:pt x="239" y="80"/>
                    <a:pt x="275" y="116"/>
                    <a:pt x="275" y="151"/>
                  </a:cubicBezTo>
                  <a:cubicBezTo>
                    <a:pt x="275" y="176"/>
                    <a:pt x="265" y="185"/>
                    <a:pt x="252" y="185"/>
                  </a:cubicBezTo>
                  <a:cubicBezTo>
                    <a:pt x="207" y="185"/>
                    <a:pt x="121" y="80"/>
                    <a:pt x="203" y="80"/>
                  </a:cubicBezTo>
                  <a:close/>
                  <a:moveTo>
                    <a:pt x="198" y="0"/>
                  </a:moveTo>
                  <a:cubicBezTo>
                    <a:pt x="163" y="0"/>
                    <a:pt x="126" y="14"/>
                    <a:pt x="96" y="44"/>
                  </a:cubicBezTo>
                  <a:cubicBezTo>
                    <a:pt x="1" y="139"/>
                    <a:pt x="72" y="294"/>
                    <a:pt x="203" y="294"/>
                  </a:cubicBezTo>
                  <a:cubicBezTo>
                    <a:pt x="286" y="294"/>
                    <a:pt x="346" y="235"/>
                    <a:pt x="346" y="151"/>
                  </a:cubicBezTo>
                  <a:cubicBezTo>
                    <a:pt x="346" y="62"/>
                    <a:pt x="274" y="0"/>
                    <a:pt x="1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3" name="Google Shape;2173;p53"/>
            <p:cNvSpPr/>
            <p:nvPr/>
          </p:nvSpPr>
          <p:spPr>
            <a:xfrm>
              <a:off x="5628701" y="2049568"/>
              <a:ext cx="5014" cy="5037"/>
            </a:xfrm>
            <a:custGeom>
              <a:avLst/>
              <a:gdLst/>
              <a:ahLst/>
              <a:cxnLst/>
              <a:rect l="l" t="t" r="r" b="b"/>
              <a:pathLst>
                <a:path w="215" h="216" extrusionOk="0">
                  <a:moveTo>
                    <a:pt x="108" y="1"/>
                  </a:moveTo>
                  <a:cubicBezTo>
                    <a:pt x="48" y="1"/>
                    <a:pt x="1" y="48"/>
                    <a:pt x="1" y="108"/>
                  </a:cubicBezTo>
                  <a:cubicBezTo>
                    <a:pt x="1" y="168"/>
                    <a:pt x="48" y="215"/>
                    <a:pt x="108" y="215"/>
                  </a:cubicBezTo>
                  <a:cubicBezTo>
                    <a:pt x="167" y="215"/>
                    <a:pt x="215" y="168"/>
                    <a:pt x="215" y="108"/>
                  </a:cubicBezTo>
                  <a:cubicBezTo>
                    <a:pt x="215" y="48"/>
                    <a:pt x="16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4" name="Google Shape;2174;p53"/>
            <p:cNvSpPr/>
            <p:nvPr/>
          </p:nvSpPr>
          <p:spPr>
            <a:xfrm>
              <a:off x="5626486" y="2048496"/>
              <a:ext cx="8349" cy="6926"/>
            </a:xfrm>
            <a:custGeom>
              <a:avLst/>
              <a:gdLst/>
              <a:ahLst/>
              <a:cxnLst/>
              <a:rect l="l" t="t" r="r" b="b"/>
              <a:pathLst>
                <a:path w="358" h="297" extrusionOk="0">
                  <a:moveTo>
                    <a:pt x="203" y="83"/>
                  </a:moveTo>
                  <a:cubicBezTo>
                    <a:pt x="298" y="83"/>
                    <a:pt x="298" y="225"/>
                    <a:pt x="203" y="225"/>
                  </a:cubicBezTo>
                  <a:cubicBezTo>
                    <a:pt x="107" y="225"/>
                    <a:pt x="107" y="83"/>
                    <a:pt x="203" y="83"/>
                  </a:cubicBezTo>
                  <a:close/>
                  <a:moveTo>
                    <a:pt x="206" y="1"/>
                  </a:moveTo>
                  <a:cubicBezTo>
                    <a:pt x="167" y="1"/>
                    <a:pt x="127" y="15"/>
                    <a:pt x="96" y="47"/>
                  </a:cubicBezTo>
                  <a:cubicBezTo>
                    <a:pt x="0" y="142"/>
                    <a:pt x="72" y="297"/>
                    <a:pt x="203" y="297"/>
                  </a:cubicBezTo>
                  <a:cubicBezTo>
                    <a:pt x="286" y="297"/>
                    <a:pt x="358" y="237"/>
                    <a:pt x="358" y="154"/>
                  </a:cubicBezTo>
                  <a:cubicBezTo>
                    <a:pt x="358" y="59"/>
                    <a:pt x="283" y="1"/>
                    <a:pt x="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5" name="Google Shape;2175;p53"/>
            <p:cNvSpPr/>
            <p:nvPr/>
          </p:nvSpPr>
          <p:spPr>
            <a:xfrm>
              <a:off x="5631196" y="2051807"/>
              <a:ext cx="5037" cy="5014"/>
            </a:xfrm>
            <a:custGeom>
              <a:avLst/>
              <a:gdLst/>
              <a:ahLst/>
              <a:cxnLst/>
              <a:rect l="l" t="t" r="r" b="b"/>
              <a:pathLst>
                <a:path w="216" h="215" extrusionOk="0">
                  <a:moveTo>
                    <a:pt x="108" y="0"/>
                  </a:moveTo>
                  <a:cubicBezTo>
                    <a:pt x="48" y="0"/>
                    <a:pt x="1" y="48"/>
                    <a:pt x="1" y="107"/>
                  </a:cubicBezTo>
                  <a:cubicBezTo>
                    <a:pt x="1" y="167"/>
                    <a:pt x="48" y="214"/>
                    <a:pt x="108" y="214"/>
                  </a:cubicBezTo>
                  <a:cubicBezTo>
                    <a:pt x="167" y="214"/>
                    <a:pt x="215" y="167"/>
                    <a:pt x="215" y="107"/>
                  </a:cubicBezTo>
                  <a:cubicBezTo>
                    <a:pt x="215" y="48"/>
                    <a:pt x="167"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6" name="Google Shape;2176;p53"/>
            <p:cNvSpPr/>
            <p:nvPr/>
          </p:nvSpPr>
          <p:spPr>
            <a:xfrm>
              <a:off x="5628981" y="2050781"/>
              <a:ext cx="8349" cy="6879"/>
            </a:xfrm>
            <a:custGeom>
              <a:avLst/>
              <a:gdLst/>
              <a:ahLst/>
              <a:cxnLst/>
              <a:rect l="l" t="t" r="r" b="b"/>
              <a:pathLst>
                <a:path w="358" h="295" extrusionOk="0">
                  <a:moveTo>
                    <a:pt x="203" y="80"/>
                  </a:moveTo>
                  <a:cubicBezTo>
                    <a:pt x="239" y="80"/>
                    <a:pt x="274" y="116"/>
                    <a:pt x="274" y="151"/>
                  </a:cubicBezTo>
                  <a:cubicBezTo>
                    <a:pt x="274" y="176"/>
                    <a:pt x="265" y="185"/>
                    <a:pt x="251" y="185"/>
                  </a:cubicBezTo>
                  <a:cubicBezTo>
                    <a:pt x="207" y="185"/>
                    <a:pt x="120" y="80"/>
                    <a:pt x="203" y="80"/>
                  </a:cubicBezTo>
                  <a:close/>
                  <a:moveTo>
                    <a:pt x="201" y="0"/>
                  </a:moveTo>
                  <a:cubicBezTo>
                    <a:pt x="164" y="0"/>
                    <a:pt x="126" y="14"/>
                    <a:pt x="96" y="44"/>
                  </a:cubicBezTo>
                  <a:cubicBezTo>
                    <a:pt x="0" y="139"/>
                    <a:pt x="72" y="294"/>
                    <a:pt x="203" y="294"/>
                  </a:cubicBezTo>
                  <a:cubicBezTo>
                    <a:pt x="286" y="294"/>
                    <a:pt x="358" y="235"/>
                    <a:pt x="358" y="151"/>
                  </a:cubicBezTo>
                  <a:cubicBezTo>
                    <a:pt x="358" y="62"/>
                    <a:pt x="280" y="0"/>
                    <a:pt x="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7" name="Google Shape;2177;p53"/>
            <p:cNvSpPr/>
            <p:nvPr/>
          </p:nvSpPr>
          <p:spPr>
            <a:xfrm>
              <a:off x="5630100" y="2054862"/>
              <a:ext cx="5014" cy="5014"/>
            </a:xfrm>
            <a:custGeom>
              <a:avLst/>
              <a:gdLst/>
              <a:ahLst/>
              <a:cxnLst/>
              <a:rect l="l" t="t" r="r" b="b"/>
              <a:pathLst>
                <a:path w="215" h="215" extrusionOk="0">
                  <a:moveTo>
                    <a:pt x="107" y="0"/>
                  </a:moveTo>
                  <a:cubicBezTo>
                    <a:pt x="48" y="0"/>
                    <a:pt x="0" y="48"/>
                    <a:pt x="0" y="107"/>
                  </a:cubicBezTo>
                  <a:cubicBezTo>
                    <a:pt x="0" y="167"/>
                    <a:pt x="48" y="214"/>
                    <a:pt x="107" y="214"/>
                  </a:cubicBezTo>
                  <a:cubicBezTo>
                    <a:pt x="167" y="214"/>
                    <a:pt x="214" y="167"/>
                    <a:pt x="214" y="107"/>
                  </a:cubicBezTo>
                  <a:cubicBezTo>
                    <a:pt x="214" y="48"/>
                    <a:pt x="167" y="0"/>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8" name="Google Shape;2178;p53"/>
            <p:cNvSpPr/>
            <p:nvPr/>
          </p:nvSpPr>
          <p:spPr>
            <a:xfrm>
              <a:off x="5627862" y="2053836"/>
              <a:ext cx="8092" cy="6879"/>
            </a:xfrm>
            <a:custGeom>
              <a:avLst/>
              <a:gdLst/>
              <a:ahLst/>
              <a:cxnLst/>
              <a:rect l="l" t="t" r="r" b="b"/>
              <a:pathLst>
                <a:path w="347" h="295" extrusionOk="0">
                  <a:moveTo>
                    <a:pt x="203" y="80"/>
                  </a:moveTo>
                  <a:cubicBezTo>
                    <a:pt x="239" y="80"/>
                    <a:pt x="275" y="115"/>
                    <a:pt x="275" y="151"/>
                  </a:cubicBezTo>
                  <a:cubicBezTo>
                    <a:pt x="275" y="199"/>
                    <a:pt x="239" y="223"/>
                    <a:pt x="203" y="223"/>
                  </a:cubicBezTo>
                  <a:cubicBezTo>
                    <a:pt x="168" y="223"/>
                    <a:pt x="132" y="199"/>
                    <a:pt x="132" y="151"/>
                  </a:cubicBezTo>
                  <a:cubicBezTo>
                    <a:pt x="132" y="115"/>
                    <a:pt x="168" y="80"/>
                    <a:pt x="203" y="80"/>
                  </a:cubicBezTo>
                  <a:close/>
                  <a:moveTo>
                    <a:pt x="198" y="0"/>
                  </a:moveTo>
                  <a:cubicBezTo>
                    <a:pt x="163" y="0"/>
                    <a:pt x="126" y="14"/>
                    <a:pt x="96" y="44"/>
                  </a:cubicBezTo>
                  <a:cubicBezTo>
                    <a:pt x="1" y="139"/>
                    <a:pt x="72" y="294"/>
                    <a:pt x="203" y="294"/>
                  </a:cubicBezTo>
                  <a:cubicBezTo>
                    <a:pt x="287" y="294"/>
                    <a:pt x="346" y="235"/>
                    <a:pt x="346" y="151"/>
                  </a:cubicBezTo>
                  <a:cubicBezTo>
                    <a:pt x="346" y="62"/>
                    <a:pt x="274" y="0"/>
                    <a:pt x="1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9" name="Google Shape;2179;p53"/>
            <p:cNvSpPr/>
            <p:nvPr/>
          </p:nvSpPr>
          <p:spPr>
            <a:xfrm>
              <a:off x="5627045" y="2054862"/>
              <a:ext cx="5014" cy="5014"/>
            </a:xfrm>
            <a:custGeom>
              <a:avLst/>
              <a:gdLst/>
              <a:ahLst/>
              <a:cxnLst/>
              <a:rect l="l" t="t" r="r" b="b"/>
              <a:pathLst>
                <a:path w="215" h="215" extrusionOk="0">
                  <a:moveTo>
                    <a:pt x="107" y="0"/>
                  </a:moveTo>
                  <a:cubicBezTo>
                    <a:pt x="48" y="0"/>
                    <a:pt x="0" y="48"/>
                    <a:pt x="0" y="107"/>
                  </a:cubicBezTo>
                  <a:cubicBezTo>
                    <a:pt x="0" y="167"/>
                    <a:pt x="48" y="214"/>
                    <a:pt x="107" y="214"/>
                  </a:cubicBezTo>
                  <a:cubicBezTo>
                    <a:pt x="167" y="214"/>
                    <a:pt x="214" y="167"/>
                    <a:pt x="214" y="107"/>
                  </a:cubicBezTo>
                  <a:cubicBezTo>
                    <a:pt x="214" y="48"/>
                    <a:pt x="167" y="0"/>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0" name="Google Shape;2180;p53"/>
            <p:cNvSpPr/>
            <p:nvPr/>
          </p:nvSpPr>
          <p:spPr>
            <a:xfrm>
              <a:off x="5624807" y="2053836"/>
              <a:ext cx="8092" cy="6879"/>
            </a:xfrm>
            <a:custGeom>
              <a:avLst/>
              <a:gdLst/>
              <a:ahLst/>
              <a:cxnLst/>
              <a:rect l="l" t="t" r="r" b="b"/>
              <a:pathLst>
                <a:path w="347" h="295" extrusionOk="0">
                  <a:moveTo>
                    <a:pt x="203" y="80"/>
                  </a:moveTo>
                  <a:cubicBezTo>
                    <a:pt x="239" y="80"/>
                    <a:pt x="275" y="115"/>
                    <a:pt x="275" y="151"/>
                  </a:cubicBezTo>
                  <a:cubicBezTo>
                    <a:pt x="275" y="199"/>
                    <a:pt x="239" y="223"/>
                    <a:pt x="203" y="223"/>
                  </a:cubicBezTo>
                  <a:cubicBezTo>
                    <a:pt x="168" y="223"/>
                    <a:pt x="132" y="199"/>
                    <a:pt x="132" y="151"/>
                  </a:cubicBezTo>
                  <a:cubicBezTo>
                    <a:pt x="132" y="115"/>
                    <a:pt x="168" y="80"/>
                    <a:pt x="203" y="80"/>
                  </a:cubicBezTo>
                  <a:close/>
                  <a:moveTo>
                    <a:pt x="198" y="0"/>
                  </a:moveTo>
                  <a:cubicBezTo>
                    <a:pt x="163" y="0"/>
                    <a:pt x="126" y="14"/>
                    <a:pt x="96" y="44"/>
                  </a:cubicBezTo>
                  <a:cubicBezTo>
                    <a:pt x="1" y="139"/>
                    <a:pt x="72" y="294"/>
                    <a:pt x="203" y="294"/>
                  </a:cubicBezTo>
                  <a:cubicBezTo>
                    <a:pt x="287" y="294"/>
                    <a:pt x="346" y="235"/>
                    <a:pt x="346" y="151"/>
                  </a:cubicBezTo>
                  <a:cubicBezTo>
                    <a:pt x="346" y="62"/>
                    <a:pt x="274" y="0"/>
                    <a:pt x="1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1" name="Google Shape;2181;p53"/>
            <p:cNvSpPr/>
            <p:nvPr/>
          </p:nvSpPr>
          <p:spPr>
            <a:xfrm>
              <a:off x="5604822" y="2051527"/>
              <a:ext cx="5014" cy="5014"/>
            </a:xfrm>
            <a:custGeom>
              <a:avLst/>
              <a:gdLst/>
              <a:ahLst/>
              <a:cxnLst/>
              <a:rect l="l" t="t" r="r" b="b"/>
              <a:pathLst>
                <a:path w="215" h="215" extrusionOk="0">
                  <a:moveTo>
                    <a:pt x="108" y="0"/>
                  </a:moveTo>
                  <a:cubicBezTo>
                    <a:pt x="60" y="0"/>
                    <a:pt x="1" y="48"/>
                    <a:pt x="1" y="107"/>
                  </a:cubicBezTo>
                  <a:cubicBezTo>
                    <a:pt x="1" y="167"/>
                    <a:pt x="60" y="214"/>
                    <a:pt x="108" y="214"/>
                  </a:cubicBezTo>
                  <a:cubicBezTo>
                    <a:pt x="167" y="214"/>
                    <a:pt x="215" y="167"/>
                    <a:pt x="215" y="107"/>
                  </a:cubicBezTo>
                  <a:cubicBezTo>
                    <a:pt x="215" y="48"/>
                    <a:pt x="167"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2" name="Google Shape;2182;p53"/>
            <p:cNvSpPr/>
            <p:nvPr/>
          </p:nvSpPr>
          <p:spPr>
            <a:xfrm>
              <a:off x="5602886" y="2050501"/>
              <a:ext cx="8349" cy="7159"/>
            </a:xfrm>
            <a:custGeom>
              <a:avLst/>
              <a:gdLst/>
              <a:ahLst/>
              <a:cxnLst/>
              <a:rect l="l" t="t" r="r" b="b"/>
              <a:pathLst>
                <a:path w="358" h="307" extrusionOk="0">
                  <a:moveTo>
                    <a:pt x="203" y="80"/>
                  </a:moveTo>
                  <a:cubicBezTo>
                    <a:pt x="238" y="80"/>
                    <a:pt x="274" y="116"/>
                    <a:pt x="274" y="151"/>
                  </a:cubicBezTo>
                  <a:cubicBezTo>
                    <a:pt x="274" y="199"/>
                    <a:pt x="238" y="223"/>
                    <a:pt x="203" y="223"/>
                  </a:cubicBezTo>
                  <a:cubicBezTo>
                    <a:pt x="167" y="223"/>
                    <a:pt x="131" y="199"/>
                    <a:pt x="131" y="151"/>
                  </a:cubicBezTo>
                  <a:cubicBezTo>
                    <a:pt x="131" y="116"/>
                    <a:pt x="167" y="80"/>
                    <a:pt x="203" y="80"/>
                  </a:cubicBezTo>
                  <a:close/>
                  <a:moveTo>
                    <a:pt x="201" y="0"/>
                  </a:moveTo>
                  <a:cubicBezTo>
                    <a:pt x="163" y="0"/>
                    <a:pt x="126" y="14"/>
                    <a:pt x="96" y="44"/>
                  </a:cubicBezTo>
                  <a:cubicBezTo>
                    <a:pt x="0" y="139"/>
                    <a:pt x="72" y="306"/>
                    <a:pt x="203" y="306"/>
                  </a:cubicBezTo>
                  <a:cubicBezTo>
                    <a:pt x="286" y="306"/>
                    <a:pt x="357" y="235"/>
                    <a:pt x="357" y="151"/>
                  </a:cubicBezTo>
                  <a:cubicBezTo>
                    <a:pt x="357" y="62"/>
                    <a:pt x="280" y="0"/>
                    <a:pt x="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3" name="Google Shape;2183;p53"/>
            <p:cNvSpPr/>
            <p:nvPr/>
          </p:nvSpPr>
          <p:spPr>
            <a:xfrm>
              <a:off x="5609276" y="2049032"/>
              <a:ext cx="5014" cy="5014"/>
            </a:xfrm>
            <a:custGeom>
              <a:avLst/>
              <a:gdLst/>
              <a:ahLst/>
              <a:cxnLst/>
              <a:rect l="l" t="t" r="r" b="b"/>
              <a:pathLst>
                <a:path w="215" h="215" extrusionOk="0">
                  <a:moveTo>
                    <a:pt x="107" y="0"/>
                  </a:moveTo>
                  <a:cubicBezTo>
                    <a:pt x="48" y="0"/>
                    <a:pt x="0" y="48"/>
                    <a:pt x="0" y="107"/>
                  </a:cubicBezTo>
                  <a:cubicBezTo>
                    <a:pt x="0" y="167"/>
                    <a:pt x="48" y="214"/>
                    <a:pt x="107" y="214"/>
                  </a:cubicBezTo>
                  <a:cubicBezTo>
                    <a:pt x="167" y="214"/>
                    <a:pt x="214" y="167"/>
                    <a:pt x="214" y="107"/>
                  </a:cubicBezTo>
                  <a:cubicBezTo>
                    <a:pt x="214" y="48"/>
                    <a:pt x="167" y="0"/>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4" name="Google Shape;2184;p53"/>
            <p:cNvSpPr/>
            <p:nvPr/>
          </p:nvSpPr>
          <p:spPr>
            <a:xfrm>
              <a:off x="5607037" y="2047936"/>
              <a:ext cx="8092" cy="6949"/>
            </a:xfrm>
            <a:custGeom>
              <a:avLst/>
              <a:gdLst/>
              <a:ahLst/>
              <a:cxnLst/>
              <a:rect l="l" t="t" r="r" b="b"/>
              <a:pathLst>
                <a:path w="347" h="298" extrusionOk="0">
                  <a:moveTo>
                    <a:pt x="203" y="83"/>
                  </a:moveTo>
                  <a:cubicBezTo>
                    <a:pt x="299" y="83"/>
                    <a:pt x="299" y="226"/>
                    <a:pt x="203" y="226"/>
                  </a:cubicBezTo>
                  <a:cubicBezTo>
                    <a:pt x="96" y="226"/>
                    <a:pt x="96" y="83"/>
                    <a:pt x="203" y="83"/>
                  </a:cubicBezTo>
                  <a:close/>
                  <a:moveTo>
                    <a:pt x="203" y="1"/>
                  </a:moveTo>
                  <a:cubicBezTo>
                    <a:pt x="166" y="1"/>
                    <a:pt x="128" y="15"/>
                    <a:pt x="96" y="47"/>
                  </a:cubicBezTo>
                  <a:cubicBezTo>
                    <a:pt x="1" y="142"/>
                    <a:pt x="60" y="297"/>
                    <a:pt x="203" y="297"/>
                  </a:cubicBezTo>
                  <a:cubicBezTo>
                    <a:pt x="287" y="297"/>
                    <a:pt x="346" y="226"/>
                    <a:pt x="346" y="154"/>
                  </a:cubicBezTo>
                  <a:cubicBezTo>
                    <a:pt x="346" y="59"/>
                    <a:pt x="277" y="1"/>
                    <a:pt x="2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5" name="Google Shape;2185;p53"/>
            <p:cNvSpPr/>
            <p:nvPr/>
          </p:nvSpPr>
          <p:spPr>
            <a:xfrm>
              <a:off x="5611771" y="2051527"/>
              <a:ext cx="5014" cy="5014"/>
            </a:xfrm>
            <a:custGeom>
              <a:avLst/>
              <a:gdLst/>
              <a:ahLst/>
              <a:cxnLst/>
              <a:rect l="l" t="t" r="r" b="b"/>
              <a:pathLst>
                <a:path w="215" h="215" extrusionOk="0">
                  <a:moveTo>
                    <a:pt x="107" y="0"/>
                  </a:moveTo>
                  <a:cubicBezTo>
                    <a:pt x="48" y="0"/>
                    <a:pt x="0" y="48"/>
                    <a:pt x="0" y="107"/>
                  </a:cubicBezTo>
                  <a:cubicBezTo>
                    <a:pt x="0" y="167"/>
                    <a:pt x="48" y="214"/>
                    <a:pt x="107" y="214"/>
                  </a:cubicBezTo>
                  <a:cubicBezTo>
                    <a:pt x="167" y="214"/>
                    <a:pt x="215" y="167"/>
                    <a:pt x="215" y="107"/>
                  </a:cubicBezTo>
                  <a:cubicBezTo>
                    <a:pt x="215" y="48"/>
                    <a:pt x="167" y="0"/>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6" name="Google Shape;2186;p53"/>
            <p:cNvSpPr/>
            <p:nvPr/>
          </p:nvSpPr>
          <p:spPr>
            <a:xfrm>
              <a:off x="5609555" y="2050501"/>
              <a:ext cx="8069" cy="7159"/>
            </a:xfrm>
            <a:custGeom>
              <a:avLst/>
              <a:gdLst/>
              <a:ahLst/>
              <a:cxnLst/>
              <a:rect l="l" t="t" r="r" b="b"/>
              <a:pathLst>
                <a:path w="346" h="307" extrusionOk="0">
                  <a:moveTo>
                    <a:pt x="202" y="80"/>
                  </a:moveTo>
                  <a:cubicBezTo>
                    <a:pt x="238" y="80"/>
                    <a:pt x="274" y="116"/>
                    <a:pt x="274" y="151"/>
                  </a:cubicBezTo>
                  <a:cubicBezTo>
                    <a:pt x="274" y="199"/>
                    <a:pt x="238" y="223"/>
                    <a:pt x="202" y="223"/>
                  </a:cubicBezTo>
                  <a:cubicBezTo>
                    <a:pt x="155" y="223"/>
                    <a:pt x="131" y="199"/>
                    <a:pt x="131" y="151"/>
                  </a:cubicBezTo>
                  <a:cubicBezTo>
                    <a:pt x="131" y="116"/>
                    <a:pt x="155" y="80"/>
                    <a:pt x="202" y="80"/>
                  </a:cubicBezTo>
                  <a:close/>
                  <a:moveTo>
                    <a:pt x="197" y="0"/>
                  </a:moveTo>
                  <a:cubicBezTo>
                    <a:pt x="162" y="0"/>
                    <a:pt x="126" y="14"/>
                    <a:pt x="95" y="44"/>
                  </a:cubicBezTo>
                  <a:cubicBezTo>
                    <a:pt x="0" y="139"/>
                    <a:pt x="71" y="306"/>
                    <a:pt x="202" y="306"/>
                  </a:cubicBezTo>
                  <a:cubicBezTo>
                    <a:pt x="286" y="306"/>
                    <a:pt x="345" y="235"/>
                    <a:pt x="345" y="151"/>
                  </a:cubicBezTo>
                  <a:cubicBezTo>
                    <a:pt x="345" y="62"/>
                    <a:pt x="273"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7" name="Google Shape;2187;p53"/>
            <p:cNvSpPr/>
            <p:nvPr/>
          </p:nvSpPr>
          <p:spPr>
            <a:xfrm>
              <a:off x="5610652" y="2054582"/>
              <a:ext cx="5014" cy="5014"/>
            </a:xfrm>
            <a:custGeom>
              <a:avLst/>
              <a:gdLst/>
              <a:ahLst/>
              <a:cxnLst/>
              <a:rect l="l" t="t" r="r" b="b"/>
              <a:pathLst>
                <a:path w="215" h="215" extrusionOk="0">
                  <a:moveTo>
                    <a:pt x="108" y="0"/>
                  </a:moveTo>
                  <a:cubicBezTo>
                    <a:pt x="48" y="0"/>
                    <a:pt x="1" y="48"/>
                    <a:pt x="1" y="107"/>
                  </a:cubicBezTo>
                  <a:cubicBezTo>
                    <a:pt x="1" y="167"/>
                    <a:pt x="48" y="214"/>
                    <a:pt x="108" y="214"/>
                  </a:cubicBezTo>
                  <a:cubicBezTo>
                    <a:pt x="155" y="214"/>
                    <a:pt x="215" y="167"/>
                    <a:pt x="215" y="107"/>
                  </a:cubicBezTo>
                  <a:cubicBezTo>
                    <a:pt x="215" y="48"/>
                    <a:pt x="155"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8" name="Google Shape;2188;p53"/>
            <p:cNvSpPr/>
            <p:nvPr/>
          </p:nvSpPr>
          <p:spPr>
            <a:xfrm>
              <a:off x="5609229" y="2053649"/>
              <a:ext cx="7626" cy="6879"/>
            </a:xfrm>
            <a:custGeom>
              <a:avLst/>
              <a:gdLst/>
              <a:ahLst/>
              <a:cxnLst/>
              <a:rect l="l" t="t" r="r" b="b"/>
              <a:pathLst>
                <a:path w="327" h="295" extrusionOk="0">
                  <a:moveTo>
                    <a:pt x="169" y="76"/>
                  </a:moveTo>
                  <a:cubicBezTo>
                    <a:pt x="205" y="76"/>
                    <a:pt x="228" y="112"/>
                    <a:pt x="228" y="147"/>
                  </a:cubicBezTo>
                  <a:cubicBezTo>
                    <a:pt x="228" y="172"/>
                    <a:pt x="219" y="182"/>
                    <a:pt x="206" y="182"/>
                  </a:cubicBezTo>
                  <a:cubicBezTo>
                    <a:pt x="162" y="182"/>
                    <a:pt x="77" y="76"/>
                    <a:pt x="169" y="76"/>
                  </a:cubicBezTo>
                  <a:close/>
                  <a:moveTo>
                    <a:pt x="139" y="0"/>
                  </a:moveTo>
                  <a:cubicBezTo>
                    <a:pt x="0" y="0"/>
                    <a:pt x="0" y="294"/>
                    <a:pt x="139" y="294"/>
                  </a:cubicBezTo>
                  <a:cubicBezTo>
                    <a:pt x="148" y="294"/>
                    <a:pt x="158" y="293"/>
                    <a:pt x="169" y="290"/>
                  </a:cubicBezTo>
                  <a:cubicBezTo>
                    <a:pt x="179" y="293"/>
                    <a:pt x="188" y="294"/>
                    <a:pt x="197" y="294"/>
                  </a:cubicBezTo>
                  <a:cubicBezTo>
                    <a:pt x="326" y="294"/>
                    <a:pt x="326" y="0"/>
                    <a:pt x="197" y="0"/>
                  </a:cubicBezTo>
                  <a:cubicBezTo>
                    <a:pt x="188" y="0"/>
                    <a:pt x="179" y="2"/>
                    <a:pt x="169" y="4"/>
                  </a:cubicBezTo>
                  <a:cubicBezTo>
                    <a:pt x="158" y="2"/>
                    <a:pt x="148" y="0"/>
                    <a:pt x="1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9" name="Google Shape;2189;p53"/>
            <p:cNvSpPr/>
            <p:nvPr/>
          </p:nvSpPr>
          <p:spPr>
            <a:xfrm>
              <a:off x="5607597" y="2054582"/>
              <a:ext cx="5014" cy="5014"/>
            </a:xfrm>
            <a:custGeom>
              <a:avLst/>
              <a:gdLst/>
              <a:ahLst/>
              <a:cxnLst/>
              <a:rect l="l" t="t" r="r" b="b"/>
              <a:pathLst>
                <a:path w="215" h="215" extrusionOk="0">
                  <a:moveTo>
                    <a:pt x="108" y="0"/>
                  </a:moveTo>
                  <a:cubicBezTo>
                    <a:pt x="48" y="0"/>
                    <a:pt x="1" y="48"/>
                    <a:pt x="1" y="107"/>
                  </a:cubicBezTo>
                  <a:cubicBezTo>
                    <a:pt x="1" y="167"/>
                    <a:pt x="48" y="214"/>
                    <a:pt x="108" y="214"/>
                  </a:cubicBezTo>
                  <a:cubicBezTo>
                    <a:pt x="155" y="214"/>
                    <a:pt x="215" y="167"/>
                    <a:pt x="215" y="107"/>
                  </a:cubicBezTo>
                  <a:cubicBezTo>
                    <a:pt x="215" y="48"/>
                    <a:pt x="155"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0" name="Google Shape;2190;p53"/>
            <p:cNvSpPr/>
            <p:nvPr/>
          </p:nvSpPr>
          <p:spPr>
            <a:xfrm>
              <a:off x="5605381" y="2053556"/>
              <a:ext cx="8069" cy="6879"/>
            </a:xfrm>
            <a:custGeom>
              <a:avLst/>
              <a:gdLst/>
              <a:ahLst/>
              <a:cxnLst/>
              <a:rect l="l" t="t" r="r" b="b"/>
              <a:pathLst>
                <a:path w="346" h="295" extrusionOk="0">
                  <a:moveTo>
                    <a:pt x="203" y="80"/>
                  </a:moveTo>
                  <a:cubicBezTo>
                    <a:pt x="239" y="80"/>
                    <a:pt x="262" y="116"/>
                    <a:pt x="262" y="151"/>
                  </a:cubicBezTo>
                  <a:cubicBezTo>
                    <a:pt x="262" y="176"/>
                    <a:pt x="253" y="186"/>
                    <a:pt x="240" y="186"/>
                  </a:cubicBezTo>
                  <a:cubicBezTo>
                    <a:pt x="196" y="186"/>
                    <a:pt x="111" y="80"/>
                    <a:pt x="203" y="80"/>
                  </a:cubicBezTo>
                  <a:close/>
                  <a:moveTo>
                    <a:pt x="198" y="0"/>
                  </a:moveTo>
                  <a:cubicBezTo>
                    <a:pt x="162" y="0"/>
                    <a:pt x="126" y="14"/>
                    <a:pt x="96" y="44"/>
                  </a:cubicBezTo>
                  <a:cubicBezTo>
                    <a:pt x="0" y="139"/>
                    <a:pt x="60" y="294"/>
                    <a:pt x="203" y="294"/>
                  </a:cubicBezTo>
                  <a:cubicBezTo>
                    <a:pt x="274" y="294"/>
                    <a:pt x="346" y="235"/>
                    <a:pt x="346" y="151"/>
                  </a:cubicBezTo>
                  <a:cubicBezTo>
                    <a:pt x="346" y="62"/>
                    <a:pt x="274" y="0"/>
                    <a:pt x="1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1" name="Google Shape;2191;p53"/>
            <p:cNvSpPr/>
            <p:nvPr/>
          </p:nvSpPr>
          <p:spPr>
            <a:xfrm>
              <a:off x="4650250" y="3064117"/>
              <a:ext cx="33627" cy="20848"/>
            </a:xfrm>
            <a:custGeom>
              <a:avLst/>
              <a:gdLst/>
              <a:ahLst/>
              <a:cxnLst/>
              <a:rect l="l" t="t" r="r" b="b"/>
              <a:pathLst>
                <a:path w="1442" h="894" extrusionOk="0">
                  <a:moveTo>
                    <a:pt x="1" y="0"/>
                  </a:moveTo>
                  <a:lnTo>
                    <a:pt x="1" y="893"/>
                  </a:lnTo>
                  <a:lnTo>
                    <a:pt x="1442" y="893"/>
                  </a:lnTo>
                  <a:lnTo>
                    <a:pt x="1442" y="0"/>
                  </a:lnTo>
                  <a:close/>
                </a:path>
              </a:pathLst>
            </a:custGeom>
            <a:solidFill>
              <a:srgbClr val="CCC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2" name="Google Shape;2192;p53"/>
            <p:cNvSpPr/>
            <p:nvPr/>
          </p:nvSpPr>
          <p:spPr>
            <a:xfrm>
              <a:off x="4649433" y="3063277"/>
              <a:ext cx="35283" cy="22784"/>
            </a:xfrm>
            <a:custGeom>
              <a:avLst/>
              <a:gdLst/>
              <a:ahLst/>
              <a:cxnLst/>
              <a:rect l="l" t="t" r="r" b="b"/>
              <a:pathLst>
                <a:path w="1513" h="977" extrusionOk="0">
                  <a:moveTo>
                    <a:pt x="1441" y="72"/>
                  </a:moveTo>
                  <a:lnTo>
                    <a:pt x="1441" y="893"/>
                  </a:lnTo>
                  <a:lnTo>
                    <a:pt x="72" y="893"/>
                  </a:lnTo>
                  <a:lnTo>
                    <a:pt x="72" y="72"/>
                  </a:lnTo>
                  <a:close/>
                  <a:moveTo>
                    <a:pt x="36" y="0"/>
                  </a:moveTo>
                  <a:cubicBezTo>
                    <a:pt x="24" y="0"/>
                    <a:pt x="0" y="24"/>
                    <a:pt x="0" y="36"/>
                  </a:cubicBezTo>
                  <a:lnTo>
                    <a:pt x="0" y="929"/>
                  </a:lnTo>
                  <a:cubicBezTo>
                    <a:pt x="0" y="953"/>
                    <a:pt x="24" y="977"/>
                    <a:pt x="36" y="977"/>
                  </a:cubicBezTo>
                  <a:lnTo>
                    <a:pt x="1477" y="977"/>
                  </a:lnTo>
                  <a:cubicBezTo>
                    <a:pt x="1500" y="977"/>
                    <a:pt x="1512" y="953"/>
                    <a:pt x="1512" y="929"/>
                  </a:cubicBezTo>
                  <a:lnTo>
                    <a:pt x="1512" y="36"/>
                  </a:lnTo>
                  <a:cubicBezTo>
                    <a:pt x="1512" y="24"/>
                    <a:pt x="1500" y="0"/>
                    <a:pt x="14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3" name="Google Shape;2193;p53"/>
            <p:cNvSpPr/>
            <p:nvPr/>
          </p:nvSpPr>
          <p:spPr>
            <a:xfrm>
              <a:off x="4650250" y="3068827"/>
              <a:ext cx="33627" cy="11403"/>
            </a:xfrm>
            <a:custGeom>
              <a:avLst/>
              <a:gdLst/>
              <a:ahLst/>
              <a:cxnLst/>
              <a:rect l="l" t="t" r="r" b="b"/>
              <a:pathLst>
                <a:path w="1442" h="489" extrusionOk="0">
                  <a:moveTo>
                    <a:pt x="1" y="1"/>
                  </a:moveTo>
                  <a:lnTo>
                    <a:pt x="1" y="489"/>
                  </a:lnTo>
                  <a:lnTo>
                    <a:pt x="1442" y="489"/>
                  </a:lnTo>
                  <a:lnTo>
                    <a:pt x="1442" y="1"/>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4" name="Google Shape;2194;p53"/>
            <p:cNvSpPr/>
            <p:nvPr/>
          </p:nvSpPr>
          <p:spPr>
            <a:xfrm>
              <a:off x="4649433" y="3067988"/>
              <a:ext cx="35283" cy="13362"/>
            </a:xfrm>
            <a:custGeom>
              <a:avLst/>
              <a:gdLst/>
              <a:ahLst/>
              <a:cxnLst/>
              <a:rect l="l" t="t" r="r" b="b"/>
              <a:pathLst>
                <a:path w="1513" h="573" extrusionOk="0">
                  <a:moveTo>
                    <a:pt x="1441" y="72"/>
                  </a:moveTo>
                  <a:lnTo>
                    <a:pt x="1441" y="489"/>
                  </a:lnTo>
                  <a:lnTo>
                    <a:pt x="72" y="489"/>
                  </a:lnTo>
                  <a:lnTo>
                    <a:pt x="72" y="72"/>
                  </a:lnTo>
                  <a:close/>
                  <a:moveTo>
                    <a:pt x="36" y="1"/>
                  </a:moveTo>
                  <a:cubicBezTo>
                    <a:pt x="24" y="1"/>
                    <a:pt x="0" y="13"/>
                    <a:pt x="0" y="37"/>
                  </a:cubicBezTo>
                  <a:lnTo>
                    <a:pt x="0" y="525"/>
                  </a:lnTo>
                  <a:cubicBezTo>
                    <a:pt x="0" y="549"/>
                    <a:pt x="24" y="572"/>
                    <a:pt x="36" y="572"/>
                  </a:cubicBezTo>
                  <a:lnTo>
                    <a:pt x="1477" y="572"/>
                  </a:lnTo>
                  <a:cubicBezTo>
                    <a:pt x="1500" y="572"/>
                    <a:pt x="1512" y="549"/>
                    <a:pt x="1512" y="525"/>
                  </a:cubicBezTo>
                  <a:lnTo>
                    <a:pt x="1512" y="37"/>
                  </a:lnTo>
                  <a:cubicBezTo>
                    <a:pt x="1512" y="13"/>
                    <a:pt x="1500" y="1"/>
                    <a:pt x="1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5" name="Google Shape;2195;p53"/>
            <p:cNvSpPr/>
            <p:nvPr/>
          </p:nvSpPr>
          <p:spPr>
            <a:xfrm>
              <a:off x="4689683" y="3062158"/>
              <a:ext cx="33348" cy="20848"/>
            </a:xfrm>
            <a:custGeom>
              <a:avLst/>
              <a:gdLst/>
              <a:ahLst/>
              <a:cxnLst/>
              <a:rect l="l" t="t" r="r" b="b"/>
              <a:pathLst>
                <a:path w="1430" h="894" extrusionOk="0">
                  <a:moveTo>
                    <a:pt x="1" y="1"/>
                  </a:moveTo>
                  <a:lnTo>
                    <a:pt x="1" y="894"/>
                  </a:lnTo>
                  <a:lnTo>
                    <a:pt x="1429" y="894"/>
                  </a:lnTo>
                  <a:lnTo>
                    <a:pt x="1429" y="1"/>
                  </a:lnTo>
                  <a:close/>
                </a:path>
              </a:pathLst>
            </a:custGeom>
            <a:solidFill>
              <a:srgbClr val="CCC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6" name="Google Shape;2196;p53"/>
            <p:cNvSpPr/>
            <p:nvPr/>
          </p:nvSpPr>
          <p:spPr>
            <a:xfrm>
              <a:off x="4688844" y="3061342"/>
              <a:ext cx="35283" cy="22504"/>
            </a:xfrm>
            <a:custGeom>
              <a:avLst/>
              <a:gdLst/>
              <a:ahLst/>
              <a:cxnLst/>
              <a:rect l="l" t="t" r="r" b="b"/>
              <a:pathLst>
                <a:path w="1513" h="965" extrusionOk="0">
                  <a:moveTo>
                    <a:pt x="1430" y="72"/>
                  </a:moveTo>
                  <a:lnTo>
                    <a:pt x="1430" y="893"/>
                  </a:lnTo>
                  <a:lnTo>
                    <a:pt x="72" y="893"/>
                  </a:lnTo>
                  <a:lnTo>
                    <a:pt x="72" y="72"/>
                  </a:lnTo>
                  <a:close/>
                  <a:moveTo>
                    <a:pt x="37" y="0"/>
                  </a:moveTo>
                  <a:cubicBezTo>
                    <a:pt x="13" y="0"/>
                    <a:pt x="1" y="12"/>
                    <a:pt x="1" y="36"/>
                  </a:cubicBezTo>
                  <a:lnTo>
                    <a:pt x="1" y="929"/>
                  </a:lnTo>
                  <a:cubicBezTo>
                    <a:pt x="1" y="953"/>
                    <a:pt x="13" y="965"/>
                    <a:pt x="37" y="965"/>
                  </a:cubicBezTo>
                  <a:lnTo>
                    <a:pt x="1477" y="965"/>
                  </a:lnTo>
                  <a:cubicBezTo>
                    <a:pt x="1489" y="965"/>
                    <a:pt x="1513" y="953"/>
                    <a:pt x="1513" y="929"/>
                  </a:cubicBezTo>
                  <a:lnTo>
                    <a:pt x="1513" y="36"/>
                  </a:lnTo>
                  <a:cubicBezTo>
                    <a:pt x="1513" y="12"/>
                    <a:pt x="1489" y="0"/>
                    <a:pt x="14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7" name="Google Shape;2197;p53"/>
            <p:cNvSpPr/>
            <p:nvPr/>
          </p:nvSpPr>
          <p:spPr>
            <a:xfrm>
              <a:off x="4689683" y="3066892"/>
              <a:ext cx="33348" cy="11403"/>
            </a:xfrm>
            <a:custGeom>
              <a:avLst/>
              <a:gdLst/>
              <a:ahLst/>
              <a:cxnLst/>
              <a:rect l="l" t="t" r="r" b="b"/>
              <a:pathLst>
                <a:path w="1430" h="489" extrusionOk="0">
                  <a:moveTo>
                    <a:pt x="1" y="0"/>
                  </a:moveTo>
                  <a:lnTo>
                    <a:pt x="1" y="488"/>
                  </a:lnTo>
                  <a:lnTo>
                    <a:pt x="1429" y="488"/>
                  </a:lnTo>
                  <a:lnTo>
                    <a:pt x="1429" y="0"/>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8" name="Google Shape;2198;p53"/>
            <p:cNvSpPr/>
            <p:nvPr/>
          </p:nvSpPr>
          <p:spPr>
            <a:xfrm>
              <a:off x="4688844" y="3066052"/>
              <a:ext cx="35283" cy="13083"/>
            </a:xfrm>
            <a:custGeom>
              <a:avLst/>
              <a:gdLst/>
              <a:ahLst/>
              <a:cxnLst/>
              <a:rect l="l" t="t" r="r" b="b"/>
              <a:pathLst>
                <a:path w="1513" h="561" extrusionOk="0">
                  <a:moveTo>
                    <a:pt x="1430" y="72"/>
                  </a:moveTo>
                  <a:lnTo>
                    <a:pt x="1430" y="489"/>
                  </a:lnTo>
                  <a:lnTo>
                    <a:pt x="72" y="489"/>
                  </a:lnTo>
                  <a:lnTo>
                    <a:pt x="72" y="72"/>
                  </a:lnTo>
                  <a:close/>
                  <a:moveTo>
                    <a:pt x="37" y="1"/>
                  </a:moveTo>
                  <a:cubicBezTo>
                    <a:pt x="13" y="1"/>
                    <a:pt x="1" y="12"/>
                    <a:pt x="1" y="36"/>
                  </a:cubicBezTo>
                  <a:lnTo>
                    <a:pt x="1" y="524"/>
                  </a:lnTo>
                  <a:cubicBezTo>
                    <a:pt x="1" y="548"/>
                    <a:pt x="13" y="560"/>
                    <a:pt x="37" y="560"/>
                  </a:cubicBezTo>
                  <a:lnTo>
                    <a:pt x="1477" y="560"/>
                  </a:lnTo>
                  <a:cubicBezTo>
                    <a:pt x="1489" y="560"/>
                    <a:pt x="1513" y="548"/>
                    <a:pt x="1513" y="524"/>
                  </a:cubicBezTo>
                  <a:lnTo>
                    <a:pt x="1513" y="36"/>
                  </a:lnTo>
                  <a:cubicBezTo>
                    <a:pt x="1513" y="12"/>
                    <a:pt x="1489" y="1"/>
                    <a:pt x="1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9" name="Google Shape;2199;p53"/>
            <p:cNvSpPr/>
            <p:nvPr/>
          </p:nvSpPr>
          <p:spPr>
            <a:xfrm>
              <a:off x="4733012" y="3067708"/>
              <a:ext cx="33604" cy="21128"/>
            </a:xfrm>
            <a:custGeom>
              <a:avLst/>
              <a:gdLst/>
              <a:ahLst/>
              <a:cxnLst/>
              <a:rect l="l" t="t" r="r" b="b"/>
              <a:pathLst>
                <a:path w="1441" h="906" extrusionOk="0">
                  <a:moveTo>
                    <a:pt x="0" y="1"/>
                  </a:moveTo>
                  <a:lnTo>
                    <a:pt x="0" y="906"/>
                  </a:lnTo>
                  <a:lnTo>
                    <a:pt x="1441" y="906"/>
                  </a:lnTo>
                  <a:lnTo>
                    <a:pt x="1441" y="1"/>
                  </a:lnTo>
                  <a:close/>
                </a:path>
              </a:pathLst>
            </a:custGeom>
            <a:solidFill>
              <a:srgbClr val="CCC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0" name="Google Shape;2200;p53"/>
            <p:cNvSpPr/>
            <p:nvPr/>
          </p:nvSpPr>
          <p:spPr>
            <a:xfrm>
              <a:off x="4732172" y="3067171"/>
              <a:ext cx="35283" cy="22504"/>
            </a:xfrm>
            <a:custGeom>
              <a:avLst/>
              <a:gdLst/>
              <a:ahLst/>
              <a:cxnLst/>
              <a:rect l="l" t="t" r="r" b="b"/>
              <a:pathLst>
                <a:path w="1513" h="965" extrusionOk="0">
                  <a:moveTo>
                    <a:pt x="1441" y="72"/>
                  </a:moveTo>
                  <a:lnTo>
                    <a:pt x="1441" y="893"/>
                  </a:lnTo>
                  <a:lnTo>
                    <a:pt x="72" y="893"/>
                  </a:lnTo>
                  <a:lnTo>
                    <a:pt x="72" y="72"/>
                  </a:lnTo>
                  <a:close/>
                  <a:moveTo>
                    <a:pt x="36" y="0"/>
                  </a:moveTo>
                  <a:cubicBezTo>
                    <a:pt x="12" y="0"/>
                    <a:pt x="0" y="12"/>
                    <a:pt x="0" y="36"/>
                  </a:cubicBezTo>
                  <a:lnTo>
                    <a:pt x="0" y="929"/>
                  </a:lnTo>
                  <a:cubicBezTo>
                    <a:pt x="0" y="941"/>
                    <a:pt x="12" y="965"/>
                    <a:pt x="36" y="965"/>
                  </a:cubicBezTo>
                  <a:lnTo>
                    <a:pt x="1477" y="965"/>
                  </a:lnTo>
                  <a:cubicBezTo>
                    <a:pt x="1489" y="965"/>
                    <a:pt x="1512" y="941"/>
                    <a:pt x="1512" y="929"/>
                  </a:cubicBezTo>
                  <a:lnTo>
                    <a:pt x="1512" y="36"/>
                  </a:lnTo>
                  <a:cubicBezTo>
                    <a:pt x="1512" y="12"/>
                    <a:pt x="1489" y="0"/>
                    <a:pt x="14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1" name="Google Shape;2201;p53"/>
            <p:cNvSpPr/>
            <p:nvPr/>
          </p:nvSpPr>
          <p:spPr>
            <a:xfrm>
              <a:off x="4733012" y="3072442"/>
              <a:ext cx="33604" cy="11683"/>
            </a:xfrm>
            <a:custGeom>
              <a:avLst/>
              <a:gdLst/>
              <a:ahLst/>
              <a:cxnLst/>
              <a:rect l="l" t="t" r="r" b="b"/>
              <a:pathLst>
                <a:path w="1441" h="501" extrusionOk="0">
                  <a:moveTo>
                    <a:pt x="0" y="0"/>
                  </a:moveTo>
                  <a:lnTo>
                    <a:pt x="0" y="500"/>
                  </a:lnTo>
                  <a:lnTo>
                    <a:pt x="1441" y="500"/>
                  </a:lnTo>
                  <a:lnTo>
                    <a:pt x="1441" y="0"/>
                  </a:ln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2" name="Google Shape;2202;p53"/>
            <p:cNvSpPr/>
            <p:nvPr/>
          </p:nvSpPr>
          <p:spPr>
            <a:xfrm>
              <a:off x="4732172" y="3071812"/>
              <a:ext cx="35283" cy="13152"/>
            </a:xfrm>
            <a:custGeom>
              <a:avLst/>
              <a:gdLst/>
              <a:ahLst/>
              <a:cxnLst/>
              <a:rect l="l" t="t" r="r" b="b"/>
              <a:pathLst>
                <a:path w="1513" h="564" extrusionOk="0">
                  <a:moveTo>
                    <a:pt x="1441" y="75"/>
                  </a:moveTo>
                  <a:lnTo>
                    <a:pt x="1441" y="492"/>
                  </a:lnTo>
                  <a:lnTo>
                    <a:pt x="72" y="492"/>
                  </a:lnTo>
                  <a:lnTo>
                    <a:pt x="72" y="75"/>
                  </a:lnTo>
                  <a:close/>
                  <a:moveTo>
                    <a:pt x="24" y="0"/>
                  </a:moveTo>
                  <a:cubicBezTo>
                    <a:pt x="8" y="0"/>
                    <a:pt x="0" y="20"/>
                    <a:pt x="0" y="39"/>
                  </a:cubicBezTo>
                  <a:lnTo>
                    <a:pt x="0" y="527"/>
                  </a:lnTo>
                  <a:cubicBezTo>
                    <a:pt x="0" y="539"/>
                    <a:pt x="12" y="563"/>
                    <a:pt x="36" y="563"/>
                  </a:cubicBezTo>
                  <a:lnTo>
                    <a:pt x="1477" y="563"/>
                  </a:lnTo>
                  <a:cubicBezTo>
                    <a:pt x="1489" y="563"/>
                    <a:pt x="1512" y="551"/>
                    <a:pt x="1512" y="527"/>
                  </a:cubicBezTo>
                  <a:lnTo>
                    <a:pt x="1512" y="39"/>
                  </a:lnTo>
                  <a:cubicBezTo>
                    <a:pt x="1512" y="15"/>
                    <a:pt x="1489" y="4"/>
                    <a:pt x="1477" y="4"/>
                  </a:cubicBezTo>
                  <a:lnTo>
                    <a:pt x="36" y="4"/>
                  </a:lnTo>
                  <a:cubicBezTo>
                    <a:pt x="32" y="1"/>
                    <a:pt x="28" y="0"/>
                    <a:pt x="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3" name="Google Shape;2203;p53"/>
            <p:cNvSpPr/>
            <p:nvPr/>
          </p:nvSpPr>
          <p:spPr>
            <a:xfrm>
              <a:off x="4658318" y="3089372"/>
              <a:ext cx="8908" cy="6973"/>
            </a:xfrm>
            <a:custGeom>
              <a:avLst/>
              <a:gdLst/>
              <a:ahLst/>
              <a:cxnLst/>
              <a:rect l="l" t="t" r="r" b="b"/>
              <a:pathLst>
                <a:path w="382" h="299" extrusionOk="0">
                  <a:moveTo>
                    <a:pt x="95" y="96"/>
                  </a:moveTo>
                  <a:cubicBezTo>
                    <a:pt x="98" y="99"/>
                    <a:pt x="101" y="101"/>
                    <a:pt x="103" y="104"/>
                  </a:cubicBezTo>
                  <a:lnTo>
                    <a:pt x="103" y="104"/>
                  </a:lnTo>
                  <a:cubicBezTo>
                    <a:pt x="101" y="100"/>
                    <a:pt x="98" y="97"/>
                    <a:pt x="95" y="96"/>
                  </a:cubicBezTo>
                  <a:close/>
                  <a:moveTo>
                    <a:pt x="203" y="1"/>
                  </a:moveTo>
                  <a:cubicBezTo>
                    <a:pt x="143" y="48"/>
                    <a:pt x="191" y="227"/>
                    <a:pt x="191" y="227"/>
                  </a:cubicBezTo>
                  <a:cubicBezTo>
                    <a:pt x="169" y="183"/>
                    <a:pt x="136" y="139"/>
                    <a:pt x="103" y="104"/>
                  </a:cubicBezTo>
                  <a:lnTo>
                    <a:pt x="103" y="104"/>
                  </a:lnTo>
                  <a:cubicBezTo>
                    <a:pt x="124" y="136"/>
                    <a:pt x="142" y="240"/>
                    <a:pt x="131" y="251"/>
                  </a:cubicBezTo>
                  <a:cubicBezTo>
                    <a:pt x="119" y="251"/>
                    <a:pt x="0" y="203"/>
                    <a:pt x="0" y="203"/>
                  </a:cubicBezTo>
                  <a:lnTo>
                    <a:pt x="0" y="215"/>
                  </a:lnTo>
                  <a:cubicBezTo>
                    <a:pt x="0" y="215"/>
                    <a:pt x="0" y="227"/>
                    <a:pt x="12" y="227"/>
                  </a:cubicBezTo>
                  <a:cubicBezTo>
                    <a:pt x="24" y="239"/>
                    <a:pt x="36" y="251"/>
                    <a:pt x="48" y="263"/>
                  </a:cubicBezTo>
                  <a:cubicBezTo>
                    <a:pt x="84" y="274"/>
                    <a:pt x="131" y="298"/>
                    <a:pt x="179" y="298"/>
                  </a:cubicBezTo>
                  <a:lnTo>
                    <a:pt x="215" y="298"/>
                  </a:lnTo>
                  <a:cubicBezTo>
                    <a:pt x="250" y="298"/>
                    <a:pt x="298" y="286"/>
                    <a:pt x="334" y="263"/>
                  </a:cubicBezTo>
                  <a:cubicBezTo>
                    <a:pt x="346" y="251"/>
                    <a:pt x="381" y="239"/>
                    <a:pt x="381" y="227"/>
                  </a:cubicBezTo>
                  <a:lnTo>
                    <a:pt x="381" y="227"/>
                  </a:lnTo>
                  <a:cubicBezTo>
                    <a:pt x="346" y="239"/>
                    <a:pt x="310" y="251"/>
                    <a:pt x="286" y="251"/>
                  </a:cubicBezTo>
                  <a:cubicBezTo>
                    <a:pt x="322" y="215"/>
                    <a:pt x="334" y="144"/>
                    <a:pt x="310" y="96"/>
                  </a:cubicBezTo>
                  <a:lnTo>
                    <a:pt x="310" y="96"/>
                  </a:lnTo>
                  <a:cubicBezTo>
                    <a:pt x="274" y="203"/>
                    <a:pt x="238" y="203"/>
                    <a:pt x="238" y="203"/>
                  </a:cubicBezTo>
                  <a:cubicBezTo>
                    <a:pt x="203" y="203"/>
                    <a:pt x="203" y="1"/>
                    <a:pt x="203"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4" name="Google Shape;2204;p53"/>
            <p:cNvSpPr/>
            <p:nvPr/>
          </p:nvSpPr>
          <p:spPr>
            <a:xfrm>
              <a:off x="4657199" y="3088602"/>
              <a:ext cx="11403" cy="8838"/>
            </a:xfrm>
            <a:custGeom>
              <a:avLst/>
              <a:gdLst/>
              <a:ahLst/>
              <a:cxnLst/>
              <a:rect l="l" t="t" r="r" b="b"/>
              <a:pathLst>
                <a:path w="489" h="379" extrusionOk="0">
                  <a:moveTo>
                    <a:pt x="215" y="284"/>
                  </a:moveTo>
                  <a:lnTo>
                    <a:pt x="227" y="296"/>
                  </a:lnTo>
                  <a:lnTo>
                    <a:pt x="203" y="296"/>
                  </a:lnTo>
                  <a:cubicBezTo>
                    <a:pt x="203" y="284"/>
                    <a:pt x="215" y="284"/>
                    <a:pt x="215" y="284"/>
                  </a:cubicBezTo>
                  <a:close/>
                  <a:moveTo>
                    <a:pt x="286" y="284"/>
                  </a:moveTo>
                  <a:cubicBezTo>
                    <a:pt x="286" y="284"/>
                    <a:pt x="286" y="296"/>
                    <a:pt x="286" y="296"/>
                  </a:cubicBezTo>
                  <a:lnTo>
                    <a:pt x="251" y="296"/>
                  </a:lnTo>
                  <a:cubicBezTo>
                    <a:pt x="263" y="296"/>
                    <a:pt x="274" y="284"/>
                    <a:pt x="274" y="284"/>
                  </a:cubicBezTo>
                  <a:close/>
                  <a:moveTo>
                    <a:pt x="257" y="1"/>
                  </a:moveTo>
                  <a:cubicBezTo>
                    <a:pt x="251" y="1"/>
                    <a:pt x="245" y="4"/>
                    <a:pt x="239" y="10"/>
                  </a:cubicBezTo>
                  <a:cubicBezTo>
                    <a:pt x="203" y="46"/>
                    <a:pt x="191" y="81"/>
                    <a:pt x="191" y="129"/>
                  </a:cubicBezTo>
                  <a:cubicBezTo>
                    <a:pt x="191" y="117"/>
                    <a:pt x="179" y="117"/>
                    <a:pt x="179" y="105"/>
                  </a:cubicBezTo>
                  <a:lnTo>
                    <a:pt x="167" y="105"/>
                  </a:lnTo>
                  <a:cubicBezTo>
                    <a:pt x="155" y="99"/>
                    <a:pt x="146" y="96"/>
                    <a:pt x="139" y="96"/>
                  </a:cubicBezTo>
                  <a:cubicBezTo>
                    <a:pt x="132" y="96"/>
                    <a:pt x="126" y="99"/>
                    <a:pt x="120" y="105"/>
                  </a:cubicBezTo>
                  <a:cubicBezTo>
                    <a:pt x="108" y="129"/>
                    <a:pt x="108" y="141"/>
                    <a:pt x="120" y="165"/>
                  </a:cubicBezTo>
                  <a:cubicBezTo>
                    <a:pt x="120" y="188"/>
                    <a:pt x="132" y="212"/>
                    <a:pt x="132" y="236"/>
                  </a:cubicBezTo>
                  <a:lnTo>
                    <a:pt x="60" y="200"/>
                  </a:lnTo>
                  <a:cubicBezTo>
                    <a:pt x="54" y="197"/>
                    <a:pt x="48" y="196"/>
                    <a:pt x="43" y="196"/>
                  </a:cubicBezTo>
                  <a:cubicBezTo>
                    <a:pt x="30" y="196"/>
                    <a:pt x="21" y="207"/>
                    <a:pt x="13" y="224"/>
                  </a:cubicBezTo>
                  <a:cubicBezTo>
                    <a:pt x="1" y="224"/>
                    <a:pt x="1" y="248"/>
                    <a:pt x="13" y="260"/>
                  </a:cubicBezTo>
                  <a:lnTo>
                    <a:pt x="13" y="272"/>
                  </a:lnTo>
                  <a:lnTo>
                    <a:pt x="24" y="296"/>
                  </a:lnTo>
                  <a:cubicBezTo>
                    <a:pt x="48" y="307"/>
                    <a:pt x="60" y="319"/>
                    <a:pt x="72" y="331"/>
                  </a:cubicBezTo>
                  <a:cubicBezTo>
                    <a:pt x="120" y="355"/>
                    <a:pt x="167" y="367"/>
                    <a:pt x="227" y="367"/>
                  </a:cubicBezTo>
                  <a:lnTo>
                    <a:pt x="251" y="367"/>
                  </a:lnTo>
                  <a:lnTo>
                    <a:pt x="274" y="379"/>
                  </a:lnTo>
                  <a:cubicBezTo>
                    <a:pt x="322" y="379"/>
                    <a:pt x="370" y="355"/>
                    <a:pt x="417" y="331"/>
                  </a:cubicBezTo>
                  <a:cubicBezTo>
                    <a:pt x="441" y="319"/>
                    <a:pt x="489" y="296"/>
                    <a:pt x="477" y="248"/>
                  </a:cubicBezTo>
                  <a:cubicBezTo>
                    <a:pt x="465" y="224"/>
                    <a:pt x="441" y="224"/>
                    <a:pt x="429" y="224"/>
                  </a:cubicBezTo>
                  <a:lnTo>
                    <a:pt x="417" y="236"/>
                  </a:lnTo>
                  <a:cubicBezTo>
                    <a:pt x="417" y="188"/>
                    <a:pt x="417" y="153"/>
                    <a:pt x="405" y="117"/>
                  </a:cubicBezTo>
                  <a:cubicBezTo>
                    <a:pt x="394" y="105"/>
                    <a:pt x="382" y="105"/>
                    <a:pt x="370" y="105"/>
                  </a:cubicBezTo>
                  <a:cubicBezTo>
                    <a:pt x="358" y="105"/>
                    <a:pt x="334" y="105"/>
                    <a:pt x="334" y="129"/>
                  </a:cubicBezTo>
                  <a:cubicBezTo>
                    <a:pt x="322" y="153"/>
                    <a:pt x="310" y="165"/>
                    <a:pt x="310" y="177"/>
                  </a:cubicBezTo>
                  <a:cubicBezTo>
                    <a:pt x="298" y="129"/>
                    <a:pt x="298" y="93"/>
                    <a:pt x="298" y="46"/>
                  </a:cubicBezTo>
                  <a:cubicBezTo>
                    <a:pt x="298" y="22"/>
                    <a:pt x="286" y="10"/>
                    <a:pt x="274" y="10"/>
                  </a:cubicBezTo>
                  <a:cubicBezTo>
                    <a:pt x="268" y="4"/>
                    <a:pt x="263" y="1"/>
                    <a:pt x="2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5" name="Google Shape;2205;p53"/>
            <p:cNvSpPr/>
            <p:nvPr/>
          </p:nvSpPr>
          <p:spPr>
            <a:xfrm>
              <a:off x="4675528" y="3093826"/>
              <a:ext cx="7229" cy="6879"/>
            </a:xfrm>
            <a:custGeom>
              <a:avLst/>
              <a:gdLst/>
              <a:ahLst/>
              <a:cxnLst/>
              <a:rect l="l" t="t" r="r" b="b"/>
              <a:pathLst>
                <a:path w="310" h="295" extrusionOk="0">
                  <a:moveTo>
                    <a:pt x="143" y="0"/>
                  </a:moveTo>
                  <a:cubicBezTo>
                    <a:pt x="143" y="9"/>
                    <a:pt x="143" y="17"/>
                    <a:pt x="143" y="26"/>
                  </a:cubicBezTo>
                  <a:lnTo>
                    <a:pt x="143" y="26"/>
                  </a:lnTo>
                  <a:cubicBezTo>
                    <a:pt x="145" y="16"/>
                    <a:pt x="145" y="7"/>
                    <a:pt x="143" y="0"/>
                  </a:cubicBezTo>
                  <a:close/>
                  <a:moveTo>
                    <a:pt x="0" y="12"/>
                  </a:moveTo>
                  <a:lnTo>
                    <a:pt x="0" y="36"/>
                  </a:lnTo>
                  <a:cubicBezTo>
                    <a:pt x="0" y="36"/>
                    <a:pt x="0" y="48"/>
                    <a:pt x="0" y="48"/>
                  </a:cubicBezTo>
                  <a:cubicBezTo>
                    <a:pt x="0" y="72"/>
                    <a:pt x="12" y="83"/>
                    <a:pt x="12" y="95"/>
                  </a:cubicBezTo>
                  <a:cubicBezTo>
                    <a:pt x="24" y="143"/>
                    <a:pt x="48" y="179"/>
                    <a:pt x="84" y="214"/>
                  </a:cubicBezTo>
                  <a:cubicBezTo>
                    <a:pt x="84" y="226"/>
                    <a:pt x="84" y="226"/>
                    <a:pt x="96" y="238"/>
                  </a:cubicBezTo>
                  <a:cubicBezTo>
                    <a:pt x="131" y="262"/>
                    <a:pt x="167" y="286"/>
                    <a:pt x="215" y="286"/>
                  </a:cubicBezTo>
                  <a:cubicBezTo>
                    <a:pt x="221" y="292"/>
                    <a:pt x="236" y="295"/>
                    <a:pt x="249" y="295"/>
                  </a:cubicBezTo>
                  <a:cubicBezTo>
                    <a:pt x="262" y="295"/>
                    <a:pt x="274" y="292"/>
                    <a:pt x="274" y="286"/>
                  </a:cubicBezTo>
                  <a:cubicBezTo>
                    <a:pt x="239" y="286"/>
                    <a:pt x="179" y="238"/>
                    <a:pt x="179" y="238"/>
                  </a:cubicBezTo>
                  <a:lnTo>
                    <a:pt x="179" y="238"/>
                  </a:lnTo>
                  <a:cubicBezTo>
                    <a:pt x="187" y="240"/>
                    <a:pt x="194" y="241"/>
                    <a:pt x="201" y="241"/>
                  </a:cubicBezTo>
                  <a:cubicBezTo>
                    <a:pt x="250" y="241"/>
                    <a:pt x="289" y="207"/>
                    <a:pt x="310" y="155"/>
                  </a:cubicBezTo>
                  <a:lnTo>
                    <a:pt x="310" y="155"/>
                  </a:lnTo>
                  <a:cubicBezTo>
                    <a:pt x="256" y="179"/>
                    <a:pt x="224" y="185"/>
                    <a:pt x="204" y="185"/>
                  </a:cubicBezTo>
                  <a:cubicBezTo>
                    <a:pt x="185" y="185"/>
                    <a:pt x="179" y="179"/>
                    <a:pt x="179" y="179"/>
                  </a:cubicBezTo>
                  <a:cubicBezTo>
                    <a:pt x="167" y="155"/>
                    <a:pt x="286" y="12"/>
                    <a:pt x="286" y="12"/>
                  </a:cubicBezTo>
                  <a:cubicBezTo>
                    <a:pt x="215" y="12"/>
                    <a:pt x="131" y="167"/>
                    <a:pt x="131" y="167"/>
                  </a:cubicBezTo>
                  <a:cubicBezTo>
                    <a:pt x="142" y="126"/>
                    <a:pt x="143" y="77"/>
                    <a:pt x="143" y="26"/>
                  </a:cubicBezTo>
                  <a:lnTo>
                    <a:pt x="143" y="26"/>
                  </a:lnTo>
                  <a:cubicBezTo>
                    <a:pt x="134" y="72"/>
                    <a:pt x="91" y="143"/>
                    <a:pt x="72" y="143"/>
                  </a:cubicBezTo>
                  <a:cubicBezTo>
                    <a:pt x="48" y="143"/>
                    <a:pt x="0" y="12"/>
                    <a:pt x="0" y="12"/>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6" name="Google Shape;2206;p53"/>
            <p:cNvSpPr/>
            <p:nvPr/>
          </p:nvSpPr>
          <p:spPr>
            <a:xfrm>
              <a:off x="4674689" y="3093150"/>
              <a:ext cx="9188" cy="8465"/>
            </a:xfrm>
            <a:custGeom>
              <a:avLst/>
              <a:gdLst/>
              <a:ahLst/>
              <a:cxnLst/>
              <a:rect l="l" t="t" r="r" b="b"/>
              <a:pathLst>
                <a:path w="394" h="363" extrusionOk="0">
                  <a:moveTo>
                    <a:pt x="144" y="196"/>
                  </a:moveTo>
                  <a:cubicBezTo>
                    <a:pt x="144" y="208"/>
                    <a:pt x="144" y="208"/>
                    <a:pt x="144" y="220"/>
                  </a:cubicBezTo>
                  <a:lnTo>
                    <a:pt x="132" y="208"/>
                  </a:lnTo>
                  <a:lnTo>
                    <a:pt x="144" y="196"/>
                  </a:lnTo>
                  <a:close/>
                  <a:moveTo>
                    <a:pt x="191" y="232"/>
                  </a:moveTo>
                  <a:lnTo>
                    <a:pt x="191" y="243"/>
                  </a:lnTo>
                  <a:cubicBezTo>
                    <a:pt x="191" y="243"/>
                    <a:pt x="191" y="255"/>
                    <a:pt x="191" y="255"/>
                  </a:cubicBezTo>
                  <a:lnTo>
                    <a:pt x="167" y="243"/>
                  </a:lnTo>
                  <a:lnTo>
                    <a:pt x="167" y="232"/>
                  </a:lnTo>
                  <a:cubicBezTo>
                    <a:pt x="167" y="237"/>
                    <a:pt x="170" y="240"/>
                    <a:pt x="175" y="240"/>
                  </a:cubicBezTo>
                  <a:cubicBezTo>
                    <a:pt x="179" y="240"/>
                    <a:pt x="185" y="237"/>
                    <a:pt x="191" y="232"/>
                  </a:cubicBezTo>
                  <a:close/>
                  <a:moveTo>
                    <a:pt x="191" y="1"/>
                  </a:moveTo>
                  <a:cubicBezTo>
                    <a:pt x="187" y="1"/>
                    <a:pt x="182" y="2"/>
                    <a:pt x="179" y="5"/>
                  </a:cubicBezTo>
                  <a:cubicBezTo>
                    <a:pt x="155" y="5"/>
                    <a:pt x="144" y="29"/>
                    <a:pt x="155" y="41"/>
                  </a:cubicBezTo>
                  <a:cubicBezTo>
                    <a:pt x="144" y="65"/>
                    <a:pt x="132" y="89"/>
                    <a:pt x="108" y="112"/>
                  </a:cubicBezTo>
                  <a:cubicBezTo>
                    <a:pt x="108" y="89"/>
                    <a:pt x="96" y="65"/>
                    <a:pt x="84" y="41"/>
                  </a:cubicBezTo>
                  <a:cubicBezTo>
                    <a:pt x="75" y="24"/>
                    <a:pt x="60" y="13"/>
                    <a:pt x="48" y="13"/>
                  </a:cubicBezTo>
                  <a:cubicBezTo>
                    <a:pt x="44" y="13"/>
                    <a:pt x="40" y="14"/>
                    <a:pt x="36" y="17"/>
                  </a:cubicBezTo>
                  <a:cubicBezTo>
                    <a:pt x="25" y="17"/>
                    <a:pt x="13" y="29"/>
                    <a:pt x="13" y="41"/>
                  </a:cubicBezTo>
                  <a:cubicBezTo>
                    <a:pt x="13" y="53"/>
                    <a:pt x="13" y="53"/>
                    <a:pt x="13" y="65"/>
                  </a:cubicBezTo>
                  <a:cubicBezTo>
                    <a:pt x="1" y="65"/>
                    <a:pt x="1" y="77"/>
                    <a:pt x="13" y="89"/>
                  </a:cubicBezTo>
                  <a:cubicBezTo>
                    <a:pt x="13" y="112"/>
                    <a:pt x="13" y="124"/>
                    <a:pt x="25" y="148"/>
                  </a:cubicBezTo>
                  <a:cubicBezTo>
                    <a:pt x="36" y="196"/>
                    <a:pt x="60" y="243"/>
                    <a:pt x="96" y="279"/>
                  </a:cubicBezTo>
                  <a:cubicBezTo>
                    <a:pt x="108" y="291"/>
                    <a:pt x="120" y="291"/>
                    <a:pt x="120" y="303"/>
                  </a:cubicBezTo>
                  <a:cubicBezTo>
                    <a:pt x="167" y="339"/>
                    <a:pt x="203" y="351"/>
                    <a:pt x="263" y="363"/>
                  </a:cubicBezTo>
                  <a:lnTo>
                    <a:pt x="298" y="363"/>
                  </a:lnTo>
                  <a:cubicBezTo>
                    <a:pt x="322" y="363"/>
                    <a:pt x="346" y="351"/>
                    <a:pt x="358" y="327"/>
                  </a:cubicBezTo>
                  <a:cubicBezTo>
                    <a:pt x="358" y="315"/>
                    <a:pt x="358" y="291"/>
                    <a:pt x="334" y="279"/>
                  </a:cubicBezTo>
                  <a:lnTo>
                    <a:pt x="322" y="279"/>
                  </a:lnTo>
                  <a:cubicBezTo>
                    <a:pt x="358" y="255"/>
                    <a:pt x="382" y="232"/>
                    <a:pt x="394" y="196"/>
                  </a:cubicBezTo>
                  <a:cubicBezTo>
                    <a:pt x="394" y="184"/>
                    <a:pt x="382" y="160"/>
                    <a:pt x="370" y="148"/>
                  </a:cubicBezTo>
                  <a:lnTo>
                    <a:pt x="334" y="148"/>
                  </a:lnTo>
                  <a:cubicBezTo>
                    <a:pt x="322" y="160"/>
                    <a:pt x="298" y="172"/>
                    <a:pt x="275" y="172"/>
                  </a:cubicBezTo>
                  <a:cubicBezTo>
                    <a:pt x="298" y="148"/>
                    <a:pt x="334" y="101"/>
                    <a:pt x="370" y="65"/>
                  </a:cubicBezTo>
                  <a:cubicBezTo>
                    <a:pt x="370" y="53"/>
                    <a:pt x="370" y="41"/>
                    <a:pt x="370" y="29"/>
                  </a:cubicBezTo>
                  <a:cubicBezTo>
                    <a:pt x="358" y="17"/>
                    <a:pt x="346" y="5"/>
                    <a:pt x="334" y="5"/>
                  </a:cubicBezTo>
                  <a:cubicBezTo>
                    <a:pt x="286" y="17"/>
                    <a:pt x="251" y="29"/>
                    <a:pt x="227" y="65"/>
                  </a:cubicBezTo>
                  <a:lnTo>
                    <a:pt x="227" y="41"/>
                  </a:lnTo>
                  <a:cubicBezTo>
                    <a:pt x="227" y="41"/>
                    <a:pt x="227" y="29"/>
                    <a:pt x="227" y="29"/>
                  </a:cubicBezTo>
                  <a:cubicBezTo>
                    <a:pt x="218" y="12"/>
                    <a:pt x="203" y="1"/>
                    <a:pt x="1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7" name="Google Shape;2207;p53"/>
            <p:cNvSpPr/>
            <p:nvPr/>
          </p:nvSpPr>
          <p:spPr>
            <a:xfrm>
              <a:off x="4689124" y="3089372"/>
              <a:ext cx="5573" cy="5154"/>
            </a:xfrm>
            <a:custGeom>
              <a:avLst/>
              <a:gdLst/>
              <a:ahLst/>
              <a:cxnLst/>
              <a:rect l="l" t="t" r="r" b="b"/>
              <a:pathLst>
                <a:path w="239" h="221" extrusionOk="0">
                  <a:moveTo>
                    <a:pt x="108" y="1"/>
                  </a:moveTo>
                  <a:cubicBezTo>
                    <a:pt x="109" y="2"/>
                    <a:pt x="109" y="4"/>
                    <a:pt x="110" y="6"/>
                  </a:cubicBezTo>
                  <a:lnTo>
                    <a:pt x="110" y="6"/>
                  </a:lnTo>
                  <a:cubicBezTo>
                    <a:pt x="109" y="4"/>
                    <a:pt x="109" y="2"/>
                    <a:pt x="108" y="1"/>
                  </a:cubicBezTo>
                  <a:close/>
                  <a:moveTo>
                    <a:pt x="1" y="1"/>
                  </a:moveTo>
                  <a:lnTo>
                    <a:pt x="1" y="13"/>
                  </a:lnTo>
                  <a:cubicBezTo>
                    <a:pt x="1" y="13"/>
                    <a:pt x="1" y="24"/>
                    <a:pt x="1" y="24"/>
                  </a:cubicBezTo>
                  <a:cubicBezTo>
                    <a:pt x="1" y="36"/>
                    <a:pt x="13" y="48"/>
                    <a:pt x="13" y="60"/>
                  </a:cubicBezTo>
                  <a:cubicBezTo>
                    <a:pt x="25" y="96"/>
                    <a:pt x="48" y="132"/>
                    <a:pt x="72" y="155"/>
                  </a:cubicBezTo>
                  <a:lnTo>
                    <a:pt x="84" y="167"/>
                  </a:lnTo>
                  <a:cubicBezTo>
                    <a:pt x="108" y="191"/>
                    <a:pt x="144" y="215"/>
                    <a:pt x="179" y="215"/>
                  </a:cubicBezTo>
                  <a:cubicBezTo>
                    <a:pt x="187" y="215"/>
                    <a:pt x="201" y="220"/>
                    <a:pt x="209" y="220"/>
                  </a:cubicBezTo>
                  <a:cubicBezTo>
                    <a:pt x="212" y="220"/>
                    <a:pt x="215" y="219"/>
                    <a:pt x="215" y="215"/>
                  </a:cubicBezTo>
                  <a:cubicBezTo>
                    <a:pt x="191" y="215"/>
                    <a:pt x="168" y="203"/>
                    <a:pt x="156" y="179"/>
                  </a:cubicBezTo>
                  <a:lnTo>
                    <a:pt x="156" y="179"/>
                  </a:lnTo>
                  <a:cubicBezTo>
                    <a:pt x="162" y="181"/>
                    <a:pt x="168" y="182"/>
                    <a:pt x="175" y="182"/>
                  </a:cubicBezTo>
                  <a:cubicBezTo>
                    <a:pt x="206" y="182"/>
                    <a:pt x="239" y="159"/>
                    <a:pt x="239" y="120"/>
                  </a:cubicBezTo>
                  <a:lnTo>
                    <a:pt x="239" y="120"/>
                  </a:lnTo>
                  <a:cubicBezTo>
                    <a:pt x="200" y="139"/>
                    <a:pt x="178" y="148"/>
                    <a:pt x="165" y="148"/>
                  </a:cubicBezTo>
                  <a:cubicBezTo>
                    <a:pt x="154" y="148"/>
                    <a:pt x="149" y="142"/>
                    <a:pt x="144" y="132"/>
                  </a:cubicBezTo>
                  <a:cubicBezTo>
                    <a:pt x="132" y="120"/>
                    <a:pt x="215" y="13"/>
                    <a:pt x="215" y="13"/>
                  </a:cubicBezTo>
                  <a:cubicBezTo>
                    <a:pt x="168" y="13"/>
                    <a:pt x="108" y="120"/>
                    <a:pt x="108" y="120"/>
                  </a:cubicBezTo>
                  <a:cubicBezTo>
                    <a:pt x="119" y="86"/>
                    <a:pt x="120" y="41"/>
                    <a:pt x="110" y="6"/>
                  </a:cubicBezTo>
                  <a:lnTo>
                    <a:pt x="110" y="6"/>
                  </a:lnTo>
                  <a:cubicBezTo>
                    <a:pt x="114" y="33"/>
                    <a:pt x="72" y="96"/>
                    <a:pt x="60" y="96"/>
                  </a:cubicBezTo>
                  <a:cubicBezTo>
                    <a:pt x="48" y="96"/>
                    <a:pt x="1" y="1"/>
                    <a:pt x="1"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8" name="Google Shape;2208;p53"/>
            <p:cNvSpPr/>
            <p:nvPr/>
          </p:nvSpPr>
          <p:spPr>
            <a:xfrm>
              <a:off x="4688308" y="3088486"/>
              <a:ext cx="7509" cy="7019"/>
            </a:xfrm>
            <a:custGeom>
              <a:avLst/>
              <a:gdLst/>
              <a:ahLst/>
              <a:cxnLst/>
              <a:rect l="l" t="t" r="r" b="b"/>
              <a:pathLst>
                <a:path w="322" h="301" extrusionOk="0">
                  <a:moveTo>
                    <a:pt x="147" y="1"/>
                  </a:moveTo>
                  <a:cubicBezTo>
                    <a:pt x="124" y="1"/>
                    <a:pt x="100" y="21"/>
                    <a:pt x="107" y="51"/>
                  </a:cubicBezTo>
                  <a:cubicBezTo>
                    <a:pt x="107" y="51"/>
                    <a:pt x="107" y="62"/>
                    <a:pt x="95" y="74"/>
                  </a:cubicBezTo>
                  <a:cubicBezTo>
                    <a:pt x="83" y="51"/>
                    <a:pt x="83" y="39"/>
                    <a:pt x="72" y="27"/>
                  </a:cubicBezTo>
                  <a:cubicBezTo>
                    <a:pt x="60" y="3"/>
                    <a:pt x="36" y="3"/>
                    <a:pt x="24" y="3"/>
                  </a:cubicBezTo>
                  <a:cubicBezTo>
                    <a:pt x="12" y="15"/>
                    <a:pt x="0" y="27"/>
                    <a:pt x="0" y="39"/>
                  </a:cubicBezTo>
                  <a:cubicBezTo>
                    <a:pt x="0" y="39"/>
                    <a:pt x="0" y="39"/>
                    <a:pt x="0" y="51"/>
                  </a:cubicBezTo>
                  <a:cubicBezTo>
                    <a:pt x="0" y="51"/>
                    <a:pt x="0" y="62"/>
                    <a:pt x="0" y="74"/>
                  </a:cubicBezTo>
                  <a:cubicBezTo>
                    <a:pt x="0" y="86"/>
                    <a:pt x="12" y="98"/>
                    <a:pt x="12" y="110"/>
                  </a:cubicBezTo>
                  <a:cubicBezTo>
                    <a:pt x="36" y="158"/>
                    <a:pt x="60" y="193"/>
                    <a:pt x="83" y="217"/>
                  </a:cubicBezTo>
                  <a:lnTo>
                    <a:pt x="107" y="241"/>
                  </a:lnTo>
                  <a:cubicBezTo>
                    <a:pt x="131" y="265"/>
                    <a:pt x="167" y="289"/>
                    <a:pt x="214" y="301"/>
                  </a:cubicBezTo>
                  <a:lnTo>
                    <a:pt x="250" y="301"/>
                  </a:lnTo>
                  <a:cubicBezTo>
                    <a:pt x="274" y="301"/>
                    <a:pt x="298" y="289"/>
                    <a:pt x="298" y="253"/>
                  </a:cubicBezTo>
                  <a:cubicBezTo>
                    <a:pt x="310" y="241"/>
                    <a:pt x="298" y="229"/>
                    <a:pt x="286" y="217"/>
                  </a:cubicBezTo>
                  <a:cubicBezTo>
                    <a:pt x="298" y="193"/>
                    <a:pt x="310" y="182"/>
                    <a:pt x="322" y="158"/>
                  </a:cubicBezTo>
                  <a:cubicBezTo>
                    <a:pt x="322" y="146"/>
                    <a:pt x="310" y="134"/>
                    <a:pt x="310" y="122"/>
                  </a:cubicBezTo>
                  <a:cubicBezTo>
                    <a:pt x="304" y="116"/>
                    <a:pt x="295" y="113"/>
                    <a:pt x="286" y="113"/>
                  </a:cubicBezTo>
                  <a:cubicBezTo>
                    <a:pt x="277" y="113"/>
                    <a:pt x="268" y="116"/>
                    <a:pt x="262" y="122"/>
                  </a:cubicBezTo>
                  <a:lnTo>
                    <a:pt x="238" y="134"/>
                  </a:lnTo>
                  <a:lnTo>
                    <a:pt x="286" y="74"/>
                  </a:lnTo>
                  <a:cubicBezTo>
                    <a:pt x="298" y="62"/>
                    <a:pt x="298" y="39"/>
                    <a:pt x="286" y="39"/>
                  </a:cubicBezTo>
                  <a:cubicBezTo>
                    <a:pt x="286" y="15"/>
                    <a:pt x="274" y="15"/>
                    <a:pt x="262" y="15"/>
                  </a:cubicBezTo>
                  <a:cubicBezTo>
                    <a:pt x="252" y="12"/>
                    <a:pt x="244" y="10"/>
                    <a:pt x="236" y="10"/>
                  </a:cubicBezTo>
                  <a:cubicBezTo>
                    <a:pt x="214" y="10"/>
                    <a:pt x="196" y="21"/>
                    <a:pt x="179" y="39"/>
                  </a:cubicBezTo>
                  <a:lnTo>
                    <a:pt x="179" y="27"/>
                  </a:lnTo>
                  <a:cubicBezTo>
                    <a:pt x="174" y="9"/>
                    <a:pt x="161" y="1"/>
                    <a:pt x="1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9" name="Google Shape;2209;p53"/>
            <p:cNvSpPr/>
            <p:nvPr/>
          </p:nvSpPr>
          <p:spPr>
            <a:xfrm>
              <a:off x="4711347" y="3090211"/>
              <a:ext cx="9748" cy="7509"/>
            </a:xfrm>
            <a:custGeom>
              <a:avLst/>
              <a:gdLst/>
              <a:ahLst/>
              <a:cxnLst/>
              <a:rect l="l" t="t" r="r" b="b"/>
              <a:pathLst>
                <a:path w="418" h="322" extrusionOk="0">
                  <a:moveTo>
                    <a:pt x="107" y="0"/>
                  </a:moveTo>
                  <a:lnTo>
                    <a:pt x="107" y="0"/>
                  </a:lnTo>
                  <a:cubicBezTo>
                    <a:pt x="72" y="84"/>
                    <a:pt x="227" y="191"/>
                    <a:pt x="227" y="191"/>
                  </a:cubicBezTo>
                  <a:cubicBezTo>
                    <a:pt x="167" y="167"/>
                    <a:pt x="107" y="155"/>
                    <a:pt x="36" y="155"/>
                  </a:cubicBezTo>
                  <a:cubicBezTo>
                    <a:pt x="72" y="155"/>
                    <a:pt x="179" y="238"/>
                    <a:pt x="167" y="262"/>
                  </a:cubicBezTo>
                  <a:cubicBezTo>
                    <a:pt x="155" y="274"/>
                    <a:pt x="0" y="310"/>
                    <a:pt x="0" y="310"/>
                  </a:cubicBezTo>
                  <a:cubicBezTo>
                    <a:pt x="0" y="310"/>
                    <a:pt x="12" y="322"/>
                    <a:pt x="12" y="322"/>
                  </a:cubicBezTo>
                  <a:lnTo>
                    <a:pt x="96" y="322"/>
                  </a:lnTo>
                  <a:cubicBezTo>
                    <a:pt x="143" y="310"/>
                    <a:pt x="203" y="286"/>
                    <a:pt x="250" y="262"/>
                  </a:cubicBezTo>
                  <a:lnTo>
                    <a:pt x="286" y="250"/>
                  </a:lnTo>
                  <a:cubicBezTo>
                    <a:pt x="322" y="215"/>
                    <a:pt x="358" y="179"/>
                    <a:pt x="393" y="131"/>
                  </a:cubicBezTo>
                  <a:cubicBezTo>
                    <a:pt x="393" y="119"/>
                    <a:pt x="417" y="84"/>
                    <a:pt x="405" y="72"/>
                  </a:cubicBezTo>
                  <a:lnTo>
                    <a:pt x="405" y="72"/>
                  </a:lnTo>
                  <a:cubicBezTo>
                    <a:pt x="393" y="108"/>
                    <a:pt x="322" y="155"/>
                    <a:pt x="322" y="155"/>
                  </a:cubicBezTo>
                  <a:cubicBezTo>
                    <a:pt x="346" y="96"/>
                    <a:pt x="322" y="36"/>
                    <a:pt x="274" y="12"/>
                  </a:cubicBezTo>
                  <a:lnTo>
                    <a:pt x="274" y="12"/>
                  </a:lnTo>
                  <a:cubicBezTo>
                    <a:pt x="286" y="131"/>
                    <a:pt x="250" y="155"/>
                    <a:pt x="250" y="155"/>
                  </a:cubicBezTo>
                  <a:cubicBezTo>
                    <a:pt x="249" y="156"/>
                    <a:pt x="248" y="156"/>
                    <a:pt x="246" y="156"/>
                  </a:cubicBezTo>
                  <a:cubicBezTo>
                    <a:pt x="207" y="156"/>
                    <a:pt x="108" y="0"/>
                    <a:pt x="107" y="0"/>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0" name="Google Shape;2210;p53"/>
            <p:cNvSpPr/>
            <p:nvPr/>
          </p:nvSpPr>
          <p:spPr>
            <a:xfrm>
              <a:off x="4710508" y="3089255"/>
              <a:ext cx="11963" cy="9585"/>
            </a:xfrm>
            <a:custGeom>
              <a:avLst/>
              <a:gdLst/>
              <a:ahLst/>
              <a:cxnLst/>
              <a:rect l="l" t="t" r="r" b="b"/>
              <a:pathLst>
                <a:path w="513" h="411" extrusionOk="0">
                  <a:moveTo>
                    <a:pt x="322" y="208"/>
                  </a:moveTo>
                  <a:lnTo>
                    <a:pt x="334" y="232"/>
                  </a:lnTo>
                  <a:lnTo>
                    <a:pt x="298" y="256"/>
                  </a:lnTo>
                  <a:cubicBezTo>
                    <a:pt x="298" y="244"/>
                    <a:pt x="298" y="244"/>
                    <a:pt x="298" y="232"/>
                  </a:cubicBezTo>
                  <a:cubicBezTo>
                    <a:pt x="310" y="232"/>
                    <a:pt x="310" y="220"/>
                    <a:pt x="322" y="208"/>
                  </a:cubicBezTo>
                  <a:close/>
                  <a:moveTo>
                    <a:pt x="215" y="256"/>
                  </a:moveTo>
                  <a:lnTo>
                    <a:pt x="251" y="268"/>
                  </a:lnTo>
                  <a:cubicBezTo>
                    <a:pt x="254" y="271"/>
                    <a:pt x="259" y="272"/>
                    <a:pt x="264" y="272"/>
                  </a:cubicBezTo>
                  <a:cubicBezTo>
                    <a:pt x="265" y="272"/>
                    <a:pt x="266" y="272"/>
                    <a:pt x="267" y="272"/>
                  </a:cubicBezTo>
                  <a:lnTo>
                    <a:pt x="267" y="272"/>
                  </a:lnTo>
                  <a:lnTo>
                    <a:pt x="239" y="291"/>
                  </a:lnTo>
                  <a:cubicBezTo>
                    <a:pt x="239" y="279"/>
                    <a:pt x="227" y="279"/>
                    <a:pt x="227" y="268"/>
                  </a:cubicBezTo>
                  <a:lnTo>
                    <a:pt x="215" y="256"/>
                  </a:lnTo>
                  <a:close/>
                  <a:moveTo>
                    <a:pt x="143" y="1"/>
                  </a:moveTo>
                  <a:cubicBezTo>
                    <a:pt x="128" y="1"/>
                    <a:pt x="114" y="10"/>
                    <a:pt x="108" y="29"/>
                  </a:cubicBezTo>
                  <a:cubicBezTo>
                    <a:pt x="96" y="77"/>
                    <a:pt x="108" y="125"/>
                    <a:pt x="143" y="160"/>
                  </a:cubicBezTo>
                  <a:lnTo>
                    <a:pt x="72" y="160"/>
                  </a:lnTo>
                  <a:cubicBezTo>
                    <a:pt x="60" y="172"/>
                    <a:pt x="36" y="184"/>
                    <a:pt x="48" y="208"/>
                  </a:cubicBezTo>
                  <a:cubicBezTo>
                    <a:pt x="48" y="220"/>
                    <a:pt x="60" y="244"/>
                    <a:pt x="84" y="244"/>
                  </a:cubicBezTo>
                  <a:cubicBezTo>
                    <a:pt x="108" y="256"/>
                    <a:pt x="120" y="268"/>
                    <a:pt x="143" y="291"/>
                  </a:cubicBezTo>
                  <a:cubicBezTo>
                    <a:pt x="108" y="303"/>
                    <a:pt x="72" y="315"/>
                    <a:pt x="36" y="315"/>
                  </a:cubicBezTo>
                  <a:cubicBezTo>
                    <a:pt x="13" y="327"/>
                    <a:pt x="1" y="339"/>
                    <a:pt x="1" y="363"/>
                  </a:cubicBezTo>
                  <a:cubicBezTo>
                    <a:pt x="1" y="375"/>
                    <a:pt x="13" y="387"/>
                    <a:pt x="24" y="387"/>
                  </a:cubicBezTo>
                  <a:lnTo>
                    <a:pt x="36" y="387"/>
                  </a:lnTo>
                  <a:lnTo>
                    <a:pt x="72" y="399"/>
                  </a:lnTo>
                  <a:lnTo>
                    <a:pt x="84" y="399"/>
                  </a:lnTo>
                  <a:lnTo>
                    <a:pt x="132" y="410"/>
                  </a:lnTo>
                  <a:cubicBezTo>
                    <a:pt x="191" y="399"/>
                    <a:pt x="251" y="387"/>
                    <a:pt x="310" y="351"/>
                  </a:cubicBezTo>
                  <a:lnTo>
                    <a:pt x="346" y="327"/>
                  </a:lnTo>
                  <a:cubicBezTo>
                    <a:pt x="382" y="303"/>
                    <a:pt x="429" y="256"/>
                    <a:pt x="453" y="208"/>
                  </a:cubicBezTo>
                  <a:cubicBezTo>
                    <a:pt x="477" y="184"/>
                    <a:pt x="513" y="125"/>
                    <a:pt x="465" y="89"/>
                  </a:cubicBezTo>
                  <a:cubicBezTo>
                    <a:pt x="459" y="83"/>
                    <a:pt x="450" y="80"/>
                    <a:pt x="441" y="80"/>
                  </a:cubicBezTo>
                  <a:cubicBezTo>
                    <a:pt x="432" y="80"/>
                    <a:pt x="423" y="83"/>
                    <a:pt x="417" y="89"/>
                  </a:cubicBezTo>
                  <a:cubicBezTo>
                    <a:pt x="405" y="101"/>
                    <a:pt x="405" y="101"/>
                    <a:pt x="405" y="113"/>
                  </a:cubicBezTo>
                  <a:lnTo>
                    <a:pt x="405" y="101"/>
                  </a:lnTo>
                  <a:cubicBezTo>
                    <a:pt x="394" y="65"/>
                    <a:pt x="358" y="41"/>
                    <a:pt x="322" y="18"/>
                  </a:cubicBezTo>
                  <a:cubicBezTo>
                    <a:pt x="316" y="12"/>
                    <a:pt x="310" y="9"/>
                    <a:pt x="304" y="9"/>
                  </a:cubicBezTo>
                  <a:cubicBezTo>
                    <a:pt x="298" y="9"/>
                    <a:pt x="292" y="12"/>
                    <a:pt x="286" y="18"/>
                  </a:cubicBezTo>
                  <a:cubicBezTo>
                    <a:pt x="274" y="29"/>
                    <a:pt x="274" y="41"/>
                    <a:pt x="274" y="53"/>
                  </a:cubicBezTo>
                  <a:cubicBezTo>
                    <a:pt x="274" y="77"/>
                    <a:pt x="274" y="113"/>
                    <a:pt x="274" y="137"/>
                  </a:cubicBezTo>
                  <a:cubicBezTo>
                    <a:pt x="239" y="101"/>
                    <a:pt x="203" y="65"/>
                    <a:pt x="179" y="18"/>
                  </a:cubicBezTo>
                  <a:cubicBezTo>
                    <a:pt x="168" y="7"/>
                    <a:pt x="155" y="1"/>
                    <a:pt x="1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1" name="Google Shape;2211;p53"/>
            <p:cNvSpPr/>
            <p:nvPr/>
          </p:nvSpPr>
          <p:spPr>
            <a:xfrm>
              <a:off x="4738841" y="3093266"/>
              <a:ext cx="6949" cy="6413"/>
            </a:xfrm>
            <a:custGeom>
              <a:avLst/>
              <a:gdLst/>
              <a:ahLst/>
              <a:cxnLst/>
              <a:rect l="l" t="t" r="r" b="b"/>
              <a:pathLst>
                <a:path w="298" h="275" extrusionOk="0">
                  <a:moveTo>
                    <a:pt x="12" y="131"/>
                  </a:moveTo>
                  <a:cubicBezTo>
                    <a:pt x="18" y="134"/>
                    <a:pt x="24" y="137"/>
                    <a:pt x="30" y="140"/>
                  </a:cubicBezTo>
                  <a:lnTo>
                    <a:pt x="30" y="140"/>
                  </a:lnTo>
                  <a:cubicBezTo>
                    <a:pt x="23" y="135"/>
                    <a:pt x="16" y="131"/>
                    <a:pt x="12" y="131"/>
                  </a:cubicBezTo>
                  <a:close/>
                  <a:moveTo>
                    <a:pt x="36" y="0"/>
                  </a:moveTo>
                  <a:lnTo>
                    <a:pt x="36" y="0"/>
                  </a:lnTo>
                  <a:cubicBezTo>
                    <a:pt x="24" y="72"/>
                    <a:pt x="155" y="203"/>
                    <a:pt x="155" y="203"/>
                  </a:cubicBezTo>
                  <a:cubicBezTo>
                    <a:pt x="113" y="172"/>
                    <a:pt x="72" y="159"/>
                    <a:pt x="30" y="140"/>
                  </a:cubicBezTo>
                  <a:lnTo>
                    <a:pt x="30" y="140"/>
                  </a:lnTo>
                  <a:cubicBezTo>
                    <a:pt x="64" y="164"/>
                    <a:pt x="119" y="231"/>
                    <a:pt x="119" y="250"/>
                  </a:cubicBezTo>
                  <a:cubicBezTo>
                    <a:pt x="119" y="262"/>
                    <a:pt x="0" y="262"/>
                    <a:pt x="0" y="262"/>
                  </a:cubicBezTo>
                  <a:cubicBezTo>
                    <a:pt x="0" y="262"/>
                    <a:pt x="12" y="274"/>
                    <a:pt x="12" y="274"/>
                  </a:cubicBezTo>
                  <a:lnTo>
                    <a:pt x="71" y="274"/>
                  </a:lnTo>
                  <a:cubicBezTo>
                    <a:pt x="107" y="274"/>
                    <a:pt x="155" y="274"/>
                    <a:pt x="191" y="250"/>
                  </a:cubicBezTo>
                  <a:cubicBezTo>
                    <a:pt x="202" y="262"/>
                    <a:pt x="214" y="262"/>
                    <a:pt x="226" y="262"/>
                  </a:cubicBezTo>
                  <a:cubicBezTo>
                    <a:pt x="250" y="238"/>
                    <a:pt x="274" y="215"/>
                    <a:pt x="286" y="179"/>
                  </a:cubicBezTo>
                  <a:cubicBezTo>
                    <a:pt x="286" y="167"/>
                    <a:pt x="298" y="131"/>
                    <a:pt x="286" y="119"/>
                  </a:cubicBezTo>
                  <a:cubicBezTo>
                    <a:pt x="286" y="155"/>
                    <a:pt x="226" y="191"/>
                    <a:pt x="226" y="191"/>
                  </a:cubicBezTo>
                  <a:cubicBezTo>
                    <a:pt x="238" y="131"/>
                    <a:pt x="214" y="72"/>
                    <a:pt x="167" y="36"/>
                  </a:cubicBezTo>
                  <a:lnTo>
                    <a:pt x="167" y="36"/>
                  </a:lnTo>
                  <a:cubicBezTo>
                    <a:pt x="191" y="143"/>
                    <a:pt x="191" y="167"/>
                    <a:pt x="167" y="167"/>
                  </a:cubicBezTo>
                  <a:cubicBezTo>
                    <a:pt x="155" y="167"/>
                    <a:pt x="36" y="0"/>
                    <a:pt x="36" y="0"/>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2" name="Google Shape;2212;p53"/>
            <p:cNvSpPr/>
            <p:nvPr/>
          </p:nvSpPr>
          <p:spPr>
            <a:xfrm>
              <a:off x="4737792" y="3092427"/>
              <a:ext cx="8838" cy="8279"/>
            </a:xfrm>
            <a:custGeom>
              <a:avLst/>
              <a:gdLst/>
              <a:ahLst/>
              <a:cxnLst/>
              <a:rect l="l" t="t" r="r" b="b"/>
              <a:pathLst>
                <a:path w="379" h="355" extrusionOk="0">
                  <a:moveTo>
                    <a:pt x="236" y="227"/>
                  </a:moveTo>
                  <a:cubicBezTo>
                    <a:pt x="236" y="227"/>
                    <a:pt x="236" y="239"/>
                    <a:pt x="247" y="239"/>
                  </a:cubicBezTo>
                  <a:cubicBezTo>
                    <a:pt x="236" y="239"/>
                    <a:pt x="236" y="251"/>
                    <a:pt x="236" y="251"/>
                  </a:cubicBezTo>
                  <a:lnTo>
                    <a:pt x="212" y="263"/>
                  </a:lnTo>
                  <a:lnTo>
                    <a:pt x="200" y="263"/>
                  </a:lnTo>
                  <a:cubicBezTo>
                    <a:pt x="212" y="263"/>
                    <a:pt x="212" y="263"/>
                    <a:pt x="224" y="251"/>
                  </a:cubicBezTo>
                  <a:cubicBezTo>
                    <a:pt x="236" y="251"/>
                    <a:pt x="236" y="239"/>
                    <a:pt x="236" y="227"/>
                  </a:cubicBezTo>
                  <a:close/>
                  <a:moveTo>
                    <a:pt x="69" y="1"/>
                  </a:moveTo>
                  <a:cubicBezTo>
                    <a:pt x="57" y="1"/>
                    <a:pt x="45" y="13"/>
                    <a:pt x="45" y="24"/>
                  </a:cubicBezTo>
                  <a:cubicBezTo>
                    <a:pt x="33" y="60"/>
                    <a:pt x="45" y="96"/>
                    <a:pt x="69" y="132"/>
                  </a:cubicBezTo>
                  <a:lnTo>
                    <a:pt x="57" y="132"/>
                  </a:lnTo>
                  <a:cubicBezTo>
                    <a:pt x="54" y="131"/>
                    <a:pt x="51" y="130"/>
                    <a:pt x="48" y="130"/>
                  </a:cubicBezTo>
                  <a:cubicBezTo>
                    <a:pt x="8" y="130"/>
                    <a:pt x="1" y="203"/>
                    <a:pt x="45" y="203"/>
                  </a:cubicBezTo>
                  <a:cubicBezTo>
                    <a:pt x="69" y="227"/>
                    <a:pt x="81" y="239"/>
                    <a:pt x="93" y="263"/>
                  </a:cubicBezTo>
                  <a:lnTo>
                    <a:pt x="45" y="263"/>
                  </a:lnTo>
                  <a:cubicBezTo>
                    <a:pt x="21" y="263"/>
                    <a:pt x="9" y="274"/>
                    <a:pt x="9" y="298"/>
                  </a:cubicBezTo>
                  <a:cubicBezTo>
                    <a:pt x="9" y="310"/>
                    <a:pt x="21" y="322"/>
                    <a:pt x="33" y="334"/>
                  </a:cubicBezTo>
                  <a:lnTo>
                    <a:pt x="45" y="334"/>
                  </a:lnTo>
                  <a:lnTo>
                    <a:pt x="69" y="346"/>
                  </a:lnTo>
                  <a:cubicBezTo>
                    <a:pt x="75" y="352"/>
                    <a:pt x="84" y="355"/>
                    <a:pt x="93" y="355"/>
                  </a:cubicBezTo>
                  <a:cubicBezTo>
                    <a:pt x="102" y="355"/>
                    <a:pt x="111" y="352"/>
                    <a:pt x="116" y="346"/>
                  </a:cubicBezTo>
                  <a:cubicBezTo>
                    <a:pt x="130" y="349"/>
                    <a:pt x="144" y="351"/>
                    <a:pt x="158" y="351"/>
                  </a:cubicBezTo>
                  <a:cubicBezTo>
                    <a:pt x="191" y="351"/>
                    <a:pt x="222" y="342"/>
                    <a:pt x="247" y="334"/>
                  </a:cubicBezTo>
                  <a:cubicBezTo>
                    <a:pt x="259" y="322"/>
                    <a:pt x="271" y="322"/>
                    <a:pt x="271" y="310"/>
                  </a:cubicBezTo>
                  <a:cubicBezTo>
                    <a:pt x="307" y="286"/>
                    <a:pt x="331" y="251"/>
                    <a:pt x="355" y="215"/>
                  </a:cubicBezTo>
                  <a:cubicBezTo>
                    <a:pt x="367" y="191"/>
                    <a:pt x="378" y="143"/>
                    <a:pt x="355" y="120"/>
                  </a:cubicBezTo>
                  <a:cubicBezTo>
                    <a:pt x="343" y="108"/>
                    <a:pt x="331" y="108"/>
                    <a:pt x="331" y="108"/>
                  </a:cubicBezTo>
                  <a:cubicBezTo>
                    <a:pt x="319" y="108"/>
                    <a:pt x="307" y="108"/>
                    <a:pt x="295" y="120"/>
                  </a:cubicBezTo>
                  <a:cubicBezTo>
                    <a:pt x="283" y="84"/>
                    <a:pt x="259" y="60"/>
                    <a:pt x="236" y="36"/>
                  </a:cubicBezTo>
                  <a:cubicBezTo>
                    <a:pt x="230" y="30"/>
                    <a:pt x="221" y="27"/>
                    <a:pt x="212" y="27"/>
                  </a:cubicBezTo>
                  <a:cubicBezTo>
                    <a:pt x="203" y="27"/>
                    <a:pt x="194" y="30"/>
                    <a:pt x="188" y="36"/>
                  </a:cubicBezTo>
                  <a:cubicBezTo>
                    <a:pt x="176" y="48"/>
                    <a:pt x="176" y="60"/>
                    <a:pt x="176" y="72"/>
                  </a:cubicBezTo>
                  <a:lnTo>
                    <a:pt x="176" y="108"/>
                  </a:lnTo>
                  <a:cubicBezTo>
                    <a:pt x="152" y="72"/>
                    <a:pt x="128" y="48"/>
                    <a:pt x="105" y="13"/>
                  </a:cubicBezTo>
                  <a:cubicBezTo>
                    <a:pt x="105" y="1"/>
                    <a:pt x="81" y="1"/>
                    <a:pt x="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3" name="Google Shape;2213;p53"/>
            <p:cNvSpPr/>
            <p:nvPr/>
          </p:nvSpPr>
          <p:spPr>
            <a:xfrm>
              <a:off x="4742153" y="2767583"/>
              <a:ext cx="45567" cy="28334"/>
            </a:xfrm>
            <a:custGeom>
              <a:avLst/>
              <a:gdLst/>
              <a:ahLst/>
              <a:cxnLst/>
              <a:rect l="l" t="t" r="r" b="b"/>
              <a:pathLst>
                <a:path w="1954" h="1215" extrusionOk="0">
                  <a:moveTo>
                    <a:pt x="1" y="0"/>
                  </a:moveTo>
                  <a:lnTo>
                    <a:pt x="1" y="1215"/>
                  </a:lnTo>
                  <a:lnTo>
                    <a:pt x="1954" y="1215"/>
                  </a:lnTo>
                  <a:lnTo>
                    <a:pt x="195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4" name="Google Shape;2214;p53"/>
            <p:cNvSpPr/>
            <p:nvPr/>
          </p:nvSpPr>
          <p:spPr>
            <a:xfrm>
              <a:off x="4741337" y="2766743"/>
              <a:ext cx="47223" cy="30013"/>
            </a:xfrm>
            <a:custGeom>
              <a:avLst/>
              <a:gdLst/>
              <a:ahLst/>
              <a:cxnLst/>
              <a:rect l="l" t="t" r="r" b="b"/>
              <a:pathLst>
                <a:path w="2025" h="1287" extrusionOk="0">
                  <a:moveTo>
                    <a:pt x="1941" y="72"/>
                  </a:moveTo>
                  <a:lnTo>
                    <a:pt x="1941" y="1215"/>
                  </a:lnTo>
                  <a:lnTo>
                    <a:pt x="72" y="1215"/>
                  </a:lnTo>
                  <a:lnTo>
                    <a:pt x="72" y="72"/>
                  </a:lnTo>
                  <a:close/>
                  <a:moveTo>
                    <a:pt x="36" y="1"/>
                  </a:moveTo>
                  <a:cubicBezTo>
                    <a:pt x="12" y="1"/>
                    <a:pt x="0" y="24"/>
                    <a:pt x="0" y="36"/>
                  </a:cubicBezTo>
                  <a:lnTo>
                    <a:pt x="0" y="1251"/>
                  </a:lnTo>
                  <a:cubicBezTo>
                    <a:pt x="0" y="1275"/>
                    <a:pt x="12" y="1286"/>
                    <a:pt x="36" y="1286"/>
                  </a:cubicBezTo>
                  <a:lnTo>
                    <a:pt x="1989" y="1286"/>
                  </a:lnTo>
                  <a:cubicBezTo>
                    <a:pt x="2000" y="1286"/>
                    <a:pt x="2024" y="1275"/>
                    <a:pt x="2024" y="1251"/>
                  </a:cubicBezTo>
                  <a:lnTo>
                    <a:pt x="2024" y="36"/>
                  </a:lnTo>
                  <a:cubicBezTo>
                    <a:pt x="2024" y="24"/>
                    <a:pt x="2000" y="1"/>
                    <a:pt x="19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5" name="Google Shape;2215;p53"/>
            <p:cNvSpPr/>
            <p:nvPr/>
          </p:nvSpPr>
          <p:spPr>
            <a:xfrm>
              <a:off x="4742153" y="2795893"/>
              <a:ext cx="45567" cy="17793"/>
            </a:xfrm>
            <a:custGeom>
              <a:avLst/>
              <a:gdLst/>
              <a:ahLst/>
              <a:cxnLst/>
              <a:rect l="l" t="t" r="r" b="b"/>
              <a:pathLst>
                <a:path w="1954" h="763" extrusionOk="0">
                  <a:moveTo>
                    <a:pt x="1" y="1"/>
                  </a:moveTo>
                  <a:lnTo>
                    <a:pt x="1" y="763"/>
                  </a:lnTo>
                  <a:lnTo>
                    <a:pt x="1954" y="763"/>
                  </a:lnTo>
                  <a:lnTo>
                    <a:pt x="1954"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6" name="Google Shape;2216;p53"/>
            <p:cNvSpPr/>
            <p:nvPr/>
          </p:nvSpPr>
          <p:spPr>
            <a:xfrm>
              <a:off x="4741337" y="2795077"/>
              <a:ext cx="47223" cy="19449"/>
            </a:xfrm>
            <a:custGeom>
              <a:avLst/>
              <a:gdLst/>
              <a:ahLst/>
              <a:cxnLst/>
              <a:rect l="l" t="t" r="r" b="b"/>
              <a:pathLst>
                <a:path w="2025" h="834" extrusionOk="0">
                  <a:moveTo>
                    <a:pt x="1941" y="71"/>
                  </a:moveTo>
                  <a:lnTo>
                    <a:pt x="1941" y="762"/>
                  </a:lnTo>
                  <a:lnTo>
                    <a:pt x="72" y="762"/>
                  </a:lnTo>
                  <a:lnTo>
                    <a:pt x="72" y="71"/>
                  </a:lnTo>
                  <a:close/>
                  <a:moveTo>
                    <a:pt x="36" y="0"/>
                  </a:moveTo>
                  <a:cubicBezTo>
                    <a:pt x="12" y="0"/>
                    <a:pt x="0" y="12"/>
                    <a:pt x="0" y="36"/>
                  </a:cubicBezTo>
                  <a:lnTo>
                    <a:pt x="0" y="798"/>
                  </a:lnTo>
                  <a:cubicBezTo>
                    <a:pt x="0" y="822"/>
                    <a:pt x="12" y="833"/>
                    <a:pt x="36" y="833"/>
                  </a:cubicBezTo>
                  <a:lnTo>
                    <a:pt x="1989" y="833"/>
                  </a:lnTo>
                  <a:cubicBezTo>
                    <a:pt x="2000" y="833"/>
                    <a:pt x="2024" y="822"/>
                    <a:pt x="2024" y="798"/>
                  </a:cubicBezTo>
                  <a:lnTo>
                    <a:pt x="2024" y="36"/>
                  </a:lnTo>
                  <a:cubicBezTo>
                    <a:pt x="2024" y="12"/>
                    <a:pt x="2000" y="0"/>
                    <a:pt x="19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7" name="Google Shape;2217;p53"/>
            <p:cNvSpPr/>
            <p:nvPr/>
          </p:nvSpPr>
          <p:spPr>
            <a:xfrm>
              <a:off x="4787417" y="2767583"/>
              <a:ext cx="52213" cy="28334"/>
            </a:xfrm>
            <a:custGeom>
              <a:avLst/>
              <a:gdLst/>
              <a:ahLst/>
              <a:cxnLst/>
              <a:rect l="l" t="t" r="r" b="b"/>
              <a:pathLst>
                <a:path w="2239" h="1215" extrusionOk="0">
                  <a:moveTo>
                    <a:pt x="1" y="0"/>
                  </a:moveTo>
                  <a:lnTo>
                    <a:pt x="1" y="1215"/>
                  </a:lnTo>
                  <a:lnTo>
                    <a:pt x="2239" y="1215"/>
                  </a:lnTo>
                  <a:lnTo>
                    <a:pt x="223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8" name="Google Shape;2218;p53"/>
            <p:cNvSpPr/>
            <p:nvPr/>
          </p:nvSpPr>
          <p:spPr>
            <a:xfrm>
              <a:off x="4786577" y="2766743"/>
              <a:ext cx="53893" cy="30013"/>
            </a:xfrm>
            <a:custGeom>
              <a:avLst/>
              <a:gdLst/>
              <a:ahLst/>
              <a:cxnLst/>
              <a:rect l="l" t="t" r="r" b="b"/>
              <a:pathLst>
                <a:path w="2311" h="1287" extrusionOk="0">
                  <a:moveTo>
                    <a:pt x="2239" y="72"/>
                  </a:moveTo>
                  <a:lnTo>
                    <a:pt x="2239" y="1215"/>
                  </a:lnTo>
                  <a:lnTo>
                    <a:pt x="84" y="1215"/>
                  </a:lnTo>
                  <a:lnTo>
                    <a:pt x="84" y="72"/>
                  </a:lnTo>
                  <a:close/>
                  <a:moveTo>
                    <a:pt x="37" y="1"/>
                  </a:moveTo>
                  <a:cubicBezTo>
                    <a:pt x="13" y="1"/>
                    <a:pt x="1" y="24"/>
                    <a:pt x="1" y="36"/>
                  </a:cubicBezTo>
                  <a:lnTo>
                    <a:pt x="1" y="1251"/>
                  </a:lnTo>
                  <a:cubicBezTo>
                    <a:pt x="1" y="1275"/>
                    <a:pt x="13" y="1286"/>
                    <a:pt x="37" y="1286"/>
                  </a:cubicBezTo>
                  <a:lnTo>
                    <a:pt x="2275" y="1286"/>
                  </a:lnTo>
                  <a:cubicBezTo>
                    <a:pt x="2287" y="1286"/>
                    <a:pt x="2311" y="1275"/>
                    <a:pt x="2311" y="1251"/>
                  </a:cubicBezTo>
                  <a:lnTo>
                    <a:pt x="2311" y="36"/>
                  </a:lnTo>
                  <a:cubicBezTo>
                    <a:pt x="2311" y="24"/>
                    <a:pt x="2287" y="1"/>
                    <a:pt x="2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9" name="Google Shape;2219;p53"/>
            <p:cNvSpPr/>
            <p:nvPr/>
          </p:nvSpPr>
          <p:spPr>
            <a:xfrm>
              <a:off x="4839630" y="2767583"/>
              <a:ext cx="51934" cy="28334"/>
            </a:xfrm>
            <a:custGeom>
              <a:avLst/>
              <a:gdLst/>
              <a:ahLst/>
              <a:cxnLst/>
              <a:rect l="l" t="t" r="r" b="b"/>
              <a:pathLst>
                <a:path w="2227" h="1215" extrusionOk="0">
                  <a:moveTo>
                    <a:pt x="0" y="0"/>
                  </a:moveTo>
                  <a:lnTo>
                    <a:pt x="0" y="1215"/>
                  </a:lnTo>
                  <a:lnTo>
                    <a:pt x="2226" y="1215"/>
                  </a:lnTo>
                  <a:lnTo>
                    <a:pt x="222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0" name="Google Shape;2220;p53"/>
            <p:cNvSpPr/>
            <p:nvPr/>
          </p:nvSpPr>
          <p:spPr>
            <a:xfrm>
              <a:off x="4838510" y="2766743"/>
              <a:ext cx="53893" cy="30013"/>
            </a:xfrm>
            <a:custGeom>
              <a:avLst/>
              <a:gdLst/>
              <a:ahLst/>
              <a:cxnLst/>
              <a:rect l="l" t="t" r="r" b="b"/>
              <a:pathLst>
                <a:path w="2311" h="1287" extrusionOk="0">
                  <a:moveTo>
                    <a:pt x="2239" y="72"/>
                  </a:moveTo>
                  <a:lnTo>
                    <a:pt x="2239" y="1215"/>
                  </a:lnTo>
                  <a:lnTo>
                    <a:pt x="84" y="1215"/>
                  </a:lnTo>
                  <a:lnTo>
                    <a:pt x="84" y="72"/>
                  </a:lnTo>
                  <a:close/>
                  <a:moveTo>
                    <a:pt x="36" y="1"/>
                  </a:moveTo>
                  <a:cubicBezTo>
                    <a:pt x="24" y="1"/>
                    <a:pt x="0" y="24"/>
                    <a:pt x="0" y="36"/>
                  </a:cubicBezTo>
                  <a:lnTo>
                    <a:pt x="0" y="1251"/>
                  </a:lnTo>
                  <a:cubicBezTo>
                    <a:pt x="0" y="1275"/>
                    <a:pt x="24" y="1286"/>
                    <a:pt x="36" y="1286"/>
                  </a:cubicBezTo>
                  <a:lnTo>
                    <a:pt x="2274" y="1286"/>
                  </a:lnTo>
                  <a:cubicBezTo>
                    <a:pt x="2286" y="1286"/>
                    <a:pt x="2310" y="1275"/>
                    <a:pt x="2310" y="1251"/>
                  </a:cubicBezTo>
                  <a:lnTo>
                    <a:pt x="2310" y="36"/>
                  </a:lnTo>
                  <a:cubicBezTo>
                    <a:pt x="2310" y="24"/>
                    <a:pt x="2286" y="1"/>
                    <a:pt x="2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1" name="Google Shape;2221;p53"/>
            <p:cNvSpPr/>
            <p:nvPr/>
          </p:nvSpPr>
          <p:spPr>
            <a:xfrm>
              <a:off x="4787417" y="2795893"/>
              <a:ext cx="52213" cy="17793"/>
            </a:xfrm>
            <a:custGeom>
              <a:avLst/>
              <a:gdLst/>
              <a:ahLst/>
              <a:cxnLst/>
              <a:rect l="l" t="t" r="r" b="b"/>
              <a:pathLst>
                <a:path w="2239" h="763" extrusionOk="0">
                  <a:moveTo>
                    <a:pt x="1" y="1"/>
                  </a:moveTo>
                  <a:lnTo>
                    <a:pt x="1" y="763"/>
                  </a:lnTo>
                  <a:lnTo>
                    <a:pt x="2239" y="763"/>
                  </a:lnTo>
                  <a:lnTo>
                    <a:pt x="2239"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2" name="Google Shape;2222;p53"/>
            <p:cNvSpPr/>
            <p:nvPr/>
          </p:nvSpPr>
          <p:spPr>
            <a:xfrm>
              <a:off x="4786577" y="2795077"/>
              <a:ext cx="53893" cy="19449"/>
            </a:xfrm>
            <a:custGeom>
              <a:avLst/>
              <a:gdLst/>
              <a:ahLst/>
              <a:cxnLst/>
              <a:rect l="l" t="t" r="r" b="b"/>
              <a:pathLst>
                <a:path w="2311" h="834" extrusionOk="0">
                  <a:moveTo>
                    <a:pt x="2239" y="71"/>
                  </a:moveTo>
                  <a:lnTo>
                    <a:pt x="2239" y="762"/>
                  </a:lnTo>
                  <a:lnTo>
                    <a:pt x="84" y="762"/>
                  </a:lnTo>
                  <a:lnTo>
                    <a:pt x="84" y="71"/>
                  </a:lnTo>
                  <a:close/>
                  <a:moveTo>
                    <a:pt x="37" y="0"/>
                  </a:moveTo>
                  <a:cubicBezTo>
                    <a:pt x="13" y="0"/>
                    <a:pt x="1" y="12"/>
                    <a:pt x="1" y="36"/>
                  </a:cubicBezTo>
                  <a:lnTo>
                    <a:pt x="1" y="798"/>
                  </a:lnTo>
                  <a:cubicBezTo>
                    <a:pt x="1" y="822"/>
                    <a:pt x="13" y="833"/>
                    <a:pt x="37" y="833"/>
                  </a:cubicBezTo>
                  <a:lnTo>
                    <a:pt x="2275" y="833"/>
                  </a:lnTo>
                  <a:cubicBezTo>
                    <a:pt x="2287" y="833"/>
                    <a:pt x="2311" y="822"/>
                    <a:pt x="2311" y="798"/>
                  </a:cubicBezTo>
                  <a:lnTo>
                    <a:pt x="2311" y="36"/>
                  </a:lnTo>
                  <a:cubicBezTo>
                    <a:pt x="2311" y="12"/>
                    <a:pt x="2287" y="0"/>
                    <a:pt x="22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3" name="Google Shape;2223;p53"/>
            <p:cNvSpPr/>
            <p:nvPr/>
          </p:nvSpPr>
          <p:spPr>
            <a:xfrm>
              <a:off x="4839630" y="2795893"/>
              <a:ext cx="51934" cy="17793"/>
            </a:xfrm>
            <a:custGeom>
              <a:avLst/>
              <a:gdLst/>
              <a:ahLst/>
              <a:cxnLst/>
              <a:rect l="l" t="t" r="r" b="b"/>
              <a:pathLst>
                <a:path w="2227" h="763" extrusionOk="0">
                  <a:moveTo>
                    <a:pt x="0" y="1"/>
                  </a:moveTo>
                  <a:lnTo>
                    <a:pt x="0" y="763"/>
                  </a:lnTo>
                  <a:lnTo>
                    <a:pt x="2226" y="763"/>
                  </a:lnTo>
                  <a:lnTo>
                    <a:pt x="2226"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4" name="Google Shape;2224;p53"/>
            <p:cNvSpPr/>
            <p:nvPr/>
          </p:nvSpPr>
          <p:spPr>
            <a:xfrm>
              <a:off x="4838510" y="2795077"/>
              <a:ext cx="53893" cy="19449"/>
            </a:xfrm>
            <a:custGeom>
              <a:avLst/>
              <a:gdLst/>
              <a:ahLst/>
              <a:cxnLst/>
              <a:rect l="l" t="t" r="r" b="b"/>
              <a:pathLst>
                <a:path w="2311" h="834" extrusionOk="0">
                  <a:moveTo>
                    <a:pt x="2239" y="71"/>
                  </a:moveTo>
                  <a:lnTo>
                    <a:pt x="2239" y="762"/>
                  </a:lnTo>
                  <a:lnTo>
                    <a:pt x="84" y="762"/>
                  </a:lnTo>
                  <a:lnTo>
                    <a:pt x="84" y="71"/>
                  </a:lnTo>
                  <a:close/>
                  <a:moveTo>
                    <a:pt x="36" y="0"/>
                  </a:moveTo>
                  <a:cubicBezTo>
                    <a:pt x="24" y="0"/>
                    <a:pt x="0" y="12"/>
                    <a:pt x="0" y="36"/>
                  </a:cubicBezTo>
                  <a:lnTo>
                    <a:pt x="0" y="798"/>
                  </a:lnTo>
                  <a:cubicBezTo>
                    <a:pt x="0" y="822"/>
                    <a:pt x="24" y="833"/>
                    <a:pt x="36" y="833"/>
                  </a:cubicBezTo>
                  <a:lnTo>
                    <a:pt x="2274" y="833"/>
                  </a:lnTo>
                  <a:cubicBezTo>
                    <a:pt x="2286" y="833"/>
                    <a:pt x="2310" y="822"/>
                    <a:pt x="2310" y="798"/>
                  </a:cubicBezTo>
                  <a:lnTo>
                    <a:pt x="2310" y="36"/>
                  </a:lnTo>
                  <a:cubicBezTo>
                    <a:pt x="2310" y="12"/>
                    <a:pt x="2286" y="0"/>
                    <a:pt x="2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5" name="Google Shape;2225;p53"/>
            <p:cNvSpPr/>
            <p:nvPr/>
          </p:nvSpPr>
          <p:spPr>
            <a:xfrm>
              <a:off x="4567231" y="2767583"/>
              <a:ext cx="45287" cy="28334"/>
            </a:xfrm>
            <a:custGeom>
              <a:avLst/>
              <a:gdLst/>
              <a:ahLst/>
              <a:cxnLst/>
              <a:rect l="l" t="t" r="r" b="b"/>
              <a:pathLst>
                <a:path w="1942" h="1215" extrusionOk="0">
                  <a:moveTo>
                    <a:pt x="1" y="0"/>
                  </a:moveTo>
                  <a:lnTo>
                    <a:pt x="1" y="1215"/>
                  </a:lnTo>
                  <a:lnTo>
                    <a:pt x="1942" y="1215"/>
                  </a:lnTo>
                  <a:lnTo>
                    <a:pt x="19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6" name="Google Shape;2226;p53"/>
            <p:cNvSpPr/>
            <p:nvPr/>
          </p:nvSpPr>
          <p:spPr>
            <a:xfrm>
              <a:off x="4566415" y="2766743"/>
              <a:ext cx="47223" cy="30013"/>
            </a:xfrm>
            <a:custGeom>
              <a:avLst/>
              <a:gdLst/>
              <a:ahLst/>
              <a:cxnLst/>
              <a:rect l="l" t="t" r="r" b="b"/>
              <a:pathLst>
                <a:path w="2025" h="1287" extrusionOk="0">
                  <a:moveTo>
                    <a:pt x="1941" y="72"/>
                  </a:moveTo>
                  <a:lnTo>
                    <a:pt x="1941" y="1215"/>
                  </a:lnTo>
                  <a:lnTo>
                    <a:pt x="72" y="1215"/>
                  </a:lnTo>
                  <a:lnTo>
                    <a:pt x="72" y="72"/>
                  </a:lnTo>
                  <a:close/>
                  <a:moveTo>
                    <a:pt x="36" y="1"/>
                  </a:moveTo>
                  <a:cubicBezTo>
                    <a:pt x="12" y="1"/>
                    <a:pt x="0" y="24"/>
                    <a:pt x="0" y="36"/>
                  </a:cubicBezTo>
                  <a:lnTo>
                    <a:pt x="0" y="1251"/>
                  </a:lnTo>
                  <a:cubicBezTo>
                    <a:pt x="0" y="1275"/>
                    <a:pt x="12" y="1286"/>
                    <a:pt x="36" y="1286"/>
                  </a:cubicBezTo>
                  <a:lnTo>
                    <a:pt x="1989" y="1286"/>
                  </a:lnTo>
                  <a:cubicBezTo>
                    <a:pt x="2001" y="1286"/>
                    <a:pt x="2024" y="1275"/>
                    <a:pt x="2024" y="1251"/>
                  </a:cubicBezTo>
                  <a:lnTo>
                    <a:pt x="2024" y="36"/>
                  </a:lnTo>
                  <a:cubicBezTo>
                    <a:pt x="2024" y="24"/>
                    <a:pt x="2001" y="1"/>
                    <a:pt x="19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7" name="Google Shape;2227;p53"/>
            <p:cNvSpPr/>
            <p:nvPr/>
          </p:nvSpPr>
          <p:spPr>
            <a:xfrm>
              <a:off x="4567231" y="2722039"/>
              <a:ext cx="45287" cy="45287"/>
            </a:xfrm>
            <a:custGeom>
              <a:avLst/>
              <a:gdLst/>
              <a:ahLst/>
              <a:cxnLst/>
              <a:rect l="l" t="t" r="r" b="b"/>
              <a:pathLst>
                <a:path w="1942" h="1942" extrusionOk="0">
                  <a:moveTo>
                    <a:pt x="1" y="1"/>
                  </a:moveTo>
                  <a:lnTo>
                    <a:pt x="1" y="1941"/>
                  </a:lnTo>
                  <a:lnTo>
                    <a:pt x="1942" y="1941"/>
                  </a:lnTo>
                  <a:lnTo>
                    <a:pt x="1942" y="1"/>
                  </a:lnTo>
                  <a:close/>
                </a:path>
              </a:pathLst>
            </a:custGeom>
            <a:solidFill>
              <a:srgbClr val="CC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8" name="Google Shape;2228;p53"/>
            <p:cNvSpPr/>
            <p:nvPr/>
          </p:nvSpPr>
          <p:spPr>
            <a:xfrm>
              <a:off x="4566415" y="2721200"/>
              <a:ext cx="47223" cy="46966"/>
            </a:xfrm>
            <a:custGeom>
              <a:avLst/>
              <a:gdLst/>
              <a:ahLst/>
              <a:cxnLst/>
              <a:rect l="l" t="t" r="r" b="b"/>
              <a:pathLst>
                <a:path w="2025" h="2014" extrusionOk="0">
                  <a:moveTo>
                    <a:pt x="1941" y="72"/>
                  </a:moveTo>
                  <a:lnTo>
                    <a:pt x="1941" y="1942"/>
                  </a:lnTo>
                  <a:lnTo>
                    <a:pt x="72" y="1942"/>
                  </a:lnTo>
                  <a:lnTo>
                    <a:pt x="72" y="72"/>
                  </a:lnTo>
                  <a:close/>
                  <a:moveTo>
                    <a:pt x="36" y="1"/>
                  </a:moveTo>
                  <a:cubicBezTo>
                    <a:pt x="12" y="1"/>
                    <a:pt x="0" y="13"/>
                    <a:pt x="0" y="37"/>
                  </a:cubicBezTo>
                  <a:lnTo>
                    <a:pt x="0" y="1977"/>
                  </a:lnTo>
                  <a:cubicBezTo>
                    <a:pt x="0" y="2001"/>
                    <a:pt x="12" y="2013"/>
                    <a:pt x="36" y="2013"/>
                  </a:cubicBezTo>
                  <a:lnTo>
                    <a:pt x="1989" y="2013"/>
                  </a:lnTo>
                  <a:cubicBezTo>
                    <a:pt x="2001" y="2013"/>
                    <a:pt x="2024" y="2001"/>
                    <a:pt x="2024" y="1977"/>
                  </a:cubicBezTo>
                  <a:lnTo>
                    <a:pt x="2024" y="37"/>
                  </a:lnTo>
                  <a:cubicBezTo>
                    <a:pt x="2024" y="13"/>
                    <a:pt x="2001" y="1"/>
                    <a:pt x="19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9" name="Google Shape;2229;p53"/>
            <p:cNvSpPr/>
            <p:nvPr/>
          </p:nvSpPr>
          <p:spPr>
            <a:xfrm>
              <a:off x="4612775" y="2722039"/>
              <a:ext cx="51957" cy="45287"/>
            </a:xfrm>
            <a:custGeom>
              <a:avLst/>
              <a:gdLst/>
              <a:ahLst/>
              <a:cxnLst/>
              <a:rect l="l" t="t" r="r" b="b"/>
              <a:pathLst>
                <a:path w="2228" h="1942" extrusionOk="0">
                  <a:moveTo>
                    <a:pt x="1" y="1"/>
                  </a:moveTo>
                  <a:lnTo>
                    <a:pt x="1" y="1941"/>
                  </a:lnTo>
                  <a:lnTo>
                    <a:pt x="2227" y="1941"/>
                  </a:lnTo>
                  <a:lnTo>
                    <a:pt x="2227" y="1"/>
                  </a:lnTo>
                  <a:close/>
                </a:path>
              </a:pathLst>
            </a:custGeom>
            <a:solidFill>
              <a:srgbClr val="CC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0" name="Google Shape;2230;p53"/>
            <p:cNvSpPr/>
            <p:nvPr/>
          </p:nvSpPr>
          <p:spPr>
            <a:xfrm>
              <a:off x="4611655" y="2721200"/>
              <a:ext cx="53893" cy="46966"/>
            </a:xfrm>
            <a:custGeom>
              <a:avLst/>
              <a:gdLst/>
              <a:ahLst/>
              <a:cxnLst/>
              <a:rect l="l" t="t" r="r" b="b"/>
              <a:pathLst>
                <a:path w="2311" h="2014" extrusionOk="0">
                  <a:moveTo>
                    <a:pt x="2227" y="72"/>
                  </a:moveTo>
                  <a:lnTo>
                    <a:pt x="2227" y="1942"/>
                  </a:lnTo>
                  <a:lnTo>
                    <a:pt x="84" y="1942"/>
                  </a:lnTo>
                  <a:lnTo>
                    <a:pt x="84" y="72"/>
                  </a:lnTo>
                  <a:close/>
                  <a:moveTo>
                    <a:pt x="37" y="1"/>
                  </a:moveTo>
                  <a:cubicBezTo>
                    <a:pt x="13" y="1"/>
                    <a:pt x="1" y="13"/>
                    <a:pt x="1" y="37"/>
                  </a:cubicBezTo>
                  <a:lnTo>
                    <a:pt x="1" y="1977"/>
                  </a:lnTo>
                  <a:cubicBezTo>
                    <a:pt x="1" y="2001"/>
                    <a:pt x="13" y="2013"/>
                    <a:pt x="37" y="2013"/>
                  </a:cubicBezTo>
                  <a:lnTo>
                    <a:pt x="2275" y="2013"/>
                  </a:lnTo>
                  <a:cubicBezTo>
                    <a:pt x="2287" y="2013"/>
                    <a:pt x="2311" y="2001"/>
                    <a:pt x="2311" y="1977"/>
                  </a:cubicBezTo>
                  <a:lnTo>
                    <a:pt x="2311" y="37"/>
                  </a:lnTo>
                  <a:cubicBezTo>
                    <a:pt x="2311" y="13"/>
                    <a:pt x="2287" y="1"/>
                    <a:pt x="2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1" name="Google Shape;2231;p53"/>
            <p:cNvSpPr/>
            <p:nvPr/>
          </p:nvSpPr>
          <p:spPr>
            <a:xfrm>
              <a:off x="4664708" y="2722039"/>
              <a:ext cx="51934" cy="45287"/>
            </a:xfrm>
            <a:custGeom>
              <a:avLst/>
              <a:gdLst/>
              <a:ahLst/>
              <a:cxnLst/>
              <a:rect l="l" t="t" r="r" b="b"/>
              <a:pathLst>
                <a:path w="2227" h="1942" extrusionOk="0">
                  <a:moveTo>
                    <a:pt x="0" y="1"/>
                  </a:moveTo>
                  <a:lnTo>
                    <a:pt x="0" y="1941"/>
                  </a:lnTo>
                  <a:lnTo>
                    <a:pt x="2227" y="1941"/>
                  </a:lnTo>
                  <a:lnTo>
                    <a:pt x="2227" y="1"/>
                  </a:lnTo>
                  <a:close/>
                </a:path>
              </a:pathLst>
            </a:custGeom>
            <a:solidFill>
              <a:srgbClr val="CC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2" name="Google Shape;2232;p53"/>
            <p:cNvSpPr/>
            <p:nvPr/>
          </p:nvSpPr>
          <p:spPr>
            <a:xfrm>
              <a:off x="4663589" y="2721200"/>
              <a:ext cx="53893" cy="46966"/>
            </a:xfrm>
            <a:custGeom>
              <a:avLst/>
              <a:gdLst/>
              <a:ahLst/>
              <a:cxnLst/>
              <a:rect l="l" t="t" r="r" b="b"/>
              <a:pathLst>
                <a:path w="2311" h="2014" extrusionOk="0">
                  <a:moveTo>
                    <a:pt x="2239" y="72"/>
                  </a:moveTo>
                  <a:lnTo>
                    <a:pt x="2239" y="1942"/>
                  </a:lnTo>
                  <a:lnTo>
                    <a:pt x="84" y="1942"/>
                  </a:lnTo>
                  <a:lnTo>
                    <a:pt x="84" y="72"/>
                  </a:lnTo>
                  <a:close/>
                  <a:moveTo>
                    <a:pt x="36" y="1"/>
                  </a:moveTo>
                  <a:cubicBezTo>
                    <a:pt x="12" y="1"/>
                    <a:pt x="0" y="13"/>
                    <a:pt x="0" y="37"/>
                  </a:cubicBezTo>
                  <a:lnTo>
                    <a:pt x="0" y="1977"/>
                  </a:lnTo>
                  <a:cubicBezTo>
                    <a:pt x="0" y="2001"/>
                    <a:pt x="12" y="2013"/>
                    <a:pt x="36" y="2013"/>
                  </a:cubicBezTo>
                  <a:lnTo>
                    <a:pt x="2275" y="2013"/>
                  </a:lnTo>
                  <a:cubicBezTo>
                    <a:pt x="2286" y="2013"/>
                    <a:pt x="2310" y="2001"/>
                    <a:pt x="2310" y="1977"/>
                  </a:cubicBezTo>
                  <a:lnTo>
                    <a:pt x="2310" y="37"/>
                  </a:lnTo>
                  <a:cubicBezTo>
                    <a:pt x="2310" y="13"/>
                    <a:pt x="2286" y="1"/>
                    <a:pt x="2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3" name="Google Shape;2233;p53"/>
            <p:cNvSpPr/>
            <p:nvPr/>
          </p:nvSpPr>
          <p:spPr>
            <a:xfrm>
              <a:off x="4742992" y="2722039"/>
              <a:ext cx="147452" cy="45287"/>
            </a:xfrm>
            <a:custGeom>
              <a:avLst/>
              <a:gdLst/>
              <a:ahLst/>
              <a:cxnLst/>
              <a:rect l="l" t="t" r="r" b="b"/>
              <a:pathLst>
                <a:path w="6323" h="1942" extrusionOk="0">
                  <a:moveTo>
                    <a:pt x="1" y="1"/>
                  </a:moveTo>
                  <a:lnTo>
                    <a:pt x="1" y="1941"/>
                  </a:lnTo>
                  <a:lnTo>
                    <a:pt x="6323" y="1941"/>
                  </a:lnTo>
                  <a:lnTo>
                    <a:pt x="6323" y="1"/>
                  </a:lnTo>
                  <a:close/>
                </a:path>
              </a:pathLst>
            </a:custGeom>
            <a:solidFill>
              <a:srgbClr val="CC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4" name="Google Shape;2234;p53"/>
            <p:cNvSpPr/>
            <p:nvPr/>
          </p:nvSpPr>
          <p:spPr>
            <a:xfrm>
              <a:off x="4742153" y="2721200"/>
              <a:ext cx="149131" cy="46966"/>
            </a:xfrm>
            <a:custGeom>
              <a:avLst/>
              <a:gdLst/>
              <a:ahLst/>
              <a:cxnLst/>
              <a:rect l="l" t="t" r="r" b="b"/>
              <a:pathLst>
                <a:path w="6395" h="2014" extrusionOk="0">
                  <a:moveTo>
                    <a:pt x="6311" y="72"/>
                  </a:moveTo>
                  <a:lnTo>
                    <a:pt x="6311" y="1942"/>
                  </a:lnTo>
                  <a:lnTo>
                    <a:pt x="72" y="1942"/>
                  </a:lnTo>
                  <a:lnTo>
                    <a:pt x="72" y="72"/>
                  </a:lnTo>
                  <a:close/>
                  <a:moveTo>
                    <a:pt x="37" y="1"/>
                  </a:moveTo>
                  <a:cubicBezTo>
                    <a:pt x="13" y="1"/>
                    <a:pt x="1" y="13"/>
                    <a:pt x="1" y="37"/>
                  </a:cubicBezTo>
                  <a:lnTo>
                    <a:pt x="1" y="1977"/>
                  </a:lnTo>
                  <a:cubicBezTo>
                    <a:pt x="1" y="2001"/>
                    <a:pt x="13" y="2013"/>
                    <a:pt x="37" y="2013"/>
                  </a:cubicBezTo>
                  <a:lnTo>
                    <a:pt x="6359" y="2013"/>
                  </a:lnTo>
                  <a:cubicBezTo>
                    <a:pt x="6371" y="2013"/>
                    <a:pt x="6395" y="2001"/>
                    <a:pt x="6395" y="1977"/>
                  </a:cubicBezTo>
                  <a:lnTo>
                    <a:pt x="6395" y="37"/>
                  </a:lnTo>
                  <a:cubicBezTo>
                    <a:pt x="6395" y="13"/>
                    <a:pt x="6371" y="1"/>
                    <a:pt x="6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5" name="Google Shape;2235;p53"/>
            <p:cNvSpPr/>
            <p:nvPr/>
          </p:nvSpPr>
          <p:spPr>
            <a:xfrm>
              <a:off x="4567231" y="2795893"/>
              <a:ext cx="45287" cy="17793"/>
            </a:xfrm>
            <a:custGeom>
              <a:avLst/>
              <a:gdLst/>
              <a:ahLst/>
              <a:cxnLst/>
              <a:rect l="l" t="t" r="r" b="b"/>
              <a:pathLst>
                <a:path w="1942" h="763" extrusionOk="0">
                  <a:moveTo>
                    <a:pt x="1" y="1"/>
                  </a:moveTo>
                  <a:lnTo>
                    <a:pt x="1" y="763"/>
                  </a:lnTo>
                  <a:lnTo>
                    <a:pt x="1942" y="763"/>
                  </a:lnTo>
                  <a:lnTo>
                    <a:pt x="1942"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6" name="Google Shape;2236;p53"/>
            <p:cNvSpPr/>
            <p:nvPr/>
          </p:nvSpPr>
          <p:spPr>
            <a:xfrm>
              <a:off x="4566415" y="2795077"/>
              <a:ext cx="47223" cy="19449"/>
            </a:xfrm>
            <a:custGeom>
              <a:avLst/>
              <a:gdLst/>
              <a:ahLst/>
              <a:cxnLst/>
              <a:rect l="l" t="t" r="r" b="b"/>
              <a:pathLst>
                <a:path w="2025" h="834" extrusionOk="0">
                  <a:moveTo>
                    <a:pt x="1941" y="71"/>
                  </a:moveTo>
                  <a:lnTo>
                    <a:pt x="1941" y="762"/>
                  </a:lnTo>
                  <a:lnTo>
                    <a:pt x="72" y="762"/>
                  </a:lnTo>
                  <a:lnTo>
                    <a:pt x="72" y="71"/>
                  </a:lnTo>
                  <a:close/>
                  <a:moveTo>
                    <a:pt x="36" y="0"/>
                  </a:moveTo>
                  <a:cubicBezTo>
                    <a:pt x="12" y="0"/>
                    <a:pt x="0" y="12"/>
                    <a:pt x="0" y="36"/>
                  </a:cubicBezTo>
                  <a:lnTo>
                    <a:pt x="0" y="798"/>
                  </a:lnTo>
                  <a:cubicBezTo>
                    <a:pt x="0" y="822"/>
                    <a:pt x="12" y="833"/>
                    <a:pt x="36" y="833"/>
                  </a:cubicBezTo>
                  <a:lnTo>
                    <a:pt x="1989" y="833"/>
                  </a:lnTo>
                  <a:cubicBezTo>
                    <a:pt x="2001" y="833"/>
                    <a:pt x="2024" y="822"/>
                    <a:pt x="2024" y="798"/>
                  </a:cubicBezTo>
                  <a:lnTo>
                    <a:pt x="2024" y="36"/>
                  </a:lnTo>
                  <a:cubicBezTo>
                    <a:pt x="2024" y="12"/>
                    <a:pt x="2001" y="0"/>
                    <a:pt x="19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7" name="Google Shape;2237;p53"/>
            <p:cNvSpPr/>
            <p:nvPr/>
          </p:nvSpPr>
          <p:spPr>
            <a:xfrm>
              <a:off x="4612775" y="2767583"/>
              <a:ext cx="51957" cy="28334"/>
            </a:xfrm>
            <a:custGeom>
              <a:avLst/>
              <a:gdLst/>
              <a:ahLst/>
              <a:cxnLst/>
              <a:rect l="l" t="t" r="r" b="b"/>
              <a:pathLst>
                <a:path w="2228" h="1215" extrusionOk="0">
                  <a:moveTo>
                    <a:pt x="1" y="0"/>
                  </a:moveTo>
                  <a:lnTo>
                    <a:pt x="1" y="1215"/>
                  </a:lnTo>
                  <a:lnTo>
                    <a:pt x="2227" y="1215"/>
                  </a:lnTo>
                  <a:lnTo>
                    <a:pt x="222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8" name="Google Shape;2238;p53"/>
            <p:cNvSpPr/>
            <p:nvPr/>
          </p:nvSpPr>
          <p:spPr>
            <a:xfrm>
              <a:off x="4611655" y="2766743"/>
              <a:ext cx="53893" cy="30013"/>
            </a:xfrm>
            <a:custGeom>
              <a:avLst/>
              <a:gdLst/>
              <a:ahLst/>
              <a:cxnLst/>
              <a:rect l="l" t="t" r="r" b="b"/>
              <a:pathLst>
                <a:path w="2311" h="1287" extrusionOk="0">
                  <a:moveTo>
                    <a:pt x="2227" y="72"/>
                  </a:moveTo>
                  <a:lnTo>
                    <a:pt x="2227" y="1215"/>
                  </a:lnTo>
                  <a:lnTo>
                    <a:pt x="84" y="1215"/>
                  </a:lnTo>
                  <a:lnTo>
                    <a:pt x="84" y="72"/>
                  </a:lnTo>
                  <a:close/>
                  <a:moveTo>
                    <a:pt x="37" y="1"/>
                  </a:moveTo>
                  <a:cubicBezTo>
                    <a:pt x="13" y="1"/>
                    <a:pt x="1" y="24"/>
                    <a:pt x="1" y="36"/>
                  </a:cubicBezTo>
                  <a:lnTo>
                    <a:pt x="1" y="1251"/>
                  </a:lnTo>
                  <a:cubicBezTo>
                    <a:pt x="1" y="1275"/>
                    <a:pt x="13" y="1286"/>
                    <a:pt x="37" y="1286"/>
                  </a:cubicBezTo>
                  <a:lnTo>
                    <a:pt x="2275" y="1286"/>
                  </a:lnTo>
                  <a:cubicBezTo>
                    <a:pt x="2287" y="1286"/>
                    <a:pt x="2311" y="1275"/>
                    <a:pt x="2311" y="1251"/>
                  </a:cubicBezTo>
                  <a:lnTo>
                    <a:pt x="2311" y="36"/>
                  </a:lnTo>
                  <a:cubicBezTo>
                    <a:pt x="2311" y="24"/>
                    <a:pt x="2287" y="1"/>
                    <a:pt x="2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9" name="Google Shape;2239;p53"/>
            <p:cNvSpPr/>
            <p:nvPr/>
          </p:nvSpPr>
          <p:spPr>
            <a:xfrm>
              <a:off x="4664708" y="2767583"/>
              <a:ext cx="51934" cy="28334"/>
            </a:xfrm>
            <a:custGeom>
              <a:avLst/>
              <a:gdLst/>
              <a:ahLst/>
              <a:cxnLst/>
              <a:rect l="l" t="t" r="r" b="b"/>
              <a:pathLst>
                <a:path w="2227" h="1215" extrusionOk="0">
                  <a:moveTo>
                    <a:pt x="0" y="0"/>
                  </a:moveTo>
                  <a:lnTo>
                    <a:pt x="0" y="1215"/>
                  </a:lnTo>
                  <a:lnTo>
                    <a:pt x="2227" y="1215"/>
                  </a:lnTo>
                  <a:lnTo>
                    <a:pt x="222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0" name="Google Shape;2240;p53"/>
            <p:cNvSpPr/>
            <p:nvPr/>
          </p:nvSpPr>
          <p:spPr>
            <a:xfrm>
              <a:off x="4663589" y="2766743"/>
              <a:ext cx="53893" cy="30013"/>
            </a:xfrm>
            <a:custGeom>
              <a:avLst/>
              <a:gdLst/>
              <a:ahLst/>
              <a:cxnLst/>
              <a:rect l="l" t="t" r="r" b="b"/>
              <a:pathLst>
                <a:path w="2311" h="1287" extrusionOk="0">
                  <a:moveTo>
                    <a:pt x="2239" y="72"/>
                  </a:moveTo>
                  <a:lnTo>
                    <a:pt x="2239" y="1215"/>
                  </a:lnTo>
                  <a:lnTo>
                    <a:pt x="84" y="1215"/>
                  </a:lnTo>
                  <a:lnTo>
                    <a:pt x="84" y="72"/>
                  </a:lnTo>
                  <a:close/>
                  <a:moveTo>
                    <a:pt x="36" y="1"/>
                  </a:moveTo>
                  <a:cubicBezTo>
                    <a:pt x="24" y="1"/>
                    <a:pt x="0" y="24"/>
                    <a:pt x="0" y="36"/>
                  </a:cubicBezTo>
                  <a:lnTo>
                    <a:pt x="0" y="1251"/>
                  </a:lnTo>
                  <a:cubicBezTo>
                    <a:pt x="0" y="1275"/>
                    <a:pt x="24" y="1286"/>
                    <a:pt x="36" y="1286"/>
                  </a:cubicBezTo>
                  <a:lnTo>
                    <a:pt x="2275" y="1286"/>
                  </a:lnTo>
                  <a:cubicBezTo>
                    <a:pt x="2286" y="1286"/>
                    <a:pt x="2310" y="1275"/>
                    <a:pt x="2310" y="1251"/>
                  </a:cubicBezTo>
                  <a:lnTo>
                    <a:pt x="2310" y="36"/>
                  </a:lnTo>
                  <a:cubicBezTo>
                    <a:pt x="2310" y="24"/>
                    <a:pt x="2286" y="1"/>
                    <a:pt x="2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1" name="Google Shape;2241;p53"/>
            <p:cNvSpPr/>
            <p:nvPr/>
          </p:nvSpPr>
          <p:spPr>
            <a:xfrm>
              <a:off x="4612775" y="2795893"/>
              <a:ext cx="51957" cy="17793"/>
            </a:xfrm>
            <a:custGeom>
              <a:avLst/>
              <a:gdLst/>
              <a:ahLst/>
              <a:cxnLst/>
              <a:rect l="l" t="t" r="r" b="b"/>
              <a:pathLst>
                <a:path w="2228" h="763" extrusionOk="0">
                  <a:moveTo>
                    <a:pt x="1" y="1"/>
                  </a:moveTo>
                  <a:lnTo>
                    <a:pt x="1" y="763"/>
                  </a:lnTo>
                  <a:lnTo>
                    <a:pt x="2227" y="763"/>
                  </a:lnTo>
                  <a:lnTo>
                    <a:pt x="2227"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2" name="Google Shape;2242;p53"/>
            <p:cNvSpPr/>
            <p:nvPr/>
          </p:nvSpPr>
          <p:spPr>
            <a:xfrm>
              <a:off x="4611655" y="2795077"/>
              <a:ext cx="53893" cy="19449"/>
            </a:xfrm>
            <a:custGeom>
              <a:avLst/>
              <a:gdLst/>
              <a:ahLst/>
              <a:cxnLst/>
              <a:rect l="l" t="t" r="r" b="b"/>
              <a:pathLst>
                <a:path w="2311" h="834" extrusionOk="0">
                  <a:moveTo>
                    <a:pt x="2227" y="71"/>
                  </a:moveTo>
                  <a:lnTo>
                    <a:pt x="2227" y="762"/>
                  </a:lnTo>
                  <a:lnTo>
                    <a:pt x="84" y="762"/>
                  </a:lnTo>
                  <a:lnTo>
                    <a:pt x="84" y="71"/>
                  </a:lnTo>
                  <a:close/>
                  <a:moveTo>
                    <a:pt x="37" y="0"/>
                  </a:moveTo>
                  <a:cubicBezTo>
                    <a:pt x="13" y="0"/>
                    <a:pt x="1" y="12"/>
                    <a:pt x="1" y="36"/>
                  </a:cubicBezTo>
                  <a:lnTo>
                    <a:pt x="1" y="798"/>
                  </a:lnTo>
                  <a:cubicBezTo>
                    <a:pt x="1" y="822"/>
                    <a:pt x="13" y="833"/>
                    <a:pt x="37" y="833"/>
                  </a:cubicBezTo>
                  <a:lnTo>
                    <a:pt x="2275" y="833"/>
                  </a:lnTo>
                  <a:cubicBezTo>
                    <a:pt x="2287" y="833"/>
                    <a:pt x="2311" y="822"/>
                    <a:pt x="2311" y="798"/>
                  </a:cubicBezTo>
                  <a:lnTo>
                    <a:pt x="2311" y="36"/>
                  </a:lnTo>
                  <a:cubicBezTo>
                    <a:pt x="2311" y="12"/>
                    <a:pt x="2287" y="0"/>
                    <a:pt x="22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3" name="Google Shape;2243;p53"/>
            <p:cNvSpPr/>
            <p:nvPr/>
          </p:nvSpPr>
          <p:spPr>
            <a:xfrm>
              <a:off x="4684133" y="3542218"/>
              <a:ext cx="38898" cy="55292"/>
            </a:xfrm>
            <a:custGeom>
              <a:avLst/>
              <a:gdLst/>
              <a:ahLst/>
              <a:cxnLst/>
              <a:rect l="l" t="t" r="r" b="b"/>
              <a:pathLst>
                <a:path w="1668" h="2371" extrusionOk="0">
                  <a:moveTo>
                    <a:pt x="1" y="1"/>
                  </a:moveTo>
                  <a:lnTo>
                    <a:pt x="1" y="2370"/>
                  </a:lnTo>
                  <a:lnTo>
                    <a:pt x="1667" y="2370"/>
                  </a:lnTo>
                  <a:lnTo>
                    <a:pt x="16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4" name="Google Shape;2244;p53"/>
            <p:cNvSpPr/>
            <p:nvPr/>
          </p:nvSpPr>
          <p:spPr>
            <a:xfrm>
              <a:off x="4683574" y="3541378"/>
              <a:ext cx="40553" cy="57017"/>
            </a:xfrm>
            <a:custGeom>
              <a:avLst/>
              <a:gdLst/>
              <a:ahLst/>
              <a:cxnLst/>
              <a:rect l="l" t="t" r="r" b="b"/>
              <a:pathLst>
                <a:path w="1739" h="2445" extrusionOk="0">
                  <a:moveTo>
                    <a:pt x="1656" y="72"/>
                  </a:moveTo>
                  <a:lnTo>
                    <a:pt x="1656" y="2370"/>
                  </a:lnTo>
                  <a:lnTo>
                    <a:pt x="60" y="2370"/>
                  </a:lnTo>
                  <a:lnTo>
                    <a:pt x="72" y="72"/>
                  </a:lnTo>
                  <a:close/>
                  <a:moveTo>
                    <a:pt x="36" y="1"/>
                  </a:moveTo>
                  <a:cubicBezTo>
                    <a:pt x="13" y="1"/>
                    <a:pt x="1" y="25"/>
                    <a:pt x="1" y="37"/>
                  </a:cubicBezTo>
                  <a:lnTo>
                    <a:pt x="1" y="2406"/>
                  </a:lnTo>
                  <a:cubicBezTo>
                    <a:pt x="1" y="2430"/>
                    <a:pt x="13" y="2442"/>
                    <a:pt x="36" y="2442"/>
                  </a:cubicBezTo>
                  <a:lnTo>
                    <a:pt x="1703" y="2442"/>
                  </a:lnTo>
                  <a:cubicBezTo>
                    <a:pt x="1705" y="2444"/>
                    <a:pt x="1708" y="2445"/>
                    <a:pt x="1711" y="2445"/>
                  </a:cubicBezTo>
                  <a:cubicBezTo>
                    <a:pt x="1723" y="2445"/>
                    <a:pt x="1739" y="2425"/>
                    <a:pt x="1739" y="2406"/>
                  </a:cubicBezTo>
                  <a:lnTo>
                    <a:pt x="1739" y="37"/>
                  </a:lnTo>
                  <a:cubicBezTo>
                    <a:pt x="1739" y="25"/>
                    <a:pt x="1727" y="1"/>
                    <a:pt x="1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5" name="Google Shape;2245;p53"/>
            <p:cNvSpPr/>
            <p:nvPr/>
          </p:nvSpPr>
          <p:spPr>
            <a:xfrm>
              <a:off x="4684133" y="3519458"/>
              <a:ext cx="38898" cy="22784"/>
            </a:xfrm>
            <a:custGeom>
              <a:avLst/>
              <a:gdLst/>
              <a:ahLst/>
              <a:cxnLst/>
              <a:rect l="l" t="t" r="r" b="b"/>
              <a:pathLst>
                <a:path w="1668" h="977" extrusionOk="0">
                  <a:moveTo>
                    <a:pt x="1" y="0"/>
                  </a:moveTo>
                  <a:lnTo>
                    <a:pt x="1" y="977"/>
                  </a:lnTo>
                  <a:lnTo>
                    <a:pt x="1667" y="977"/>
                  </a:lnTo>
                  <a:lnTo>
                    <a:pt x="1667"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6" name="Google Shape;2246;p53"/>
            <p:cNvSpPr/>
            <p:nvPr/>
          </p:nvSpPr>
          <p:spPr>
            <a:xfrm>
              <a:off x="4683574" y="3518618"/>
              <a:ext cx="40553" cy="24533"/>
            </a:xfrm>
            <a:custGeom>
              <a:avLst/>
              <a:gdLst/>
              <a:ahLst/>
              <a:cxnLst/>
              <a:rect l="l" t="t" r="r" b="b"/>
              <a:pathLst>
                <a:path w="1739" h="1052" extrusionOk="0">
                  <a:moveTo>
                    <a:pt x="1656" y="72"/>
                  </a:moveTo>
                  <a:lnTo>
                    <a:pt x="1656" y="977"/>
                  </a:lnTo>
                  <a:lnTo>
                    <a:pt x="60" y="977"/>
                  </a:lnTo>
                  <a:lnTo>
                    <a:pt x="72" y="72"/>
                  </a:lnTo>
                  <a:close/>
                  <a:moveTo>
                    <a:pt x="36" y="1"/>
                  </a:moveTo>
                  <a:cubicBezTo>
                    <a:pt x="13" y="1"/>
                    <a:pt x="1" y="13"/>
                    <a:pt x="1" y="36"/>
                  </a:cubicBezTo>
                  <a:lnTo>
                    <a:pt x="1" y="1013"/>
                  </a:lnTo>
                  <a:cubicBezTo>
                    <a:pt x="1" y="1036"/>
                    <a:pt x="13" y="1048"/>
                    <a:pt x="36" y="1048"/>
                  </a:cubicBezTo>
                  <a:lnTo>
                    <a:pt x="1703" y="1048"/>
                  </a:lnTo>
                  <a:cubicBezTo>
                    <a:pt x="1708" y="1051"/>
                    <a:pt x="1712" y="1052"/>
                    <a:pt x="1715" y="1052"/>
                  </a:cubicBezTo>
                  <a:cubicBezTo>
                    <a:pt x="1731" y="1052"/>
                    <a:pt x="1739" y="1032"/>
                    <a:pt x="1739" y="1013"/>
                  </a:cubicBezTo>
                  <a:lnTo>
                    <a:pt x="1739" y="36"/>
                  </a:lnTo>
                  <a:cubicBezTo>
                    <a:pt x="1739" y="13"/>
                    <a:pt x="1727" y="1"/>
                    <a:pt x="1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7" name="Google Shape;2247;p53"/>
            <p:cNvSpPr/>
            <p:nvPr/>
          </p:nvSpPr>
          <p:spPr>
            <a:xfrm>
              <a:off x="4597220" y="3606627"/>
              <a:ext cx="30293" cy="30573"/>
            </a:xfrm>
            <a:custGeom>
              <a:avLst/>
              <a:gdLst/>
              <a:ahLst/>
              <a:cxnLst/>
              <a:rect l="l" t="t" r="r" b="b"/>
              <a:pathLst>
                <a:path w="1299" h="1311" extrusionOk="0">
                  <a:moveTo>
                    <a:pt x="1" y="1"/>
                  </a:moveTo>
                  <a:lnTo>
                    <a:pt x="1" y="1311"/>
                  </a:lnTo>
                  <a:lnTo>
                    <a:pt x="1299" y="1311"/>
                  </a:lnTo>
                  <a:lnTo>
                    <a:pt x="1299"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8" name="Google Shape;2248;p53"/>
            <p:cNvSpPr/>
            <p:nvPr/>
          </p:nvSpPr>
          <p:spPr>
            <a:xfrm>
              <a:off x="4596404" y="3605811"/>
              <a:ext cx="32228" cy="32228"/>
            </a:xfrm>
            <a:custGeom>
              <a:avLst/>
              <a:gdLst/>
              <a:ahLst/>
              <a:cxnLst/>
              <a:rect l="l" t="t" r="r" b="b"/>
              <a:pathLst>
                <a:path w="1382" h="1382" extrusionOk="0">
                  <a:moveTo>
                    <a:pt x="1310" y="72"/>
                  </a:moveTo>
                  <a:lnTo>
                    <a:pt x="1310" y="1310"/>
                  </a:lnTo>
                  <a:lnTo>
                    <a:pt x="72" y="1310"/>
                  </a:lnTo>
                  <a:lnTo>
                    <a:pt x="72" y="72"/>
                  </a:lnTo>
                  <a:close/>
                  <a:moveTo>
                    <a:pt x="36" y="0"/>
                  </a:moveTo>
                  <a:cubicBezTo>
                    <a:pt x="12" y="0"/>
                    <a:pt x="0" y="12"/>
                    <a:pt x="0" y="36"/>
                  </a:cubicBezTo>
                  <a:lnTo>
                    <a:pt x="0" y="1346"/>
                  </a:lnTo>
                  <a:cubicBezTo>
                    <a:pt x="0" y="1358"/>
                    <a:pt x="12" y="1381"/>
                    <a:pt x="36" y="1381"/>
                  </a:cubicBezTo>
                  <a:lnTo>
                    <a:pt x="1346" y="1381"/>
                  </a:lnTo>
                  <a:cubicBezTo>
                    <a:pt x="1357" y="1381"/>
                    <a:pt x="1381" y="1358"/>
                    <a:pt x="1381" y="1346"/>
                  </a:cubicBezTo>
                  <a:lnTo>
                    <a:pt x="1381" y="36"/>
                  </a:lnTo>
                  <a:cubicBezTo>
                    <a:pt x="1381" y="12"/>
                    <a:pt x="1357"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9" name="Google Shape;2249;p53"/>
            <p:cNvSpPr/>
            <p:nvPr/>
          </p:nvSpPr>
          <p:spPr>
            <a:xfrm>
              <a:off x="4597220" y="3637176"/>
              <a:ext cx="30293" cy="30293"/>
            </a:xfrm>
            <a:custGeom>
              <a:avLst/>
              <a:gdLst/>
              <a:ahLst/>
              <a:cxnLst/>
              <a:rect l="l" t="t" r="r" b="b"/>
              <a:pathLst>
                <a:path w="1299" h="1299" extrusionOk="0">
                  <a:moveTo>
                    <a:pt x="1" y="1"/>
                  </a:moveTo>
                  <a:lnTo>
                    <a:pt x="1" y="1298"/>
                  </a:lnTo>
                  <a:lnTo>
                    <a:pt x="1299" y="1298"/>
                  </a:lnTo>
                  <a:lnTo>
                    <a:pt x="1299"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0" name="Google Shape;2250;p53"/>
            <p:cNvSpPr/>
            <p:nvPr/>
          </p:nvSpPr>
          <p:spPr>
            <a:xfrm>
              <a:off x="4596404" y="3636336"/>
              <a:ext cx="32228" cy="31972"/>
            </a:xfrm>
            <a:custGeom>
              <a:avLst/>
              <a:gdLst/>
              <a:ahLst/>
              <a:cxnLst/>
              <a:rect l="l" t="t" r="r" b="b"/>
              <a:pathLst>
                <a:path w="1382" h="1371" extrusionOk="0">
                  <a:moveTo>
                    <a:pt x="1310" y="72"/>
                  </a:moveTo>
                  <a:lnTo>
                    <a:pt x="1310" y="1299"/>
                  </a:lnTo>
                  <a:lnTo>
                    <a:pt x="72" y="1299"/>
                  </a:lnTo>
                  <a:lnTo>
                    <a:pt x="72" y="72"/>
                  </a:lnTo>
                  <a:close/>
                  <a:moveTo>
                    <a:pt x="36" y="1"/>
                  </a:moveTo>
                  <a:cubicBezTo>
                    <a:pt x="12" y="1"/>
                    <a:pt x="0" y="13"/>
                    <a:pt x="0" y="37"/>
                  </a:cubicBezTo>
                  <a:lnTo>
                    <a:pt x="0" y="1334"/>
                  </a:lnTo>
                  <a:cubicBezTo>
                    <a:pt x="0" y="1358"/>
                    <a:pt x="12" y="1370"/>
                    <a:pt x="36" y="1370"/>
                  </a:cubicBezTo>
                  <a:lnTo>
                    <a:pt x="1346" y="1370"/>
                  </a:lnTo>
                  <a:cubicBezTo>
                    <a:pt x="1357" y="1370"/>
                    <a:pt x="1381" y="1358"/>
                    <a:pt x="1381" y="1334"/>
                  </a:cubicBezTo>
                  <a:lnTo>
                    <a:pt x="1381" y="37"/>
                  </a:lnTo>
                  <a:cubicBezTo>
                    <a:pt x="1381" y="13"/>
                    <a:pt x="1357" y="1"/>
                    <a:pt x="13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1" name="Google Shape;2251;p53"/>
            <p:cNvSpPr/>
            <p:nvPr/>
          </p:nvSpPr>
          <p:spPr>
            <a:xfrm>
              <a:off x="4597220" y="3667445"/>
              <a:ext cx="30293" cy="30573"/>
            </a:xfrm>
            <a:custGeom>
              <a:avLst/>
              <a:gdLst/>
              <a:ahLst/>
              <a:cxnLst/>
              <a:rect l="l" t="t" r="r" b="b"/>
              <a:pathLst>
                <a:path w="1299" h="1311" extrusionOk="0">
                  <a:moveTo>
                    <a:pt x="1" y="0"/>
                  </a:moveTo>
                  <a:lnTo>
                    <a:pt x="1" y="1310"/>
                  </a:lnTo>
                  <a:lnTo>
                    <a:pt x="1299" y="1310"/>
                  </a:lnTo>
                  <a:lnTo>
                    <a:pt x="1299"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2" name="Google Shape;2252;p53"/>
            <p:cNvSpPr/>
            <p:nvPr/>
          </p:nvSpPr>
          <p:spPr>
            <a:xfrm>
              <a:off x="4596404" y="3666605"/>
              <a:ext cx="32228" cy="32228"/>
            </a:xfrm>
            <a:custGeom>
              <a:avLst/>
              <a:gdLst/>
              <a:ahLst/>
              <a:cxnLst/>
              <a:rect l="l" t="t" r="r" b="b"/>
              <a:pathLst>
                <a:path w="1382" h="1382" extrusionOk="0">
                  <a:moveTo>
                    <a:pt x="1310" y="72"/>
                  </a:moveTo>
                  <a:lnTo>
                    <a:pt x="1310" y="1310"/>
                  </a:lnTo>
                  <a:lnTo>
                    <a:pt x="72" y="1310"/>
                  </a:lnTo>
                  <a:lnTo>
                    <a:pt x="72" y="72"/>
                  </a:lnTo>
                  <a:close/>
                  <a:moveTo>
                    <a:pt x="36" y="1"/>
                  </a:moveTo>
                  <a:cubicBezTo>
                    <a:pt x="12" y="1"/>
                    <a:pt x="0" y="24"/>
                    <a:pt x="0" y="36"/>
                  </a:cubicBezTo>
                  <a:lnTo>
                    <a:pt x="0" y="1346"/>
                  </a:lnTo>
                  <a:cubicBezTo>
                    <a:pt x="0" y="1370"/>
                    <a:pt x="12" y="1382"/>
                    <a:pt x="36" y="1382"/>
                  </a:cubicBezTo>
                  <a:lnTo>
                    <a:pt x="1346" y="1382"/>
                  </a:lnTo>
                  <a:cubicBezTo>
                    <a:pt x="1357" y="1382"/>
                    <a:pt x="1381" y="1370"/>
                    <a:pt x="1381" y="1346"/>
                  </a:cubicBezTo>
                  <a:lnTo>
                    <a:pt x="1381" y="36"/>
                  </a:lnTo>
                  <a:cubicBezTo>
                    <a:pt x="1381" y="24"/>
                    <a:pt x="1357" y="1"/>
                    <a:pt x="13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3" name="Google Shape;2253;p53"/>
            <p:cNvSpPr/>
            <p:nvPr/>
          </p:nvSpPr>
          <p:spPr>
            <a:xfrm>
              <a:off x="4597220" y="3697993"/>
              <a:ext cx="30293" cy="30269"/>
            </a:xfrm>
            <a:custGeom>
              <a:avLst/>
              <a:gdLst/>
              <a:ahLst/>
              <a:cxnLst/>
              <a:rect l="l" t="t" r="r" b="b"/>
              <a:pathLst>
                <a:path w="1299" h="1298" extrusionOk="0">
                  <a:moveTo>
                    <a:pt x="1" y="0"/>
                  </a:moveTo>
                  <a:lnTo>
                    <a:pt x="1" y="1298"/>
                  </a:lnTo>
                  <a:lnTo>
                    <a:pt x="1299" y="1298"/>
                  </a:lnTo>
                  <a:lnTo>
                    <a:pt x="1299"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4" name="Google Shape;2254;p53"/>
            <p:cNvSpPr/>
            <p:nvPr/>
          </p:nvSpPr>
          <p:spPr>
            <a:xfrm>
              <a:off x="4596404" y="3697154"/>
              <a:ext cx="32228" cy="32228"/>
            </a:xfrm>
            <a:custGeom>
              <a:avLst/>
              <a:gdLst/>
              <a:ahLst/>
              <a:cxnLst/>
              <a:rect l="l" t="t" r="r" b="b"/>
              <a:pathLst>
                <a:path w="1382" h="1382" extrusionOk="0">
                  <a:moveTo>
                    <a:pt x="1310" y="72"/>
                  </a:moveTo>
                  <a:lnTo>
                    <a:pt x="1310" y="1310"/>
                  </a:lnTo>
                  <a:lnTo>
                    <a:pt x="72" y="1310"/>
                  </a:lnTo>
                  <a:lnTo>
                    <a:pt x="72" y="72"/>
                  </a:lnTo>
                  <a:close/>
                  <a:moveTo>
                    <a:pt x="36" y="0"/>
                  </a:moveTo>
                  <a:cubicBezTo>
                    <a:pt x="12" y="0"/>
                    <a:pt x="0" y="12"/>
                    <a:pt x="0" y="36"/>
                  </a:cubicBezTo>
                  <a:lnTo>
                    <a:pt x="0" y="1346"/>
                  </a:lnTo>
                  <a:cubicBezTo>
                    <a:pt x="0" y="1358"/>
                    <a:pt x="12" y="1381"/>
                    <a:pt x="36" y="1381"/>
                  </a:cubicBezTo>
                  <a:lnTo>
                    <a:pt x="1346" y="1381"/>
                  </a:lnTo>
                  <a:cubicBezTo>
                    <a:pt x="1357" y="1381"/>
                    <a:pt x="1381" y="1358"/>
                    <a:pt x="1381" y="1346"/>
                  </a:cubicBezTo>
                  <a:lnTo>
                    <a:pt x="1381" y="36"/>
                  </a:lnTo>
                  <a:cubicBezTo>
                    <a:pt x="1381" y="12"/>
                    <a:pt x="1357"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5" name="Google Shape;2255;p53"/>
            <p:cNvSpPr/>
            <p:nvPr/>
          </p:nvSpPr>
          <p:spPr>
            <a:xfrm>
              <a:off x="4597220" y="3728519"/>
              <a:ext cx="30293" cy="43072"/>
            </a:xfrm>
            <a:custGeom>
              <a:avLst/>
              <a:gdLst/>
              <a:ahLst/>
              <a:cxnLst/>
              <a:rect l="l" t="t" r="r" b="b"/>
              <a:pathLst>
                <a:path w="1299" h="1847" extrusionOk="0">
                  <a:moveTo>
                    <a:pt x="1" y="1"/>
                  </a:moveTo>
                  <a:lnTo>
                    <a:pt x="1" y="1846"/>
                  </a:lnTo>
                  <a:lnTo>
                    <a:pt x="1299" y="1846"/>
                  </a:lnTo>
                  <a:lnTo>
                    <a:pt x="129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6" name="Google Shape;2256;p53"/>
            <p:cNvSpPr/>
            <p:nvPr/>
          </p:nvSpPr>
          <p:spPr>
            <a:xfrm>
              <a:off x="4596404" y="3727703"/>
              <a:ext cx="32228" cy="44704"/>
            </a:xfrm>
            <a:custGeom>
              <a:avLst/>
              <a:gdLst/>
              <a:ahLst/>
              <a:cxnLst/>
              <a:rect l="l" t="t" r="r" b="b"/>
              <a:pathLst>
                <a:path w="1382" h="1917" extrusionOk="0">
                  <a:moveTo>
                    <a:pt x="1310" y="71"/>
                  </a:moveTo>
                  <a:lnTo>
                    <a:pt x="1310" y="1846"/>
                  </a:lnTo>
                  <a:lnTo>
                    <a:pt x="72" y="1846"/>
                  </a:lnTo>
                  <a:lnTo>
                    <a:pt x="72" y="71"/>
                  </a:lnTo>
                  <a:close/>
                  <a:moveTo>
                    <a:pt x="36" y="0"/>
                  </a:moveTo>
                  <a:cubicBezTo>
                    <a:pt x="12" y="0"/>
                    <a:pt x="0" y="12"/>
                    <a:pt x="0" y="36"/>
                  </a:cubicBezTo>
                  <a:lnTo>
                    <a:pt x="0" y="1881"/>
                  </a:lnTo>
                  <a:cubicBezTo>
                    <a:pt x="0" y="1893"/>
                    <a:pt x="12" y="1917"/>
                    <a:pt x="36" y="1917"/>
                  </a:cubicBezTo>
                  <a:lnTo>
                    <a:pt x="1346" y="1917"/>
                  </a:lnTo>
                  <a:cubicBezTo>
                    <a:pt x="1357" y="1917"/>
                    <a:pt x="1381" y="1893"/>
                    <a:pt x="1381" y="1881"/>
                  </a:cubicBezTo>
                  <a:lnTo>
                    <a:pt x="1381" y="36"/>
                  </a:lnTo>
                  <a:cubicBezTo>
                    <a:pt x="1381" y="12"/>
                    <a:pt x="1357"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7" name="Google Shape;2257;p53"/>
            <p:cNvSpPr/>
            <p:nvPr/>
          </p:nvSpPr>
          <p:spPr>
            <a:xfrm>
              <a:off x="4805746" y="3771567"/>
              <a:ext cx="30573" cy="30269"/>
            </a:xfrm>
            <a:custGeom>
              <a:avLst/>
              <a:gdLst/>
              <a:ahLst/>
              <a:cxnLst/>
              <a:rect l="l" t="t" r="r" b="b"/>
              <a:pathLst>
                <a:path w="1311" h="1298" extrusionOk="0">
                  <a:moveTo>
                    <a:pt x="0" y="0"/>
                  </a:moveTo>
                  <a:lnTo>
                    <a:pt x="0" y="1298"/>
                  </a:lnTo>
                  <a:lnTo>
                    <a:pt x="1310" y="1298"/>
                  </a:lnTo>
                  <a:lnTo>
                    <a:pt x="1310"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8" name="Google Shape;2258;p53"/>
            <p:cNvSpPr/>
            <p:nvPr/>
          </p:nvSpPr>
          <p:spPr>
            <a:xfrm>
              <a:off x="4804906" y="3770728"/>
              <a:ext cx="32228" cy="31948"/>
            </a:xfrm>
            <a:custGeom>
              <a:avLst/>
              <a:gdLst/>
              <a:ahLst/>
              <a:cxnLst/>
              <a:rect l="l" t="t" r="r" b="b"/>
              <a:pathLst>
                <a:path w="1382" h="1370" extrusionOk="0">
                  <a:moveTo>
                    <a:pt x="1310" y="72"/>
                  </a:moveTo>
                  <a:lnTo>
                    <a:pt x="1310" y="1298"/>
                  </a:lnTo>
                  <a:lnTo>
                    <a:pt x="84" y="1298"/>
                  </a:lnTo>
                  <a:lnTo>
                    <a:pt x="84" y="72"/>
                  </a:lnTo>
                  <a:close/>
                  <a:moveTo>
                    <a:pt x="48" y="1"/>
                  </a:moveTo>
                  <a:cubicBezTo>
                    <a:pt x="25" y="1"/>
                    <a:pt x="1" y="12"/>
                    <a:pt x="1" y="36"/>
                  </a:cubicBezTo>
                  <a:lnTo>
                    <a:pt x="1" y="1334"/>
                  </a:lnTo>
                  <a:cubicBezTo>
                    <a:pt x="1" y="1358"/>
                    <a:pt x="25" y="1370"/>
                    <a:pt x="48" y="1370"/>
                  </a:cubicBezTo>
                  <a:lnTo>
                    <a:pt x="1346" y="1370"/>
                  </a:lnTo>
                  <a:cubicBezTo>
                    <a:pt x="1370" y="1370"/>
                    <a:pt x="1382" y="1358"/>
                    <a:pt x="1382" y="1334"/>
                  </a:cubicBezTo>
                  <a:lnTo>
                    <a:pt x="1382" y="36"/>
                  </a:lnTo>
                  <a:cubicBezTo>
                    <a:pt x="1382" y="12"/>
                    <a:pt x="1370" y="1"/>
                    <a:pt x="13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9" name="Google Shape;2259;p53"/>
            <p:cNvSpPr/>
            <p:nvPr/>
          </p:nvSpPr>
          <p:spPr>
            <a:xfrm>
              <a:off x="4805746" y="3801836"/>
              <a:ext cx="30573" cy="30549"/>
            </a:xfrm>
            <a:custGeom>
              <a:avLst/>
              <a:gdLst/>
              <a:ahLst/>
              <a:cxnLst/>
              <a:rect l="l" t="t" r="r" b="b"/>
              <a:pathLst>
                <a:path w="1311" h="1310" extrusionOk="0">
                  <a:moveTo>
                    <a:pt x="0" y="0"/>
                  </a:moveTo>
                  <a:lnTo>
                    <a:pt x="0" y="1310"/>
                  </a:lnTo>
                  <a:lnTo>
                    <a:pt x="1310" y="1310"/>
                  </a:lnTo>
                  <a:lnTo>
                    <a:pt x="1310"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0" name="Google Shape;2260;p53"/>
            <p:cNvSpPr/>
            <p:nvPr/>
          </p:nvSpPr>
          <p:spPr>
            <a:xfrm>
              <a:off x="4804906" y="3800997"/>
              <a:ext cx="32228" cy="32228"/>
            </a:xfrm>
            <a:custGeom>
              <a:avLst/>
              <a:gdLst/>
              <a:ahLst/>
              <a:cxnLst/>
              <a:rect l="l" t="t" r="r" b="b"/>
              <a:pathLst>
                <a:path w="1382" h="1382" extrusionOk="0">
                  <a:moveTo>
                    <a:pt x="1310" y="72"/>
                  </a:moveTo>
                  <a:lnTo>
                    <a:pt x="1310" y="1310"/>
                  </a:lnTo>
                  <a:lnTo>
                    <a:pt x="84" y="1310"/>
                  </a:lnTo>
                  <a:lnTo>
                    <a:pt x="84" y="72"/>
                  </a:lnTo>
                  <a:close/>
                  <a:moveTo>
                    <a:pt x="48" y="0"/>
                  </a:moveTo>
                  <a:cubicBezTo>
                    <a:pt x="25" y="0"/>
                    <a:pt x="1" y="24"/>
                    <a:pt x="1" y="36"/>
                  </a:cubicBezTo>
                  <a:lnTo>
                    <a:pt x="1" y="1346"/>
                  </a:lnTo>
                  <a:cubicBezTo>
                    <a:pt x="1" y="1370"/>
                    <a:pt x="25" y="1381"/>
                    <a:pt x="48" y="1381"/>
                  </a:cubicBezTo>
                  <a:lnTo>
                    <a:pt x="1346" y="1381"/>
                  </a:lnTo>
                  <a:cubicBezTo>
                    <a:pt x="1370" y="1381"/>
                    <a:pt x="1382" y="1370"/>
                    <a:pt x="1382" y="1346"/>
                  </a:cubicBezTo>
                  <a:lnTo>
                    <a:pt x="1382" y="36"/>
                  </a:lnTo>
                  <a:cubicBezTo>
                    <a:pt x="1382" y="24"/>
                    <a:pt x="1370"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1" name="Google Shape;2261;p53"/>
            <p:cNvSpPr/>
            <p:nvPr/>
          </p:nvSpPr>
          <p:spPr>
            <a:xfrm>
              <a:off x="4805746" y="3832362"/>
              <a:ext cx="30573" cy="30573"/>
            </a:xfrm>
            <a:custGeom>
              <a:avLst/>
              <a:gdLst/>
              <a:ahLst/>
              <a:cxnLst/>
              <a:rect l="l" t="t" r="r" b="b"/>
              <a:pathLst>
                <a:path w="1311" h="1311" extrusionOk="0">
                  <a:moveTo>
                    <a:pt x="0" y="1"/>
                  </a:moveTo>
                  <a:lnTo>
                    <a:pt x="0" y="1310"/>
                  </a:lnTo>
                  <a:lnTo>
                    <a:pt x="1310" y="1310"/>
                  </a:lnTo>
                  <a:lnTo>
                    <a:pt x="1310"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2" name="Google Shape;2262;p53"/>
            <p:cNvSpPr/>
            <p:nvPr/>
          </p:nvSpPr>
          <p:spPr>
            <a:xfrm>
              <a:off x="4804906" y="3831522"/>
              <a:ext cx="32228" cy="32252"/>
            </a:xfrm>
            <a:custGeom>
              <a:avLst/>
              <a:gdLst/>
              <a:ahLst/>
              <a:cxnLst/>
              <a:rect l="l" t="t" r="r" b="b"/>
              <a:pathLst>
                <a:path w="1382" h="1383" extrusionOk="0">
                  <a:moveTo>
                    <a:pt x="1310" y="72"/>
                  </a:moveTo>
                  <a:lnTo>
                    <a:pt x="1310" y="1311"/>
                  </a:lnTo>
                  <a:lnTo>
                    <a:pt x="84" y="1311"/>
                  </a:lnTo>
                  <a:lnTo>
                    <a:pt x="84" y="72"/>
                  </a:lnTo>
                  <a:close/>
                  <a:moveTo>
                    <a:pt x="48" y="1"/>
                  </a:moveTo>
                  <a:cubicBezTo>
                    <a:pt x="25" y="1"/>
                    <a:pt x="1" y="13"/>
                    <a:pt x="1" y="37"/>
                  </a:cubicBezTo>
                  <a:lnTo>
                    <a:pt x="1" y="1346"/>
                  </a:lnTo>
                  <a:cubicBezTo>
                    <a:pt x="1" y="1358"/>
                    <a:pt x="25" y="1382"/>
                    <a:pt x="48" y="1382"/>
                  </a:cubicBezTo>
                  <a:lnTo>
                    <a:pt x="1346" y="1382"/>
                  </a:lnTo>
                  <a:cubicBezTo>
                    <a:pt x="1370" y="1382"/>
                    <a:pt x="1382" y="1358"/>
                    <a:pt x="1382" y="1346"/>
                  </a:cubicBezTo>
                  <a:lnTo>
                    <a:pt x="1382" y="37"/>
                  </a:lnTo>
                  <a:cubicBezTo>
                    <a:pt x="1382" y="13"/>
                    <a:pt x="1370" y="1"/>
                    <a:pt x="13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3" name="Google Shape;2263;p53"/>
            <p:cNvSpPr/>
            <p:nvPr/>
          </p:nvSpPr>
          <p:spPr>
            <a:xfrm>
              <a:off x="4805746" y="3862911"/>
              <a:ext cx="30573" cy="30293"/>
            </a:xfrm>
            <a:custGeom>
              <a:avLst/>
              <a:gdLst/>
              <a:ahLst/>
              <a:cxnLst/>
              <a:rect l="l" t="t" r="r" b="b"/>
              <a:pathLst>
                <a:path w="1311" h="1299" extrusionOk="0">
                  <a:moveTo>
                    <a:pt x="0" y="0"/>
                  </a:moveTo>
                  <a:lnTo>
                    <a:pt x="0" y="1298"/>
                  </a:lnTo>
                  <a:lnTo>
                    <a:pt x="1310" y="1298"/>
                  </a:lnTo>
                  <a:lnTo>
                    <a:pt x="1310"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4" name="Google Shape;2264;p53"/>
            <p:cNvSpPr/>
            <p:nvPr/>
          </p:nvSpPr>
          <p:spPr>
            <a:xfrm>
              <a:off x="4804906" y="3862071"/>
              <a:ext cx="32228" cy="32228"/>
            </a:xfrm>
            <a:custGeom>
              <a:avLst/>
              <a:gdLst/>
              <a:ahLst/>
              <a:cxnLst/>
              <a:rect l="l" t="t" r="r" b="b"/>
              <a:pathLst>
                <a:path w="1382" h="1382" extrusionOk="0">
                  <a:moveTo>
                    <a:pt x="1310" y="72"/>
                  </a:moveTo>
                  <a:lnTo>
                    <a:pt x="1310" y="1310"/>
                  </a:lnTo>
                  <a:lnTo>
                    <a:pt x="84" y="1310"/>
                  </a:lnTo>
                  <a:lnTo>
                    <a:pt x="84" y="72"/>
                  </a:lnTo>
                  <a:close/>
                  <a:moveTo>
                    <a:pt x="48" y="1"/>
                  </a:moveTo>
                  <a:cubicBezTo>
                    <a:pt x="25" y="1"/>
                    <a:pt x="1" y="13"/>
                    <a:pt x="1" y="36"/>
                  </a:cubicBezTo>
                  <a:lnTo>
                    <a:pt x="1" y="1346"/>
                  </a:lnTo>
                  <a:cubicBezTo>
                    <a:pt x="1" y="1370"/>
                    <a:pt x="25" y="1382"/>
                    <a:pt x="48" y="1382"/>
                  </a:cubicBezTo>
                  <a:lnTo>
                    <a:pt x="1346" y="1382"/>
                  </a:lnTo>
                  <a:cubicBezTo>
                    <a:pt x="1370" y="1382"/>
                    <a:pt x="1382" y="1370"/>
                    <a:pt x="1382" y="1346"/>
                  </a:cubicBezTo>
                  <a:lnTo>
                    <a:pt x="1382" y="36"/>
                  </a:lnTo>
                  <a:cubicBezTo>
                    <a:pt x="1382" y="13"/>
                    <a:pt x="1370" y="1"/>
                    <a:pt x="13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5" name="Google Shape;2265;p53"/>
            <p:cNvSpPr/>
            <p:nvPr/>
          </p:nvSpPr>
          <p:spPr>
            <a:xfrm>
              <a:off x="4805746" y="3893180"/>
              <a:ext cx="30573" cy="43049"/>
            </a:xfrm>
            <a:custGeom>
              <a:avLst/>
              <a:gdLst/>
              <a:ahLst/>
              <a:cxnLst/>
              <a:rect l="l" t="t" r="r" b="b"/>
              <a:pathLst>
                <a:path w="1311" h="1846" extrusionOk="0">
                  <a:moveTo>
                    <a:pt x="0" y="0"/>
                  </a:moveTo>
                  <a:lnTo>
                    <a:pt x="0" y="1846"/>
                  </a:lnTo>
                  <a:lnTo>
                    <a:pt x="1310" y="1846"/>
                  </a:lnTo>
                  <a:lnTo>
                    <a:pt x="131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6" name="Google Shape;2266;p53"/>
            <p:cNvSpPr/>
            <p:nvPr/>
          </p:nvSpPr>
          <p:spPr>
            <a:xfrm>
              <a:off x="4804906" y="3892340"/>
              <a:ext cx="32228" cy="45008"/>
            </a:xfrm>
            <a:custGeom>
              <a:avLst/>
              <a:gdLst/>
              <a:ahLst/>
              <a:cxnLst/>
              <a:rect l="l" t="t" r="r" b="b"/>
              <a:pathLst>
                <a:path w="1382" h="1930" extrusionOk="0">
                  <a:moveTo>
                    <a:pt x="1310" y="84"/>
                  </a:moveTo>
                  <a:lnTo>
                    <a:pt x="1310" y="1846"/>
                  </a:lnTo>
                  <a:lnTo>
                    <a:pt x="84" y="1846"/>
                  </a:lnTo>
                  <a:lnTo>
                    <a:pt x="84" y="84"/>
                  </a:lnTo>
                  <a:close/>
                  <a:moveTo>
                    <a:pt x="48" y="0"/>
                  </a:moveTo>
                  <a:cubicBezTo>
                    <a:pt x="25" y="0"/>
                    <a:pt x="1" y="24"/>
                    <a:pt x="1" y="36"/>
                  </a:cubicBezTo>
                  <a:lnTo>
                    <a:pt x="1" y="1882"/>
                  </a:lnTo>
                  <a:cubicBezTo>
                    <a:pt x="1" y="1905"/>
                    <a:pt x="25" y="1929"/>
                    <a:pt x="48" y="1929"/>
                  </a:cubicBezTo>
                  <a:lnTo>
                    <a:pt x="1346" y="1929"/>
                  </a:lnTo>
                  <a:cubicBezTo>
                    <a:pt x="1370" y="1929"/>
                    <a:pt x="1382" y="1905"/>
                    <a:pt x="1382" y="1882"/>
                  </a:cubicBezTo>
                  <a:lnTo>
                    <a:pt x="1382" y="36"/>
                  </a:lnTo>
                  <a:cubicBezTo>
                    <a:pt x="1382" y="24"/>
                    <a:pt x="1370"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7" name="Google Shape;2267;p53"/>
            <p:cNvSpPr/>
            <p:nvPr/>
          </p:nvSpPr>
          <p:spPr>
            <a:xfrm>
              <a:off x="4664708" y="2795893"/>
              <a:ext cx="51934" cy="17793"/>
            </a:xfrm>
            <a:custGeom>
              <a:avLst/>
              <a:gdLst/>
              <a:ahLst/>
              <a:cxnLst/>
              <a:rect l="l" t="t" r="r" b="b"/>
              <a:pathLst>
                <a:path w="2227" h="763" extrusionOk="0">
                  <a:moveTo>
                    <a:pt x="0" y="1"/>
                  </a:moveTo>
                  <a:lnTo>
                    <a:pt x="0" y="763"/>
                  </a:lnTo>
                  <a:lnTo>
                    <a:pt x="2227" y="763"/>
                  </a:lnTo>
                  <a:lnTo>
                    <a:pt x="2227"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8" name="Google Shape;2268;p53"/>
            <p:cNvSpPr/>
            <p:nvPr/>
          </p:nvSpPr>
          <p:spPr>
            <a:xfrm>
              <a:off x="4663589" y="2795077"/>
              <a:ext cx="53893" cy="19449"/>
            </a:xfrm>
            <a:custGeom>
              <a:avLst/>
              <a:gdLst/>
              <a:ahLst/>
              <a:cxnLst/>
              <a:rect l="l" t="t" r="r" b="b"/>
              <a:pathLst>
                <a:path w="2311" h="834" extrusionOk="0">
                  <a:moveTo>
                    <a:pt x="2239" y="71"/>
                  </a:moveTo>
                  <a:lnTo>
                    <a:pt x="2239" y="762"/>
                  </a:lnTo>
                  <a:lnTo>
                    <a:pt x="84" y="762"/>
                  </a:lnTo>
                  <a:lnTo>
                    <a:pt x="84" y="71"/>
                  </a:lnTo>
                  <a:close/>
                  <a:moveTo>
                    <a:pt x="36" y="0"/>
                  </a:moveTo>
                  <a:cubicBezTo>
                    <a:pt x="24" y="0"/>
                    <a:pt x="0" y="12"/>
                    <a:pt x="0" y="36"/>
                  </a:cubicBezTo>
                  <a:lnTo>
                    <a:pt x="0" y="798"/>
                  </a:lnTo>
                  <a:cubicBezTo>
                    <a:pt x="0" y="822"/>
                    <a:pt x="24" y="833"/>
                    <a:pt x="36" y="833"/>
                  </a:cubicBezTo>
                  <a:lnTo>
                    <a:pt x="2275" y="833"/>
                  </a:lnTo>
                  <a:cubicBezTo>
                    <a:pt x="2286" y="833"/>
                    <a:pt x="2310" y="822"/>
                    <a:pt x="2310" y="798"/>
                  </a:cubicBezTo>
                  <a:lnTo>
                    <a:pt x="2310" y="36"/>
                  </a:lnTo>
                  <a:cubicBezTo>
                    <a:pt x="2310" y="12"/>
                    <a:pt x="2286" y="0"/>
                    <a:pt x="22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9" name="Google Shape;2269;p53"/>
            <p:cNvSpPr/>
            <p:nvPr/>
          </p:nvSpPr>
          <p:spPr>
            <a:xfrm>
              <a:off x="4669139" y="2771477"/>
              <a:ext cx="42792" cy="20825"/>
            </a:xfrm>
            <a:custGeom>
              <a:avLst/>
              <a:gdLst/>
              <a:ahLst/>
              <a:cxnLst/>
              <a:rect l="l" t="t" r="r" b="b"/>
              <a:pathLst>
                <a:path w="1835" h="893" extrusionOk="0">
                  <a:moveTo>
                    <a:pt x="1" y="0"/>
                  </a:moveTo>
                  <a:lnTo>
                    <a:pt x="1" y="893"/>
                  </a:lnTo>
                  <a:lnTo>
                    <a:pt x="1834" y="893"/>
                  </a:lnTo>
                  <a:lnTo>
                    <a:pt x="1834" y="0"/>
                  </a:lnTo>
                  <a:close/>
                </a:path>
              </a:pathLst>
            </a:custGeom>
            <a:solidFill>
              <a:srgbClr val="CCC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0" name="Google Shape;2270;p53"/>
            <p:cNvSpPr/>
            <p:nvPr/>
          </p:nvSpPr>
          <p:spPr>
            <a:xfrm>
              <a:off x="4668299" y="2770638"/>
              <a:ext cx="44448" cy="22504"/>
            </a:xfrm>
            <a:custGeom>
              <a:avLst/>
              <a:gdLst/>
              <a:ahLst/>
              <a:cxnLst/>
              <a:rect l="l" t="t" r="r" b="b"/>
              <a:pathLst>
                <a:path w="1906" h="965" extrusionOk="0">
                  <a:moveTo>
                    <a:pt x="1834" y="72"/>
                  </a:moveTo>
                  <a:lnTo>
                    <a:pt x="1834" y="893"/>
                  </a:lnTo>
                  <a:lnTo>
                    <a:pt x="72" y="893"/>
                  </a:lnTo>
                  <a:lnTo>
                    <a:pt x="72" y="72"/>
                  </a:lnTo>
                  <a:close/>
                  <a:moveTo>
                    <a:pt x="37" y="0"/>
                  </a:moveTo>
                  <a:cubicBezTo>
                    <a:pt x="13" y="0"/>
                    <a:pt x="1" y="12"/>
                    <a:pt x="1" y="36"/>
                  </a:cubicBezTo>
                  <a:lnTo>
                    <a:pt x="1" y="929"/>
                  </a:lnTo>
                  <a:cubicBezTo>
                    <a:pt x="1" y="953"/>
                    <a:pt x="13" y="965"/>
                    <a:pt x="37" y="965"/>
                  </a:cubicBezTo>
                  <a:lnTo>
                    <a:pt x="1870" y="965"/>
                  </a:lnTo>
                  <a:cubicBezTo>
                    <a:pt x="1894" y="965"/>
                    <a:pt x="1906" y="953"/>
                    <a:pt x="1906" y="929"/>
                  </a:cubicBezTo>
                  <a:lnTo>
                    <a:pt x="1906" y="36"/>
                  </a:lnTo>
                  <a:cubicBezTo>
                    <a:pt x="1906" y="12"/>
                    <a:pt x="1894" y="0"/>
                    <a:pt x="18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1" name="Google Shape;2271;p53"/>
            <p:cNvSpPr/>
            <p:nvPr/>
          </p:nvSpPr>
          <p:spPr>
            <a:xfrm>
              <a:off x="4669139" y="2774789"/>
              <a:ext cx="42792" cy="13922"/>
            </a:xfrm>
            <a:custGeom>
              <a:avLst/>
              <a:gdLst/>
              <a:ahLst/>
              <a:cxnLst/>
              <a:rect l="l" t="t" r="r" b="b"/>
              <a:pathLst>
                <a:path w="1835" h="597" extrusionOk="0">
                  <a:moveTo>
                    <a:pt x="1" y="1"/>
                  </a:moveTo>
                  <a:lnTo>
                    <a:pt x="1" y="596"/>
                  </a:lnTo>
                  <a:lnTo>
                    <a:pt x="1834" y="596"/>
                  </a:lnTo>
                  <a:lnTo>
                    <a:pt x="1834" y="1"/>
                  </a:lnTo>
                  <a:close/>
                </a:path>
              </a:pathLst>
            </a:custGeom>
            <a:solidFill>
              <a:srgbClr val="2B58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2" name="Google Shape;2272;p53"/>
            <p:cNvSpPr/>
            <p:nvPr/>
          </p:nvSpPr>
          <p:spPr>
            <a:xfrm>
              <a:off x="4668299" y="2773972"/>
              <a:ext cx="44448" cy="15554"/>
            </a:xfrm>
            <a:custGeom>
              <a:avLst/>
              <a:gdLst/>
              <a:ahLst/>
              <a:cxnLst/>
              <a:rect l="l" t="t" r="r" b="b"/>
              <a:pathLst>
                <a:path w="1906" h="667" extrusionOk="0">
                  <a:moveTo>
                    <a:pt x="1834" y="72"/>
                  </a:moveTo>
                  <a:lnTo>
                    <a:pt x="1834" y="595"/>
                  </a:lnTo>
                  <a:lnTo>
                    <a:pt x="72" y="595"/>
                  </a:lnTo>
                  <a:lnTo>
                    <a:pt x="72" y="72"/>
                  </a:lnTo>
                  <a:close/>
                  <a:moveTo>
                    <a:pt x="37" y="0"/>
                  </a:moveTo>
                  <a:cubicBezTo>
                    <a:pt x="13" y="0"/>
                    <a:pt x="1" y="12"/>
                    <a:pt x="1" y="36"/>
                  </a:cubicBezTo>
                  <a:lnTo>
                    <a:pt x="1" y="631"/>
                  </a:lnTo>
                  <a:cubicBezTo>
                    <a:pt x="1" y="655"/>
                    <a:pt x="13" y="667"/>
                    <a:pt x="37" y="667"/>
                  </a:cubicBezTo>
                  <a:lnTo>
                    <a:pt x="1870" y="667"/>
                  </a:lnTo>
                  <a:cubicBezTo>
                    <a:pt x="1894" y="667"/>
                    <a:pt x="1906" y="655"/>
                    <a:pt x="1906" y="631"/>
                  </a:cubicBezTo>
                  <a:lnTo>
                    <a:pt x="1906" y="36"/>
                  </a:lnTo>
                  <a:cubicBezTo>
                    <a:pt x="1906" y="12"/>
                    <a:pt x="1894" y="0"/>
                    <a:pt x="18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3" name="Google Shape;2273;p53"/>
            <p:cNvSpPr/>
            <p:nvPr/>
          </p:nvSpPr>
          <p:spPr>
            <a:xfrm>
              <a:off x="4746887" y="2777844"/>
              <a:ext cx="10284" cy="10307"/>
            </a:xfrm>
            <a:custGeom>
              <a:avLst/>
              <a:gdLst/>
              <a:ahLst/>
              <a:cxnLst/>
              <a:rect l="l" t="t" r="r" b="b"/>
              <a:pathLst>
                <a:path w="441" h="442" extrusionOk="0">
                  <a:moveTo>
                    <a:pt x="227" y="1"/>
                  </a:moveTo>
                  <a:cubicBezTo>
                    <a:pt x="96" y="1"/>
                    <a:pt x="0" y="108"/>
                    <a:pt x="0" y="227"/>
                  </a:cubicBezTo>
                  <a:cubicBezTo>
                    <a:pt x="0" y="346"/>
                    <a:pt x="96" y="441"/>
                    <a:pt x="227" y="441"/>
                  </a:cubicBezTo>
                  <a:cubicBezTo>
                    <a:pt x="346" y="441"/>
                    <a:pt x="441" y="346"/>
                    <a:pt x="441" y="227"/>
                  </a:cubicBezTo>
                  <a:cubicBezTo>
                    <a:pt x="441" y="108"/>
                    <a:pt x="346" y="1"/>
                    <a:pt x="227" y="1"/>
                  </a:cubicBezTo>
                  <a:close/>
                </a:path>
              </a:pathLst>
            </a:custGeom>
            <a:solidFill>
              <a:srgbClr val="55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4" name="Google Shape;2274;p53"/>
            <p:cNvSpPr/>
            <p:nvPr/>
          </p:nvSpPr>
          <p:spPr>
            <a:xfrm>
              <a:off x="4744112" y="2777144"/>
              <a:ext cx="13899" cy="11847"/>
            </a:xfrm>
            <a:custGeom>
              <a:avLst/>
              <a:gdLst/>
              <a:ahLst/>
              <a:cxnLst/>
              <a:rect l="l" t="t" r="r" b="b"/>
              <a:pathLst>
                <a:path w="596" h="508" extrusionOk="0">
                  <a:moveTo>
                    <a:pt x="346" y="78"/>
                  </a:moveTo>
                  <a:cubicBezTo>
                    <a:pt x="441" y="78"/>
                    <a:pt x="524" y="150"/>
                    <a:pt x="524" y="257"/>
                  </a:cubicBezTo>
                  <a:cubicBezTo>
                    <a:pt x="524" y="364"/>
                    <a:pt x="428" y="436"/>
                    <a:pt x="333" y="436"/>
                  </a:cubicBezTo>
                  <a:cubicBezTo>
                    <a:pt x="291" y="436"/>
                    <a:pt x="248" y="421"/>
                    <a:pt x="215" y="388"/>
                  </a:cubicBezTo>
                  <a:cubicBezTo>
                    <a:pt x="96" y="269"/>
                    <a:pt x="179" y="78"/>
                    <a:pt x="346" y="78"/>
                  </a:cubicBezTo>
                  <a:close/>
                  <a:moveTo>
                    <a:pt x="338" y="0"/>
                  </a:moveTo>
                  <a:cubicBezTo>
                    <a:pt x="275" y="0"/>
                    <a:pt x="209" y="24"/>
                    <a:pt x="155" y="78"/>
                  </a:cubicBezTo>
                  <a:cubicBezTo>
                    <a:pt x="0" y="233"/>
                    <a:pt x="107" y="507"/>
                    <a:pt x="346" y="507"/>
                  </a:cubicBezTo>
                  <a:cubicBezTo>
                    <a:pt x="477" y="507"/>
                    <a:pt x="596" y="400"/>
                    <a:pt x="596" y="257"/>
                  </a:cubicBezTo>
                  <a:cubicBezTo>
                    <a:pt x="596" y="104"/>
                    <a:pt x="471" y="0"/>
                    <a:pt x="3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5" name="Google Shape;2275;p53"/>
            <p:cNvSpPr/>
            <p:nvPr/>
          </p:nvSpPr>
          <p:spPr>
            <a:xfrm>
              <a:off x="4750501" y="2769518"/>
              <a:ext cx="3335" cy="12523"/>
            </a:xfrm>
            <a:custGeom>
              <a:avLst/>
              <a:gdLst/>
              <a:ahLst/>
              <a:cxnLst/>
              <a:rect l="l" t="t" r="r" b="b"/>
              <a:pathLst>
                <a:path w="143" h="537" extrusionOk="0">
                  <a:moveTo>
                    <a:pt x="72" y="1"/>
                  </a:moveTo>
                  <a:cubicBezTo>
                    <a:pt x="24" y="1"/>
                    <a:pt x="0" y="24"/>
                    <a:pt x="0" y="72"/>
                  </a:cubicBezTo>
                  <a:lnTo>
                    <a:pt x="0" y="465"/>
                  </a:lnTo>
                  <a:cubicBezTo>
                    <a:pt x="0" y="501"/>
                    <a:pt x="24" y="536"/>
                    <a:pt x="72" y="536"/>
                  </a:cubicBezTo>
                  <a:cubicBezTo>
                    <a:pt x="107" y="536"/>
                    <a:pt x="143" y="501"/>
                    <a:pt x="143" y="465"/>
                  </a:cubicBezTo>
                  <a:lnTo>
                    <a:pt x="143" y="72"/>
                  </a:lnTo>
                  <a:cubicBezTo>
                    <a:pt x="143" y="24"/>
                    <a:pt x="107" y="1"/>
                    <a:pt x="72" y="1"/>
                  </a:cubicBezTo>
                  <a:close/>
                </a:path>
              </a:pathLst>
            </a:custGeom>
            <a:solidFill>
              <a:srgbClr val="55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6" name="Google Shape;2276;p53"/>
            <p:cNvSpPr/>
            <p:nvPr/>
          </p:nvSpPr>
          <p:spPr>
            <a:xfrm>
              <a:off x="4749662" y="2768679"/>
              <a:ext cx="5014" cy="14202"/>
            </a:xfrm>
            <a:custGeom>
              <a:avLst/>
              <a:gdLst/>
              <a:ahLst/>
              <a:cxnLst/>
              <a:rect l="l" t="t" r="r" b="b"/>
              <a:pathLst>
                <a:path w="215" h="609" extrusionOk="0">
                  <a:moveTo>
                    <a:pt x="108" y="72"/>
                  </a:moveTo>
                  <a:cubicBezTo>
                    <a:pt x="119" y="72"/>
                    <a:pt x="131" y="84"/>
                    <a:pt x="143" y="96"/>
                  </a:cubicBezTo>
                  <a:lnTo>
                    <a:pt x="143" y="501"/>
                  </a:lnTo>
                  <a:cubicBezTo>
                    <a:pt x="131" y="513"/>
                    <a:pt x="119" y="525"/>
                    <a:pt x="108" y="525"/>
                  </a:cubicBezTo>
                  <a:cubicBezTo>
                    <a:pt x="84" y="525"/>
                    <a:pt x="72" y="513"/>
                    <a:pt x="72" y="501"/>
                  </a:cubicBezTo>
                  <a:lnTo>
                    <a:pt x="72" y="108"/>
                  </a:lnTo>
                  <a:cubicBezTo>
                    <a:pt x="72" y="84"/>
                    <a:pt x="84" y="72"/>
                    <a:pt x="108" y="72"/>
                  </a:cubicBezTo>
                  <a:close/>
                  <a:moveTo>
                    <a:pt x="108" y="1"/>
                  </a:moveTo>
                  <a:cubicBezTo>
                    <a:pt x="48" y="1"/>
                    <a:pt x="0" y="49"/>
                    <a:pt x="0" y="108"/>
                  </a:cubicBezTo>
                  <a:lnTo>
                    <a:pt x="0" y="501"/>
                  </a:lnTo>
                  <a:cubicBezTo>
                    <a:pt x="0" y="561"/>
                    <a:pt x="48" y="608"/>
                    <a:pt x="108" y="608"/>
                  </a:cubicBezTo>
                  <a:cubicBezTo>
                    <a:pt x="167" y="608"/>
                    <a:pt x="215" y="561"/>
                    <a:pt x="215" y="501"/>
                  </a:cubicBezTo>
                  <a:lnTo>
                    <a:pt x="215" y="108"/>
                  </a:lnTo>
                  <a:cubicBezTo>
                    <a:pt x="215" y="49"/>
                    <a:pt x="167" y="1"/>
                    <a:pt x="1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7" name="Google Shape;2277;p53"/>
            <p:cNvSpPr/>
            <p:nvPr/>
          </p:nvSpPr>
          <p:spPr>
            <a:xfrm>
              <a:off x="4769087" y="2772573"/>
              <a:ext cx="8092" cy="8069"/>
            </a:xfrm>
            <a:custGeom>
              <a:avLst/>
              <a:gdLst/>
              <a:ahLst/>
              <a:cxnLst/>
              <a:rect l="l" t="t" r="r" b="b"/>
              <a:pathLst>
                <a:path w="347" h="346" extrusionOk="0">
                  <a:moveTo>
                    <a:pt x="168" y="1"/>
                  </a:moveTo>
                  <a:cubicBezTo>
                    <a:pt x="72" y="1"/>
                    <a:pt x="1" y="84"/>
                    <a:pt x="1" y="179"/>
                  </a:cubicBezTo>
                  <a:cubicBezTo>
                    <a:pt x="1" y="274"/>
                    <a:pt x="72" y="346"/>
                    <a:pt x="168" y="346"/>
                  </a:cubicBezTo>
                  <a:cubicBezTo>
                    <a:pt x="263" y="346"/>
                    <a:pt x="346" y="274"/>
                    <a:pt x="346" y="179"/>
                  </a:cubicBezTo>
                  <a:cubicBezTo>
                    <a:pt x="346" y="84"/>
                    <a:pt x="263" y="1"/>
                    <a:pt x="168" y="1"/>
                  </a:cubicBezTo>
                  <a:close/>
                </a:path>
              </a:pathLst>
            </a:custGeom>
            <a:solidFill>
              <a:srgbClr val="55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8" name="Google Shape;2278;p53"/>
            <p:cNvSpPr/>
            <p:nvPr/>
          </p:nvSpPr>
          <p:spPr>
            <a:xfrm>
              <a:off x="4766312" y="2771710"/>
              <a:ext cx="11683" cy="9771"/>
            </a:xfrm>
            <a:custGeom>
              <a:avLst/>
              <a:gdLst/>
              <a:ahLst/>
              <a:cxnLst/>
              <a:rect l="l" t="t" r="r" b="b"/>
              <a:pathLst>
                <a:path w="501" h="419" extrusionOk="0">
                  <a:moveTo>
                    <a:pt x="287" y="73"/>
                  </a:moveTo>
                  <a:cubicBezTo>
                    <a:pt x="358" y="73"/>
                    <a:pt x="417" y="133"/>
                    <a:pt x="417" y="216"/>
                  </a:cubicBezTo>
                  <a:cubicBezTo>
                    <a:pt x="417" y="297"/>
                    <a:pt x="352" y="350"/>
                    <a:pt x="283" y="350"/>
                  </a:cubicBezTo>
                  <a:cubicBezTo>
                    <a:pt x="251" y="350"/>
                    <a:pt x="218" y="338"/>
                    <a:pt x="191" y="311"/>
                  </a:cubicBezTo>
                  <a:cubicBezTo>
                    <a:pt x="108" y="228"/>
                    <a:pt x="167" y="73"/>
                    <a:pt x="287" y="73"/>
                  </a:cubicBezTo>
                  <a:close/>
                  <a:moveTo>
                    <a:pt x="288" y="1"/>
                  </a:moveTo>
                  <a:cubicBezTo>
                    <a:pt x="237" y="1"/>
                    <a:pt x="185" y="20"/>
                    <a:pt x="144" y="61"/>
                  </a:cubicBezTo>
                  <a:cubicBezTo>
                    <a:pt x="1" y="192"/>
                    <a:pt x="96" y="419"/>
                    <a:pt x="287" y="419"/>
                  </a:cubicBezTo>
                  <a:cubicBezTo>
                    <a:pt x="406" y="419"/>
                    <a:pt x="501" y="323"/>
                    <a:pt x="501" y="216"/>
                  </a:cubicBezTo>
                  <a:cubicBezTo>
                    <a:pt x="501" y="86"/>
                    <a:pt x="396" y="1"/>
                    <a:pt x="2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9" name="Google Shape;2279;p53"/>
            <p:cNvSpPr/>
            <p:nvPr/>
          </p:nvSpPr>
          <p:spPr>
            <a:xfrm>
              <a:off x="4771582" y="2765904"/>
              <a:ext cx="2822" cy="9748"/>
            </a:xfrm>
            <a:custGeom>
              <a:avLst/>
              <a:gdLst/>
              <a:ahLst/>
              <a:cxnLst/>
              <a:rect l="l" t="t" r="r" b="b"/>
              <a:pathLst>
                <a:path w="121" h="418" extrusionOk="0">
                  <a:moveTo>
                    <a:pt x="61" y="1"/>
                  </a:moveTo>
                  <a:cubicBezTo>
                    <a:pt x="25" y="1"/>
                    <a:pt x="1" y="25"/>
                    <a:pt x="1" y="49"/>
                  </a:cubicBezTo>
                  <a:lnTo>
                    <a:pt x="1" y="370"/>
                  </a:lnTo>
                  <a:cubicBezTo>
                    <a:pt x="1" y="394"/>
                    <a:pt x="25" y="418"/>
                    <a:pt x="61" y="418"/>
                  </a:cubicBezTo>
                  <a:cubicBezTo>
                    <a:pt x="96" y="418"/>
                    <a:pt x="120" y="394"/>
                    <a:pt x="120" y="370"/>
                  </a:cubicBezTo>
                  <a:lnTo>
                    <a:pt x="120" y="49"/>
                  </a:lnTo>
                  <a:cubicBezTo>
                    <a:pt x="120" y="25"/>
                    <a:pt x="96" y="1"/>
                    <a:pt x="61" y="1"/>
                  </a:cubicBezTo>
                  <a:close/>
                </a:path>
              </a:pathLst>
            </a:custGeom>
            <a:solidFill>
              <a:srgbClr val="55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0" name="Google Shape;2280;p53"/>
            <p:cNvSpPr/>
            <p:nvPr/>
          </p:nvSpPr>
          <p:spPr>
            <a:xfrm>
              <a:off x="4770626" y="2765437"/>
              <a:ext cx="4734" cy="11334"/>
            </a:xfrm>
            <a:custGeom>
              <a:avLst/>
              <a:gdLst/>
              <a:ahLst/>
              <a:cxnLst/>
              <a:rect l="l" t="t" r="r" b="b"/>
              <a:pathLst>
                <a:path w="203" h="486" extrusionOk="0">
                  <a:moveTo>
                    <a:pt x="102" y="57"/>
                  </a:moveTo>
                  <a:cubicBezTo>
                    <a:pt x="113" y="57"/>
                    <a:pt x="125" y="69"/>
                    <a:pt x="125" y="80"/>
                  </a:cubicBezTo>
                  <a:lnTo>
                    <a:pt x="125" y="390"/>
                  </a:lnTo>
                  <a:cubicBezTo>
                    <a:pt x="125" y="402"/>
                    <a:pt x="116" y="408"/>
                    <a:pt x="107" y="408"/>
                  </a:cubicBezTo>
                  <a:cubicBezTo>
                    <a:pt x="99" y="408"/>
                    <a:pt x="90" y="402"/>
                    <a:pt x="90" y="390"/>
                  </a:cubicBezTo>
                  <a:lnTo>
                    <a:pt x="90" y="80"/>
                  </a:lnTo>
                  <a:cubicBezTo>
                    <a:pt x="78" y="69"/>
                    <a:pt x="90" y="57"/>
                    <a:pt x="102" y="57"/>
                  </a:cubicBezTo>
                  <a:close/>
                  <a:moveTo>
                    <a:pt x="102" y="0"/>
                  </a:moveTo>
                  <a:cubicBezTo>
                    <a:pt x="51" y="0"/>
                    <a:pt x="0" y="27"/>
                    <a:pt x="6" y="80"/>
                  </a:cubicBezTo>
                  <a:lnTo>
                    <a:pt x="6" y="390"/>
                  </a:lnTo>
                  <a:cubicBezTo>
                    <a:pt x="6" y="438"/>
                    <a:pt x="54" y="485"/>
                    <a:pt x="102" y="485"/>
                  </a:cubicBezTo>
                  <a:cubicBezTo>
                    <a:pt x="149" y="485"/>
                    <a:pt x="197" y="438"/>
                    <a:pt x="197" y="390"/>
                  </a:cubicBezTo>
                  <a:lnTo>
                    <a:pt x="197" y="80"/>
                  </a:lnTo>
                  <a:cubicBezTo>
                    <a:pt x="203" y="27"/>
                    <a:pt x="152" y="0"/>
                    <a:pt x="1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1" name="Google Shape;2281;p53"/>
            <p:cNvSpPr/>
            <p:nvPr/>
          </p:nvSpPr>
          <p:spPr>
            <a:xfrm>
              <a:off x="4849610" y="2762592"/>
              <a:ext cx="2519" cy="10004"/>
            </a:xfrm>
            <a:custGeom>
              <a:avLst/>
              <a:gdLst/>
              <a:ahLst/>
              <a:cxnLst/>
              <a:rect l="l" t="t" r="r" b="b"/>
              <a:pathLst>
                <a:path w="108" h="429" extrusionOk="0">
                  <a:moveTo>
                    <a:pt x="60" y="0"/>
                  </a:moveTo>
                  <a:cubicBezTo>
                    <a:pt x="24" y="0"/>
                    <a:pt x="1" y="36"/>
                    <a:pt x="1" y="60"/>
                  </a:cubicBezTo>
                  <a:lnTo>
                    <a:pt x="1" y="369"/>
                  </a:lnTo>
                  <a:cubicBezTo>
                    <a:pt x="1" y="405"/>
                    <a:pt x="24" y="429"/>
                    <a:pt x="60" y="429"/>
                  </a:cubicBezTo>
                  <a:cubicBezTo>
                    <a:pt x="84" y="429"/>
                    <a:pt x="108" y="405"/>
                    <a:pt x="108" y="369"/>
                  </a:cubicBezTo>
                  <a:lnTo>
                    <a:pt x="108" y="60"/>
                  </a:lnTo>
                  <a:cubicBezTo>
                    <a:pt x="108" y="36"/>
                    <a:pt x="84" y="0"/>
                    <a:pt x="60" y="0"/>
                  </a:cubicBezTo>
                  <a:close/>
                </a:path>
              </a:pathLst>
            </a:custGeom>
            <a:solidFill>
              <a:srgbClr val="55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2" name="Google Shape;2282;p53"/>
            <p:cNvSpPr/>
            <p:nvPr/>
          </p:nvSpPr>
          <p:spPr>
            <a:xfrm>
              <a:off x="4848771" y="2762103"/>
              <a:ext cx="4477" cy="11334"/>
            </a:xfrm>
            <a:custGeom>
              <a:avLst/>
              <a:gdLst/>
              <a:ahLst/>
              <a:cxnLst/>
              <a:rect l="l" t="t" r="r" b="b"/>
              <a:pathLst>
                <a:path w="192" h="486" extrusionOk="0">
                  <a:moveTo>
                    <a:pt x="96" y="69"/>
                  </a:moveTo>
                  <a:cubicBezTo>
                    <a:pt x="108" y="69"/>
                    <a:pt x="120" y="69"/>
                    <a:pt x="120" y="81"/>
                  </a:cubicBezTo>
                  <a:lnTo>
                    <a:pt x="120" y="390"/>
                  </a:lnTo>
                  <a:cubicBezTo>
                    <a:pt x="120" y="402"/>
                    <a:pt x="111" y="408"/>
                    <a:pt x="102" y="408"/>
                  </a:cubicBezTo>
                  <a:cubicBezTo>
                    <a:pt x="93" y="408"/>
                    <a:pt x="84" y="402"/>
                    <a:pt x="84" y="390"/>
                  </a:cubicBezTo>
                  <a:lnTo>
                    <a:pt x="84" y="81"/>
                  </a:lnTo>
                  <a:cubicBezTo>
                    <a:pt x="84" y="69"/>
                    <a:pt x="84" y="69"/>
                    <a:pt x="96" y="69"/>
                  </a:cubicBezTo>
                  <a:close/>
                  <a:moveTo>
                    <a:pt x="96" y="0"/>
                  </a:moveTo>
                  <a:cubicBezTo>
                    <a:pt x="52" y="0"/>
                    <a:pt x="7" y="27"/>
                    <a:pt x="1" y="81"/>
                  </a:cubicBezTo>
                  <a:lnTo>
                    <a:pt x="1" y="390"/>
                  </a:lnTo>
                  <a:cubicBezTo>
                    <a:pt x="1" y="450"/>
                    <a:pt x="49" y="485"/>
                    <a:pt x="96" y="485"/>
                  </a:cubicBezTo>
                  <a:cubicBezTo>
                    <a:pt x="144" y="485"/>
                    <a:pt x="191" y="450"/>
                    <a:pt x="191" y="390"/>
                  </a:cubicBezTo>
                  <a:lnTo>
                    <a:pt x="191" y="81"/>
                  </a:lnTo>
                  <a:cubicBezTo>
                    <a:pt x="185" y="27"/>
                    <a:pt x="141" y="0"/>
                    <a:pt x="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3" name="Google Shape;2283;p53"/>
            <p:cNvSpPr/>
            <p:nvPr/>
          </p:nvSpPr>
          <p:spPr>
            <a:xfrm>
              <a:off x="4856840" y="2762592"/>
              <a:ext cx="2798" cy="10004"/>
            </a:xfrm>
            <a:custGeom>
              <a:avLst/>
              <a:gdLst/>
              <a:ahLst/>
              <a:cxnLst/>
              <a:rect l="l" t="t" r="r" b="b"/>
              <a:pathLst>
                <a:path w="120" h="429" extrusionOk="0">
                  <a:moveTo>
                    <a:pt x="60" y="0"/>
                  </a:moveTo>
                  <a:cubicBezTo>
                    <a:pt x="24" y="0"/>
                    <a:pt x="0" y="36"/>
                    <a:pt x="0" y="60"/>
                  </a:cubicBezTo>
                  <a:lnTo>
                    <a:pt x="0" y="369"/>
                  </a:lnTo>
                  <a:cubicBezTo>
                    <a:pt x="0" y="405"/>
                    <a:pt x="24" y="429"/>
                    <a:pt x="60" y="429"/>
                  </a:cubicBezTo>
                  <a:cubicBezTo>
                    <a:pt x="95" y="429"/>
                    <a:pt x="119" y="405"/>
                    <a:pt x="119" y="369"/>
                  </a:cubicBezTo>
                  <a:lnTo>
                    <a:pt x="119" y="60"/>
                  </a:lnTo>
                  <a:cubicBezTo>
                    <a:pt x="119" y="36"/>
                    <a:pt x="95" y="0"/>
                    <a:pt x="60" y="0"/>
                  </a:cubicBezTo>
                  <a:close/>
                </a:path>
              </a:pathLst>
            </a:custGeom>
            <a:solidFill>
              <a:srgbClr val="55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4" name="Google Shape;2284;p53"/>
            <p:cNvSpPr/>
            <p:nvPr/>
          </p:nvSpPr>
          <p:spPr>
            <a:xfrm>
              <a:off x="4856000" y="2762103"/>
              <a:ext cx="4454" cy="11334"/>
            </a:xfrm>
            <a:custGeom>
              <a:avLst/>
              <a:gdLst/>
              <a:ahLst/>
              <a:cxnLst/>
              <a:rect l="l" t="t" r="r" b="b"/>
              <a:pathLst>
                <a:path w="191" h="486" extrusionOk="0">
                  <a:moveTo>
                    <a:pt x="96" y="69"/>
                  </a:moveTo>
                  <a:cubicBezTo>
                    <a:pt x="108" y="69"/>
                    <a:pt x="120" y="69"/>
                    <a:pt x="120" y="81"/>
                  </a:cubicBezTo>
                  <a:lnTo>
                    <a:pt x="120" y="390"/>
                  </a:lnTo>
                  <a:cubicBezTo>
                    <a:pt x="120" y="402"/>
                    <a:pt x="111" y="408"/>
                    <a:pt x="102" y="408"/>
                  </a:cubicBezTo>
                  <a:cubicBezTo>
                    <a:pt x="93" y="408"/>
                    <a:pt x="84" y="402"/>
                    <a:pt x="84" y="390"/>
                  </a:cubicBezTo>
                  <a:lnTo>
                    <a:pt x="84" y="81"/>
                  </a:lnTo>
                  <a:cubicBezTo>
                    <a:pt x="72" y="69"/>
                    <a:pt x="84" y="69"/>
                    <a:pt x="96" y="69"/>
                  </a:cubicBezTo>
                  <a:close/>
                  <a:moveTo>
                    <a:pt x="96" y="0"/>
                  </a:moveTo>
                  <a:cubicBezTo>
                    <a:pt x="51" y="0"/>
                    <a:pt x="6" y="27"/>
                    <a:pt x="0" y="81"/>
                  </a:cubicBezTo>
                  <a:lnTo>
                    <a:pt x="0" y="390"/>
                  </a:lnTo>
                  <a:cubicBezTo>
                    <a:pt x="0" y="450"/>
                    <a:pt x="48" y="485"/>
                    <a:pt x="96" y="485"/>
                  </a:cubicBezTo>
                  <a:cubicBezTo>
                    <a:pt x="143" y="485"/>
                    <a:pt x="191" y="450"/>
                    <a:pt x="191" y="390"/>
                  </a:cubicBezTo>
                  <a:lnTo>
                    <a:pt x="191" y="81"/>
                  </a:lnTo>
                  <a:cubicBezTo>
                    <a:pt x="185" y="27"/>
                    <a:pt x="140" y="0"/>
                    <a:pt x="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5" name="Google Shape;2285;p53"/>
            <p:cNvSpPr/>
            <p:nvPr/>
          </p:nvSpPr>
          <p:spPr>
            <a:xfrm>
              <a:off x="4864605" y="2762592"/>
              <a:ext cx="2519" cy="10004"/>
            </a:xfrm>
            <a:custGeom>
              <a:avLst/>
              <a:gdLst/>
              <a:ahLst/>
              <a:cxnLst/>
              <a:rect l="l" t="t" r="r" b="b"/>
              <a:pathLst>
                <a:path w="108" h="429" extrusionOk="0">
                  <a:moveTo>
                    <a:pt x="48" y="0"/>
                  </a:moveTo>
                  <a:cubicBezTo>
                    <a:pt x="24" y="0"/>
                    <a:pt x="1" y="36"/>
                    <a:pt x="1" y="60"/>
                  </a:cubicBezTo>
                  <a:lnTo>
                    <a:pt x="1" y="369"/>
                  </a:lnTo>
                  <a:cubicBezTo>
                    <a:pt x="1" y="405"/>
                    <a:pt x="24" y="429"/>
                    <a:pt x="48" y="429"/>
                  </a:cubicBezTo>
                  <a:lnTo>
                    <a:pt x="60" y="429"/>
                  </a:lnTo>
                  <a:cubicBezTo>
                    <a:pt x="84" y="429"/>
                    <a:pt x="108" y="405"/>
                    <a:pt x="108" y="369"/>
                  </a:cubicBezTo>
                  <a:lnTo>
                    <a:pt x="108" y="60"/>
                  </a:lnTo>
                  <a:cubicBezTo>
                    <a:pt x="108" y="36"/>
                    <a:pt x="84" y="0"/>
                    <a:pt x="60" y="0"/>
                  </a:cubicBezTo>
                  <a:close/>
                </a:path>
              </a:pathLst>
            </a:custGeom>
            <a:solidFill>
              <a:srgbClr val="55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6" name="Google Shape;2286;p53"/>
            <p:cNvSpPr/>
            <p:nvPr/>
          </p:nvSpPr>
          <p:spPr>
            <a:xfrm>
              <a:off x="4863766" y="2761753"/>
              <a:ext cx="4198" cy="11683"/>
            </a:xfrm>
            <a:custGeom>
              <a:avLst/>
              <a:gdLst/>
              <a:ahLst/>
              <a:cxnLst/>
              <a:rect l="l" t="t" r="r" b="b"/>
              <a:pathLst>
                <a:path w="180" h="501" extrusionOk="0">
                  <a:moveTo>
                    <a:pt x="84" y="84"/>
                  </a:moveTo>
                  <a:cubicBezTo>
                    <a:pt x="96" y="84"/>
                    <a:pt x="108" y="84"/>
                    <a:pt x="108" y="96"/>
                  </a:cubicBezTo>
                  <a:lnTo>
                    <a:pt x="108" y="405"/>
                  </a:lnTo>
                  <a:cubicBezTo>
                    <a:pt x="108" y="417"/>
                    <a:pt x="99" y="423"/>
                    <a:pt x="90" y="423"/>
                  </a:cubicBezTo>
                  <a:cubicBezTo>
                    <a:pt x="81" y="423"/>
                    <a:pt x="72" y="417"/>
                    <a:pt x="72" y="405"/>
                  </a:cubicBezTo>
                  <a:lnTo>
                    <a:pt x="72" y="96"/>
                  </a:lnTo>
                  <a:cubicBezTo>
                    <a:pt x="72" y="84"/>
                    <a:pt x="72" y="84"/>
                    <a:pt x="84" y="84"/>
                  </a:cubicBezTo>
                  <a:close/>
                  <a:moveTo>
                    <a:pt x="84" y="0"/>
                  </a:moveTo>
                  <a:cubicBezTo>
                    <a:pt x="37" y="0"/>
                    <a:pt x="1" y="48"/>
                    <a:pt x="1" y="96"/>
                  </a:cubicBezTo>
                  <a:lnTo>
                    <a:pt x="1" y="405"/>
                  </a:lnTo>
                  <a:cubicBezTo>
                    <a:pt x="1" y="465"/>
                    <a:pt x="37" y="500"/>
                    <a:pt x="84" y="500"/>
                  </a:cubicBezTo>
                  <a:cubicBezTo>
                    <a:pt x="144" y="500"/>
                    <a:pt x="179" y="465"/>
                    <a:pt x="179" y="405"/>
                  </a:cubicBezTo>
                  <a:lnTo>
                    <a:pt x="179" y="96"/>
                  </a:lnTo>
                  <a:cubicBezTo>
                    <a:pt x="179" y="48"/>
                    <a:pt x="144" y="0"/>
                    <a:pt x="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7" name="Google Shape;2287;p53"/>
            <p:cNvSpPr/>
            <p:nvPr/>
          </p:nvSpPr>
          <p:spPr>
            <a:xfrm>
              <a:off x="4871834" y="2762592"/>
              <a:ext cx="2798" cy="10004"/>
            </a:xfrm>
            <a:custGeom>
              <a:avLst/>
              <a:gdLst/>
              <a:ahLst/>
              <a:cxnLst/>
              <a:rect l="l" t="t" r="r" b="b"/>
              <a:pathLst>
                <a:path w="120" h="429" extrusionOk="0">
                  <a:moveTo>
                    <a:pt x="60" y="0"/>
                  </a:moveTo>
                  <a:cubicBezTo>
                    <a:pt x="24" y="0"/>
                    <a:pt x="0" y="36"/>
                    <a:pt x="0" y="60"/>
                  </a:cubicBezTo>
                  <a:lnTo>
                    <a:pt x="0" y="369"/>
                  </a:lnTo>
                  <a:cubicBezTo>
                    <a:pt x="0" y="405"/>
                    <a:pt x="24" y="429"/>
                    <a:pt x="60" y="429"/>
                  </a:cubicBezTo>
                  <a:cubicBezTo>
                    <a:pt x="95" y="429"/>
                    <a:pt x="119" y="405"/>
                    <a:pt x="119" y="369"/>
                  </a:cubicBezTo>
                  <a:lnTo>
                    <a:pt x="119" y="60"/>
                  </a:lnTo>
                  <a:cubicBezTo>
                    <a:pt x="119" y="36"/>
                    <a:pt x="95" y="0"/>
                    <a:pt x="60" y="0"/>
                  </a:cubicBezTo>
                  <a:close/>
                </a:path>
              </a:pathLst>
            </a:custGeom>
            <a:solidFill>
              <a:srgbClr val="55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8" name="Google Shape;2288;p53"/>
            <p:cNvSpPr/>
            <p:nvPr/>
          </p:nvSpPr>
          <p:spPr>
            <a:xfrm>
              <a:off x="4870995" y="2762103"/>
              <a:ext cx="4454" cy="11334"/>
            </a:xfrm>
            <a:custGeom>
              <a:avLst/>
              <a:gdLst/>
              <a:ahLst/>
              <a:cxnLst/>
              <a:rect l="l" t="t" r="r" b="b"/>
              <a:pathLst>
                <a:path w="191" h="486" extrusionOk="0">
                  <a:moveTo>
                    <a:pt x="96" y="69"/>
                  </a:moveTo>
                  <a:cubicBezTo>
                    <a:pt x="108" y="69"/>
                    <a:pt x="119" y="69"/>
                    <a:pt x="119" y="81"/>
                  </a:cubicBezTo>
                  <a:lnTo>
                    <a:pt x="119" y="390"/>
                  </a:lnTo>
                  <a:cubicBezTo>
                    <a:pt x="119" y="402"/>
                    <a:pt x="108" y="408"/>
                    <a:pt x="96" y="408"/>
                  </a:cubicBezTo>
                  <a:cubicBezTo>
                    <a:pt x="84" y="408"/>
                    <a:pt x="72" y="402"/>
                    <a:pt x="72" y="390"/>
                  </a:cubicBezTo>
                  <a:lnTo>
                    <a:pt x="72" y="81"/>
                  </a:lnTo>
                  <a:cubicBezTo>
                    <a:pt x="72" y="69"/>
                    <a:pt x="84" y="69"/>
                    <a:pt x="96" y="69"/>
                  </a:cubicBezTo>
                  <a:close/>
                  <a:moveTo>
                    <a:pt x="96" y="0"/>
                  </a:moveTo>
                  <a:cubicBezTo>
                    <a:pt x="51" y="0"/>
                    <a:pt x="6" y="27"/>
                    <a:pt x="0" y="81"/>
                  </a:cubicBezTo>
                  <a:lnTo>
                    <a:pt x="0" y="390"/>
                  </a:lnTo>
                  <a:cubicBezTo>
                    <a:pt x="0" y="450"/>
                    <a:pt x="48" y="485"/>
                    <a:pt x="96" y="485"/>
                  </a:cubicBezTo>
                  <a:cubicBezTo>
                    <a:pt x="143" y="485"/>
                    <a:pt x="191" y="450"/>
                    <a:pt x="191" y="390"/>
                  </a:cubicBezTo>
                  <a:lnTo>
                    <a:pt x="191" y="81"/>
                  </a:lnTo>
                  <a:cubicBezTo>
                    <a:pt x="185" y="27"/>
                    <a:pt x="140" y="0"/>
                    <a:pt x="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9" name="Google Shape;2289;p53"/>
            <p:cNvSpPr/>
            <p:nvPr/>
          </p:nvSpPr>
          <p:spPr>
            <a:xfrm>
              <a:off x="4383168" y="2735658"/>
              <a:ext cx="32228" cy="19449"/>
            </a:xfrm>
            <a:custGeom>
              <a:avLst/>
              <a:gdLst/>
              <a:ahLst/>
              <a:cxnLst/>
              <a:rect l="l" t="t" r="r" b="b"/>
              <a:pathLst>
                <a:path w="1382" h="834" extrusionOk="0">
                  <a:moveTo>
                    <a:pt x="0" y="0"/>
                  </a:moveTo>
                  <a:lnTo>
                    <a:pt x="0" y="834"/>
                  </a:lnTo>
                  <a:lnTo>
                    <a:pt x="1381" y="834"/>
                  </a:lnTo>
                  <a:lnTo>
                    <a:pt x="13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0" name="Google Shape;2290;p53"/>
            <p:cNvSpPr/>
            <p:nvPr/>
          </p:nvSpPr>
          <p:spPr>
            <a:xfrm>
              <a:off x="4382329" y="2734819"/>
              <a:ext cx="33884" cy="21128"/>
            </a:xfrm>
            <a:custGeom>
              <a:avLst/>
              <a:gdLst/>
              <a:ahLst/>
              <a:cxnLst/>
              <a:rect l="l" t="t" r="r" b="b"/>
              <a:pathLst>
                <a:path w="1453" h="906" extrusionOk="0">
                  <a:moveTo>
                    <a:pt x="1393" y="72"/>
                  </a:moveTo>
                  <a:lnTo>
                    <a:pt x="1393" y="834"/>
                  </a:lnTo>
                  <a:lnTo>
                    <a:pt x="84" y="834"/>
                  </a:lnTo>
                  <a:lnTo>
                    <a:pt x="84" y="72"/>
                  </a:lnTo>
                  <a:close/>
                  <a:moveTo>
                    <a:pt x="36" y="0"/>
                  </a:moveTo>
                  <a:cubicBezTo>
                    <a:pt x="12" y="0"/>
                    <a:pt x="0" y="12"/>
                    <a:pt x="0" y="36"/>
                  </a:cubicBezTo>
                  <a:lnTo>
                    <a:pt x="0" y="870"/>
                  </a:lnTo>
                  <a:cubicBezTo>
                    <a:pt x="0" y="893"/>
                    <a:pt x="12" y="905"/>
                    <a:pt x="36" y="905"/>
                  </a:cubicBezTo>
                  <a:lnTo>
                    <a:pt x="1417" y="905"/>
                  </a:lnTo>
                  <a:cubicBezTo>
                    <a:pt x="1441" y="905"/>
                    <a:pt x="1453" y="893"/>
                    <a:pt x="1453" y="870"/>
                  </a:cubicBezTo>
                  <a:lnTo>
                    <a:pt x="1453" y="36"/>
                  </a:lnTo>
                  <a:cubicBezTo>
                    <a:pt x="1453" y="12"/>
                    <a:pt x="1441" y="0"/>
                    <a:pt x="1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1" name="Google Shape;2291;p53"/>
            <p:cNvSpPr/>
            <p:nvPr/>
          </p:nvSpPr>
          <p:spPr>
            <a:xfrm>
              <a:off x="4567231" y="2722039"/>
              <a:ext cx="149411" cy="16697"/>
            </a:xfrm>
            <a:custGeom>
              <a:avLst/>
              <a:gdLst/>
              <a:ahLst/>
              <a:cxnLst/>
              <a:rect l="l" t="t" r="r" b="b"/>
              <a:pathLst>
                <a:path w="6407" h="716" extrusionOk="0">
                  <a:moveTo>
                    <a:pt x="1" y="1"/>
                  </a:moveTo>
                  <a:lnTo>
                    <a:pt x="1" y="715"/>
                  </a:lnTo>
                  <a:lnTo>
                    <a:pt x="6407" y="715"/>
                  </a:lnTo>
                  <a:lnTo>
                    <a:pt x="640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2" name="Google Shape;2292;p53"/>
            <p:cNvSpPr/>
            <p:nvPr/>
          </p:nvSpPr>
          <p:spPr>
            <a:xfrm>
              <a:off x="4566415" y="2720943"/>
              <a:ext cx="151067" cy="18609"/>
            </a:xfrm>
            <a:custGeom>
              <a:avLst/>
              <a:gdLst/>
              <a:ahLst/>
              <a:cxnLst/>
              <a:rect l="l" t="t" r="r" b="b"/>
              <a:pathLst>
                <a:path w="6478" h="798" extrusionOk="0">
                  <a:moveTo>
                    <a:pt x="6406" y="83"/>
                  </a:moveTo>
                  <a:lnTo>
                    <a:pt x="6406" y="726"/>
                  </a:lnTo>
                  <a:lnTo>
                    <a:pt x="72" y="726"/>
                  </a:lnTo>
                  <a:lnTo>
                    <a:pt x="72" y="83"/>
                  </a:lnTo>
                  <a:close/>
                  <a:moveTo>
                    <a:pt x="36" y="0"/>
                  </a:moveTo>
                  <a:cubicBezTo>
                    <a:pt x="12" y="0"/>
                    <a:pt x="0" y="12"/>
                    <a:pt x="0" y="36"/>
                  </a:cubicBezTo>
                  <a:lnTo>
                    <a:pt x="0" y="762"/>
                  </a:lnTo>
                  <a:cubicBezTo>
                    <a:pt x="0" y="774"/>
                    <a:pt x="12" y="798"/>
                    <a:pt x="36" y="798"/>
                  </a:cubicBezTo>
                  <a:lnTo>
                    <a:pt x="6442" y="798"/>
                  </a:lnTo>
                  <a:cubicBezTo>
                    <a:pt x="6465" y="798"/>
                    <a:pt x="6477" y="774"/>
                    <a:pt x="6477" y="762"/>
                  </a:cubicBezTo>
                  <a:lnTo>
                    <a:pt x="6477" y="36"/>
                  </a:lnTo>
                  <a:cubicBezTo>
                    <a:pt x="6477" y="12"/>
                    <a:pt x="6453" y="0"/>
                    <a:pt x="6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3" name="Google Shape;2293;p53"/>
            <p:cNvSpPr/>
            <p:nvPr/>
          </p:nvSpPr>
          <p:spPr>
            <a:xfrm>
              <a:off x="4741896" y="2722039"/>
              <a:ext cx="148269" cy="16697"/>
            </a:xfrm>
            <a:custGeom>
              <a:avLst/>
              <a:gdLst/>
              <a:ahLst/>
              <a:cxnLst/>
              <a:rect l="l" t="t" r="r" b="b"/>
              <a:pathLst>
                <a:path w="6358" h="716" extrusionOk="0">
                  <a:moveTo>
                    <a:pt x="0" y="1"/>
                  </a:moveTo>
                  <a:lnTo>
                    <a:pt x="0" y="715"/>
                  </a:lnTo>
                  <a:lnTo>
                    <a:pt x="6358" y="715"/>
                  </a:lnTo>
                  <a:lnTo>
                    <a:pt x="635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4" name="Google Shape;2294;p53"/>
            <p:cNvSpPr/>
            <p:nvPr/>
          </p:nvSpPr>
          <p:spPr>
            <a:xfrm>
              <a:off x="4741057" y="2721200"/>
              <a:ext cx="150227" cy="18353"/>
            </a:xfrm>
            <a:custGeom>
              <a:avLst/>
              <a:gdLst/>
              <a:ahLst/>
              <a:cxnLst/>
              <a:rect l="l" t="t" r="r" b="b"/>
              <a:pathLst>
                <a:path w="6442" h="787" extrusionOk="0">
                  <a:moveTo>
                    <a:pt x="6358" y="72"/>
                  </a:moveTo>
                  <a:lnTo>
                    <a:pt x="6358" y="715"/>
                  </a:lnTo>
                  <a:lnTo>
                    <a:pt x="84" y="715"/>
                  </a:lnTo>
                  <a:lnTo>
                    <a:pt x="84" y="72"/>
                  </a:lnTo>
                  <a:close/>
                  <a:moveTo>
                    <a:pt x="36" y="1"/>
                  </a:moveTo>
                  <a:cubicBezTo>
                    <a:pt x="24" y="1"/>
                    <a:pt x="0" y="13"/>
                    <a:pt x="0" y="37"/>
                  </a:cubicBezTo>
                  <a:lnTo>
                    <a:pt x="0" y="751"/>
                  </a:lnTo>
                  <a:cubicBezTo>
                    <a:pt x="0" y="775"/>
                    <a:pt x="24" y="787"/>
                    <a:pt x="36" y="787"/>
                  </a:cubicBezTo>
                  <a:lnTo>
                    <a:pt x="6406" y="787"/>
                  </a:lnTo>
                  <a:cubicBezTo>
                    <a:pt x="6418" y="787"/>
                    <a:pt x="6442" y="763"/>
                    <a:pt x="6442" y="751"/>
                  </a:cubicBezTo>
                  <a:lnTo>
                    <a:pt x="6442" y="37"/>
                  </a:lnTo>
                  <a:cubicBezTo>
                    <a:pt x="6442" y="13"/>
                    <a:pt x="6418" y="1"/>
                    <a:pt x="6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5" name="Google Shape;2295;p53"/>
            <p:cNvSpPr/>
            <p:nvPr/>
          </p:nvSpPr>
          <p:spPr>
            <a:xfrm>
              <a:off x="5313301" y="3657720"/>
              <a:ext cx="39154" cy="85538"/>
            </a:xfrm>
            <a:custGeom>
              <a:avLst/>
              <a:gdLst/>
              <a:ahLst/>
              <a:cxnLst/>
              <a:rect l="l" t="t" r="r" b="b"/>
              <a:pathLst>
                <a:path w="1679" h="3668" extrusionOk="0">
                  <a:moveTo>
                    <a:pt x="0" y="1"/>
                  </a:moveTo>
                  <a:lnTo>
                    <a:pt x="0" y="3668"/>
                  </a:lnTo>
                  <a:lnTo>
                    <a:pt x="1679" y="3668"/>
                  </a:lnTo>
                  <a:lnTo>
                    <a:pt x="167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6" name="Google Shape;2296;p53"/>
            <p:cNvSpPr/>
            <p:nvPr/>
          </p:nvSpPr>
          <p:spPr>
            <a:xfrm>
              <a:off x="5312461" y="3656881"/>
              <a:ext cx="40833" cy="87217"/>
            </a:xfrm>
            <a:custGeom>
              <a:avLst/>
              <a:gdLst/>
              <a:ahLst/>
              <a:cxnLst/>
              <a:rect l="l" t="t" r="r" b="b"/>
              <a:pathLst>
                <a:path w="1751" h="3740" extrusionOk="0">
                  <a:moveTo>
                    <a:pt x="1679" y="72"/>
                  </a:moveTo>
                  <a:lnTo>
                    <a:pt x="1679" y="3668"/>
                  </a:lnTo>
                  <a:lnTo>
                    <a:pt x="72" y="3668"/>
                  </a:lnTo>
                  <a:lnTo>
                    <a:pt x="72" y="72"/>
                  </a:lnTo>
                  <a:close/>
                  <a:moveTo>
                    <a:pt x="36" y="1"/>
                  </a:moveTo>
                  <a:cubicBezTo>
                    <a:pt x="24" y="1"/>
                    <a:pt x="12" y="1"/>
                    <a:pt x="12" y="13"/>
                  </a:cubicBezTo>
                  <a:cubicBezTo>
                    <a:pt x="0" y="13"/>
                    <a:pt x="0" y="25"/>
                    <a:pt x="0" y="37"/>
                  </a:cubicBezTo>
                  <a:lnTo>
                    <a:pt x="0" y="3704"/>
                  </a:lnTo>
                  <a:cubicBezTo>
                    <a:pt x="0" y="3728"/>
                    <a:pt x="12" y="3740"/>
                    <a:pt x="36" y="3740"/>
                  </a:cubicBezTo>
                  <a:lnTo>
                    <a:pt x="1715" y="3740"/>
                  </a:lnTo>
                  <a:cubicBezTo>
                    <a:pt x="1727" y="3740"/>
                    <a:pt x="1751" y="3728"/>
                    <a:pt x="1751" y="3704"/>
                  </a:cubicBezTo>
                  <a:lnTo>
                    <a:pt x="1751" y="37"/>
                  </a:lnTo>
                  <a:cubicBezTo>
                    <a:pt x="1751" y="13"/>
                    <a:pt x="1727" y="1"/>
                    <a:pt x="1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7" name="Google Shape;2297;p53"/>
            <p:cNvSpPr/>
            <p:nvPr/>
          </p:nvSpPr>
          <p:spPr>
            <a:xfrm>
              <a:off x="5285527" y="3695755"/>
              <a:ext cx="21408" cy="31412"/>
            </a:xfrm>
            <a:custGeom>
              <a:avLst/>
              <a:gdLst/>
              <a:ahLst/>
              <a:cxnLst/>
              <a:rect l="l" t="t" r="r" b="b"/>
              <a:pathLst>
                <a:path w="918" h="1347" extrusionOk="0">
                  <a:moveTo>
                    <a:pt x="465" y="1"/>
                  </a:moveTo>
                  <a:cubicBezTo>
                    <a:pt x="203" y="1"/>
                    <a:pt x="0" y="310"/>
                    <a:pt x="0" y="679"/>
                  </a:cubicBezTo>
                  <a:cubicBezTo>
                    <a:pt x="0" y="1049"/>
                    <a:pt x="203" y="1346"/>
                    <a:pt x="465" y="1346"/>
                  </a:cubicBezTo>
                  <a:cubicBezTo>
                    <a:pt x="715" y="1346"/>
                    <a:pt x="917" y="1049"/>
                    <a:pt x="917" y="679"/>
                  </a:cubicBezTo>
                  <a:cubicBezTo>
                    <a:pt x="917" y="310"/>
                    <a:pt x="715"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8" name="Google Shape;2298;p53"/>
            <p:cNvSpPr/>
            <p:nvPr/>
          </p:nvSpPr>
          <p:spPr>
            <a:xfrm>
              <a:off x="5284688" y="3694939"/>
              <a:ext cx="23063" cy="33044"/>
            </a:xfrm>
            <a:custGeom>
              <a:avLst/>
              <a:gdLst/>
              <a:ahLst/>
              <a:cxnLst/>
              <a:rect l="l" t="t" r="r" b="b"/>
              <a:pathLst>
                <a:path w="989" h="1417" extrusionOk="0">
                  <a:moveTo>
                    <a:pt x="501" y="83"/>
                  </a:moveTo>
                  <a:cubicBezTo>
                    <a:pt x="727" y="83"/>
                    <a:pt x="918" y="357"/>
                    <a:pt x="918" y="714"/>
                  </a:cubicBezTo>
                  <a:cubicBezTo>
                    <a:pt x="918" y="1060"/>
                    <a:pt x="727" y="1346"/>
                    <a:pt x="501" y="1346"/>
                  </a:cubicBezTo>
                  <a:cubicBezTo>
                    <a:pt x="263" y="1346"/>
                    <a:pt x="72" y="1060"/>
                    <a:pt x="72" y="714"/>
                  </a:cubicBezTo>
                  <a:cubicBezTo>
                    <a:pt x="72" y="357"/>
                    <a:pt x="263" y="83"/>
                    <a:pt x="501" y="83"/>
                  </a:cubicBezTo>
                  <a:close/>
                  <a:moveTo>
                    <a:pt x="501" y="0"/>
                  </a:moveTo>
                  <a:cubicBezTo>
                    <a:pt x="215" y="0"/>
                    <a:pt x="1" y="322"/>
                    <a:pt x="1" y="714"/>
                  </a:cubicBezTo>
                  <a:cubicBezTo>
                    <a:pt x="1" y="1095"/>
                    <a:pt x="215" y="1417"/>
                    <a:pt x="501" y="1417"/>
                  </a:cubicBezTo>
                  <a:cubicBezTo>
                    <a:pt x="775" y="1417"/>
                    <a:pt x="989" y="1095"/>
                    <a:pt x="989" y="714"/>
                  </a:cubicBezTo>
                  <a:cubicBezTo>
                    <a:pt x="989" y="322"/>
                    <a:pt x="775" y="0"/>
                    <a:pt x="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9" name="Google Shape;2299;p53"/>
            <p:cNvSpPr/>
            <p:nvPr/>
          </p:nvSpPr>
          <p:spPr>
            <a:xfrm>
              <a:off x="5318012" y="3742417"/>
              <a:ext cx="1679" cy="15275"/>
            </a:xfrm>
            <a:custGeom>
              <a:avLst/>
              <a:gdLst/>
              <a:ahLst/>
              <a:cxnLst/>
              <a:rect l="l" t="t" r="r" b="b"/>
              <a:pathLst>
                <a:path w="72" h="655" extrusionOk="0">
                  <a:moveTo>
                    <a:pt x="36" y="0"/>
                  </a:moveTo>
                  <a:cubicBezTo>
                    <a:pt x="18" y="0"/>
                    <a:pt x="0" y="12"/>
                    <a:pt x="0" y="36"/>
                  </a:cubicBezTo>
                  <a:lnTo>
                    <a:pt x="0" y="619"/>
                  </a:lnTo>
                  <a:cubicBezTo>
                    <a:pt x="0" y="631"/>
                    <a:pt x="24" y="655"/>
                    <a:pt x="36" y="655"/>
                  </a:cubicBezTo>
                  <a:cubicBezTo>
                    <a:pt x="60" y="655"/>
                    <a:pt x="72" y="631"/>
                    <a:pt x="72" y="619"/>
                  </a:cubicBezTo>
                  <a:lnTo>
                    <a:pt x="72" y="36"/>
                  </a:lnTo>
                  <a:cubicBezTo>
                    <a:pt x="72" y="12"/>
                    <a:pt x="54"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0" name="Google Shape;2300;p53"/>
            <p:cNvSpPr/>
            <p:nvPr/>
          </p:nvSpPr>
          <p:spPr>
            <a:xfrm>
              <a:off x="5344946" y="3742417"/>
              <a:ext cx="1679" cy="15275"/>
            </a:xfrm>
            <a:custGeom>
              <a:avLst/>
              <a:gdLst/>
              <a:ahLst/>
              <a:cxnLst/>
              <a:rect l="l" t="t" r="r" b="b"/>
              <a:pathLst>
                <a:path w="72" h="655" extrusionOk="0">
                  <a:moveTo>
                    <a:pt x="36" y="0"/>
                  </a:moveTo>
                  <a:cubicBezTo>
                    <a:pt x="24" y="0"/>
                    <a:pt x="0" y="12"/>
                    <a:pt x="0" y="36"/>
                  </a:cubicBezTo>
                  <a:lnTo>
                    <a:pt x="0" y="619"/>
                  </a:lnTo>
                  <a:cubicBezTo>
                    <a:pt x="0" y="631"/>
                    <a:pt x="24" y="655"/>
                    <a:pt x="36" y="655"/>
                  </a:cubicBezTo>
                  <a:cubicBezTo>
                    <a:pt x="60" y="655"/>
                    <a:pt x="72" y="631"/>
                    <a:pt x="72" y="619"/>
                  </a:cubicBezTo>
                  <a:lnTo>
                    <a:pt x="72" y="36"/>
                  </a:lnTo>
                  <a:cubicBezTo>
                    <a:pt x="72" y="12"/>
                    <a:pt x="60"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1" name="Google Shape;2301;p53"/>
            <p:cNvSpPr/>
            <p:nvPr/>
          </p:nvSpPr>
          <p:spPr>
            <a:xfrm>
              <a:off x="5315237" y="3687430"/>
              <a:ext cx="34444" cy="23623"/>
            </a:xfrm>
            <a:custGeom>
              <a:avLst/>
              <a:gdLst/>
              <a:ahLst/>
              <a:cxnLst/>
              <a:rect l="l" t="t" r="r" b="b"/>
              <a:pathLst>
                <a:path w="1477" h="1013" extrusionOk="0">
                  <a:moveTo>
                    <a:pt x="941" y="1"/>
                  </a:moveTo>
                  <a:lnTo>
                    <a:pt x="0" y="453"/>
                  </a:lnTo>
                  <a:lnTo>
                    <a:pt x="548" y="1013"/>
                  </a:lnTo>
                  <a:lnTo>
                    <a:pt x="1477" y="453"/>
                  </a:lnTo>
                  <a:lnTo>
                    <a:pt x="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2" name="Google Shape;2302;p53"/>
            <p:cNvSpPr/>
            <p:nvPr/>
          </p:nvSpPr>
          <p:spPr>
            <a:xfrm>
              <a:off x="5314397" y="3686380"/>
              <a:ext cx="36123" cy="25512"/>
            </a:xfrm>
            <a:custGeom>
              <a:avLst/>
              <a:gdLst/>
              <a:ahLst/>
              <a:cxnLst/>
              <a:rect l="l" t="t" r="r" b="b"/>
              <a:pathLst>
                <a:path w="1549" h="1094" extrusionOk="0">
                  <a:moveTo>
                    <a:pt x="965" y="81"/>
                  </a:moveTo>
                  <a:lnTo>
                    <a:pt x="1453" y="486"/>
                  </a:lnTo>
                  <a:lnTo>
                    <a:pt x="596" y="1010"/>
                  </a:lnTo>
                  <a:lnTo>
                    <a:pt x="96" y="498"/>
                  </a:lnTo>
                  <a:lnTo>
                    <a:pt x="965" y="81"/>
                  </a:lnTo>
                  <a:close/>
                  <a:moveTo>
                    <a:pt x="977" y="1"/>
                  </a:moveTo>
                  <a:cubicBezTo>
                    <a:pt x="968" y="1"/>
                    <a:pt x="959" y="4"/>
                    <a:pt x="953" y="10"/>
                  </a:cubicBezTo>
                  <a:lnTo>
                    <a:pt x="25" y="462"/>
                  </a:lnTo>
                  <a:cubicBezTo>
                    <a:pt x="13" y="474"/>
                    <a:pt x="1" y="486"/>
                    <a:pt x="1" y="498"/>
                  </a:cubicBezTo>
                  <a:cubicBezTo>
                    <a:pt x="1" y="498"/>
                    <a:pt x="1" y="510"/>
                    <a:pt x="13" y="522"/>
                  </a:cubicBezTo>
                  <a:lnTo>
                    <a:pt x="560" y="1081"/>
                  </a:lnTo>
                  <a:cubicBezTo>
                    <a:pt x="572" y="1093"/>
                    <a:pt x="584" y="1093"/>
                    <a:pt x="584" y="1093"/>
                  </a:cubicBezTo>
                  <a:cubicBezTo>
                    <a:pt x="596" y="1093"/>
                    <a:pt x="608" y="1081"/>
                    <a:pt x="608" y="1081"/>
                  </a:cubicBezTo>
                  <a:lnTo>
                    <a:pt x="1537" y="522"/>
                  </a:lnTo>
                  <a:cubicBezTo>
                    <a:pt x="1549" y="510"/>
                    <a:pt x="1549" y="498"/>
                    <a:pt x="1549" y="486"/>
                  </a:cubicBezTo>
                  <a:cubicBezTo>
                    <a:pt x="1549" y="474"/>
                    <a:pt x="1549" y="462"/>
                    <a:pt x="1537" y="462"/>
                  </a:cubicBezTo>
                  <a:lnTo>
                    <a:pt x="1001" y="10"/>
                  </a:lnTo>
                  <a:cubicBezTo>
                    <a:pt x="995" y="4"/>
                    <a:pt x="986" y="1"/>
                    <a:pt x="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3" name="Google Shape;2303;p53"/>
            <p:cNvSpPr/>
            <p:nvPr/>
          </p:nvSpPr>
          <p:spPr>
            <a:xfrm>
              <a:off x="6377523" y="3769608"/>
              <a:ext cx="34723" cy="23623"/>
            </a:xfrm>
            <a:custGeom>
              <a:avLst/>
              <a:gdLst/>
              <a:ahLst/>
              <a:cxnLst/>
              <a:rect l="l" t="t" r="r" b="b"/>
              <a:pathLst>
                <a:path w="1489" h="1013" extrusionOk="0">
                  <a:moveTo>
                    <a:pt x="941" y="1"/>
                  </a:moveTo>
                  <a:lnTo>
                    <a:pt x="1" y="453"/>
                  </a:lnTo>
                  <a:lnTo>
                    <a:pt x="560" y="1013"/>
                  </a:lnTo>
                  <a:lnTo>
                    <a:pt x="1489" y="453"/>
                  </a:lnTo>
                  <a:lnTo>
                    <a:pt x="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4" name="Google Shape;2304;p53"/>
            <p:cNvSpPr/>
            <p:nvPr/>
          </p:nvSpPr>
          <p:spPr>
            <a:xfrm>
              <a:off x="6376706" y="3768582"/>
              <a:ext cx="36379" cy="25489"/>
            </a:xfrm>
            <a:custGeom>
              <a:avLst/>
              <a:gdLst/>
              <a:ahLst/>
              <a:cxnLst/>
              <a:rect l="l" t="t" r="r" b="b"/>
              <a:pathLst>
                <a:path w="1560" h="1093" extrusionOk="0">
                  <a:moveTo>
                    <a:pt x="976" y="81"/>
                  </a:moveTo>
                  <a:lnTo>
                    <a:pt x="1453" y="485"/>
                  </a:lnTo>
                  <a:lnTo>
                    <a:pt x="595" y="997"/>
                  </a:lnTo>
                  <a:lnTo>
                    <a:pt x="95" y="497"/>
                  </a:lnTo>
                  <a:lnTo>
                    <a:pt x="976" y="81"/>
                  </a:lnTo>
                  <a:close/>
                  <a:moveTo>
                    <a:pt x="982" y="0"/>
                  </a:moveTo>
                  <a:cubicBezTo>
                    <a:pt x="976" y="0"/>
                    <a:pt x="970" y="3"/>
                    <a:pt x="964" y="9"/>
                  </a:cubicBezTo>
                  <a:lnTo>
                    <a:pt x="24" y="462"/>
                  </a:lnTo>
                  <a:cubicBezTo>
                    <a:pt x="12" y="462"/>
                    <a:pt x="0" y="474"/>
                    <a:pt x="0" y="485"/>
                  </a:cubicBezTo>
                  <a:cubicBezTo>
                    <a:pt x="0" y="497"/>
                    <a:pt x="0" y="509"/>
                    <a:pt x="12" y="521"/>
                  </a:cubicBezTo>
                  <a:lnTo>
                    <a:pt x="560" y="1081"/>
                  </a:lnTo>
                  <a:cubicBezTo>
                    <a:pt x="572" y="1093"/>
                    <a:pt x="583" y="1093"/>
                    <a:pt x="595" y="1093"/>
                  </a:cubicBezTo>
                  <a:cubicBezTo>
                    <a:pt x="595" y="1093"/>
                    <a:pt x="607" y="1081"/>
                    <a:pt x="607" y="1069"/>
                  </a:cubicBezTo>
                  <a:lnTo>
                    <a:pt x="1536" y="509"/>
                  </a:lnTo>
                  <a:cubicBezTo>
                    <a:pt x="1548" y="509"/>
                    <a:pt x="1560" y="497"/>
                    <a:pt x="1560" y="485"/>
                  </a:cubicBezTo>
                  <a:cubicBezTo>
                    <a:pt x="1560" y="474"/>
                    <a:pt x="1548" y="462"/>
                    <a:pt x="1548" y="450"/>
                  </a:cubicBezTo>
                  <a:lnTo>
                    <a:pt x="1000" y="9"/>
                  </a:lnTo>
                  <a:cubicBezTo>
                    <a:pt x="994" y="3"/>
                    <a:pt x="988" y="0"/>
                    <a:pt x="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5" name="Google Shape;2305;p53"/>
            <p:cNvSpPr/>
            <p:nvPr/>
          </p:nvSpPr>
          <p:spPr>
            <a:xfrm>
              <a:off x="6377523" y="3886230"/>
              <a:ext cx="34723" cy="23623"/>
            </a:xfrm>
            <a:custGeom>
              <a:avLst/>
              <a:gdLst/>
              <a:ahLst/>
              <a:cxnLst/>
              <a:rect l="l" t="t" r="r" b="b"/>
              <a:pathLst>
                <a:path w="1489" h="1013" extrusionOk="0">
                  <a:moveTo>
                    <a:pt x="941" y="0"/>
                  </a:moveTo>
                  <a:lnTo>
                    <a:pt x="1" y="453"/>
                  </a:lnTo>
                  <a:lnTo>
                    <a:pt x="560" y="1013"/>
                  </a:lnTo>
                  <a:lnTo>
                    <a:pt x="1489" y="453"/>
                  </a:lnTo>
                  <a:lnTo>
                    <a:pt x="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6" name="Google Shape;2306;p53"/>
            <p:cNvSpPr/>
            <p:nvPr/>
          </p:nvSpPr>
          <p:spPr>
            <a:xfrm>
              <a:off x="6376427" y="3885461"/>
              <a:ext cx="36659" cy="25232"/>
            </a:xfrm>
            <a:custGeom>
              <a:avLst/>
              <a:gdLst/>
              <a:ahLst/>
              <a:cxnLst/>
              <a:rect l="l" t="t" r="r" b="b"/>
              <a:pathLst>
                <a:path w="1572" h="1082" extrusionOk="0">
                  <a:moveTo>
                    <a:pt x="988" y="69"/>
                  </a:moveTo>
                  <a:lnTo>
                    <a:pt x="1465" y="474"/>
                  </a:lnTo>
                  <a:lnTo>
                    <a:pt x="607" y="998"/>
                  </a:lnTo>
                  <a:lnTo>
                    <a:pt x="107" y="486"/>
                  </a:lnTo>
                  <a:lnTo>
                    <a:pt x="988" y="69"/>
                  </a:lnTo>
                  <a:close/>
                  <a:moveTo>
                    <a:pt x="994" y="1"/>
                  </a:moveTo>
                  <a:cubicBezTo>
                    <a:pt x="988" y="1"/>
                    <a:pt x="982" y="4"/>
                    <a:pt x="976" y="10"/>
                  </a:cubicBezTo>
                  <a:lnTo>
                    <a:pt x="36" y="450"/>
                  </a:lnTo>
                  <a:cubicBezTo>
                    <a:pt x="12" y="462"/>
                    <a:pt x="0" y="498"/>
                    <a:pt x="24" y="510"/>
                  </a:cubicBezTo>
                  <a:lnTo>
                    <a:pt x="572" y="1069"/>
                  </a:lnTo>
                  <a:cubicBezTo>
                    <a:pt x="584" y="1081"/>
                    <a:pt x="595" y="1081"/>
                    <a:pt x="607" y="1081"/>
                  </a:cubicBezTo>
                  <a:lnTo>
                    <a:pt x="619" y="1081"/>
                  </a:lnTo>
                  <a:lnTo>
                    <a:pt x="1548" y="522"/>
                  </a:lnTo>
                  <a:cubicBezTo>
                    <a:pt x="1560" y="510"/>
                    <a:pt x="1572" y="510"/>
                    <a:pt x="1572" y="498"/>
                  </a:cubicBezTo>
                  <a:cubicBezTo>
                    <a:pt x="1572" y="486"/>
                    <a:pt x="1560" y="474"/>
                    <a:pt x="1548" y="462"/>
                  </a:cubicBezTo>
                  <a:lnTo>
                    <a:pt x="1012" y="10"/>
                  </a:lnTo>
                  <a:cubicBezTo>
                    <a:pt x="1006" y="4"/>
                    <a:pt x="1000" y="1"/>
                    <a:pt x="9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7" name="Google Shape;2307;p53"/>
            <p:cNvSpPr/>
            <p:nvPr/>
          </p:nvSpPr>
          <p:spPr>
            <a:xfrm>
              <a:off x="6377523" y="3743793"/>
              <a:ext cx="34723" cy="23623"/>
            </a:xfrm>
            <a:custGeom>
              <a:avLst/>
              <a:gdLst/>
              <a:ahLst/>
              <a:cxnLst/>
              <a:rect l="l" t="t" r="r" b="b"/>
              <a:pathLst>
                <a:path w="1489" h="1013" extrusionOk="0">
                  <a:moveTo>
                    <a:pt x="941" y="1"/>
                  </a:moveTo>
                  <a:lnTo>
                    <a:pt x="1" y="453"/>
                  </a:lnTo>
                  <a:lnTo>
                    <a:pt x="560" y="1013"/>
                  </a:lnTo>
                  <a:lnTo>
                    <a:pt x="1489" y="453"/>
                  </a:lnTo>
                  <a:lnTo>
                    <a:pt x="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8" name="Google Shape;2308;p53"/>
            <p:cNvSpPr/>
            <p:nvPr/>
          </p:nvSpPr>
          <p:spPr>
            <a:xfrm>
              <a:off x="6376706" y="3742744"/>
              <a:ext cx="36379" cy="25512"/>
            </a:xfrm>
            <a:custGeom>
              <a:avLst/>
              <a:gdLst/>
              <a:ahLst/>
              <a:cxnLst/>
              <a:rect l="l" t="t" r="r" b="b"/>
              <a:pathLst>
                <a:path w="1560" h="1094" extrusionOk="0">
                  <a:moveTo>
                    <a:pt x="976" y="93"/>
                  </a:moveTo>
                  <a:lnTo>
                    <a:pt x="1453" y="498"/>
                  </a:lnTo>
                  <a:lnTo>
                    <a:pt x="595" y="1010"/>
                  </a:lnTo>
                  <a:lnTo>
                    <a:pt x="95" y="510"/>
                  </a:lnTo>
                  <a:lnTo>
                    <a:pt x="976" y="93"/>
                  </a:lnTo>
                  <a:close/>
                  <a:moveTo>
                    <a:pt x="982" y="1"/>
                  </a:moveTo>
                  <a:cubicBezTo>
                    <a:pt x="976" y="1"/>
                    <a:pt x="970" y="4"/>
                    <a:pt x="964" y="10"/>
                  </a:cubicBezTo>
                  <a:lnTo>
                    <a:pt x="24" y="462"/>
                  </a:lnTo>
                  <a:cubicBezTo>
                    <a:pt x="12" y="474"/>
                    <a:pt x="0" y="486"/>
                    <a:pt x="0" y="498"/>
                  </a:cubicBezTo>
                  <a:cubicBezTo>
                    <a:pt x="0" y="498"/>
                    <a:pt x="0" y="510"/>
                    <a:pt x="12" y="522"/>
                  </a:cubicBezTo>
                  <a:lnTo>
                    <a:pt x="560" y="1081"/>
                  </a:lnTo>
                  <a:cubicBezTo>
                    <a:pt x="572" y="1093"/>
                    <a:pt x="583" y="1093"/>
                    <a:pt x="595" y="1093"/>
                  </a:cubicBezTo>
                  <a:cubicBezTo>
                    <a:pt x="595" y="1093"/>
                    <a:pt x="607" y="1081"/>
                    <a:pt x="607" y="1081"/>
                  </a:cubicBezTo>
                  <a:lnTo>
                    <a:pt x="1536" y="522"/>
                  </a:lnTo>
                  <a:cubicBezTo>
                    <a:pt x="1548" y="510"/>
                    <a:pt x="1560" y="498"/>
                    <a:pt x="1560" y="486"/>
                  </a:cubicBezTo>
                  <a:cubicBezTo>
                    <a:pt x="1560" y="474"/>
                    <a:pt x="1548" y="462"/>
                    <a:pt x="1548" y="462"/>
                  </a:cubicBezTo>
                  <a:lnTo>
                    <a:pt x="1000" y="10"/>
                  </a:lnTo>
                  <a:cubicBezTo>
                    <a:pt x="994" y="4"/>
                    <a:pt x="988" y="1"/>
                    <a:pt x="9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9" name="Google Shape;2309;p53"/>
            <p:cNvSpPr/>
            <p:nvPr/>
          </p:nvSpPr>
          <p:spPr>
            <a:xfrm>
              <a:off x="5313558" y="3766017"/>
              <a:ext cx="38898" cy="71919"/>
            </a:xfrm>
            <a:custGeom>
              <a:avLst/>
              <a:gdLst/>
              <a:ahLst/>
              <a:cxnLst/>
              <a:rect l="l" t="t" r="r" b="b"/>
              <a:pathLst>
                <a:path w="1668" h="3084" extrusionOk="0">
                  <a:moveTo>
                    <a:pt x="1" y="0"/>
                  </a:moveTo>
                  <a:lnTo>
                    <a:pt x="1" y="3084"/>
                  </a:lnTo>
                  <a:lnTo>
                    <a:pt x="1668" y="3084"/>
                  </a:lnTo>
                  <a:lnTo>
                    <a:pt x="166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0" name="Google Shape;2310;p53"/>
            <p:cNvSpPr/>
            <p:nvPr/>
          </p:nvSpPr>
          <p:spPr>
            <a:xfrm>
              <a:off x="5312741" y="3764898"/>
              <a:ext cx="40553" cy="73878"/>
            </a:xfrm>
            <a:custGeom>
              <a:avLst/>
              <a:gdLst/>
              <a:ahLst/>
              <a:cxnLst/>
              <a:rect l="l" t="t" r="r" b="b"/>
              <a:pathLst>
                <a:path w="1739" h="3168" extrusionOk="0">
                  <a:moveTo>
                    <a:pt x="1655" y="84"/>
                  </a:moveTo>
                  <a:lnTo>
                    <a:pt x="1655" y="3096"/>
                  </a:lnTo>
                  <a:lnTo>
                    <a:pt x="72" y="3096"/>
                  </a:lnTo>
                  <a:lnTo>
                    <a:pt x="72" y="84"/>
                  </a:lnTo>
                  <a:close/>
                  <a:moveTo>
                    <a:pt x="36" y="0"/>
                  </a:moveTo>
                  <a:cubicBezTo>
                    <a:pt x="12" y="0"/>
                    <a:pt x="0" y="24"/>
                    <a:pt x="0" y="48"/>
                  </a:cubicBezTo>
                  <a:lnTo>
                    <a:pt x="0" y="3132"/>
                  </a:lnTo>
                  <a:cubicBezTo>
                    <a:pt x="0" y="3156"/>
                    <a:pt x="12" y="3168"/>
                    <a:pt x="36" y="3168"/>
                  </a:cubicBezTo>
                  <a:lnTo>
                    <a:pt x="1703" y="3168"/>
                  </a:lnTo>
                  <a:cubicBezTo>
                    <a:pt x="1727" y="3168"/>
                    <a:pt x="1739" y="3144"/>
                    <a:pt x="1739" y="3120"/>
                  </a:cubicBezTo>
                  <a:lnTo>
                    <a:pt x="1739" y="48"/>
                  </a:lnTo>
                  <a:cubicBezTo>
                    <a:pt x="1739" y="24"/>
                    <a:pt x="1715" y="0"/>
                    <a:pt x="17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1" name="Google Shape;2311;p53"/>
            <p:cNvSpPr/>
            <p:nvPr/>
          </p:nvSpPr>
          <p:spPr>
            <a:xfrm>
              <a:off x="5321066" y="3800997"/>
              <a:ext cx="10564" cy="22224"/>
            </a:xfrm>
            <a:custGeom>
              <a:avLst/>
              <a:gdLst/>
              <a:ahLst/>
              <a:cxnLst/>
              <a:rect l="l" t="t" r="r" b="b"/>
              <a:pathLst>
                <a:path w="453" h="953" extrusionOk="0">
                  <a:moveTo>
                    <a:pt x="0" y="0"/>
                  </a:moveTo>
                  <a:lnTo>
                    <a:pt x="0" y="953"/>
                  </a:lnTo>
                  <a:lnTo>
                    <a:pt x="453" y="953"/>
                  </a:lnTo>
                  <a:lnTo>
                    <a:pt x="453" y="0"/>
                  </a:lnTo>
                  <a:close/>
                </a:path>
              </a:pathLst>
            </a:custGeom>
            <a:solidFill>
              <a:srgbClr val="51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2" name="Google Shape;2312;p53"/>
            <p:cNvSpPr/>
            <p:nvPr/>
          </p:nvSpPr>
          <p:spPr>
            <a:xfrm>
              <a:off x="5320227" y="3800157"/>
              <a:ext cx="12243" cy="23903"/>
            </a:xfrm>
            <a:custGeom>
              <a:avLst/>
              <a:gdLst/>
              <a:ahLst/>
              <a:cxnLst/>
              <a:rect l="l" t="t" r="r" b="b"/>
              <a:pathLst>
                <a:path w="525" h="1025" extrusionOk="0">
                  <a:moveTo>
                    <a:pt x="453" y="72"/>
                  </a:moveTo>
                  <a:lnTo>
                    <a:pt x="453" y="953"/>
                  </a:lnTo>
                  <a:lnTo>
                    <a:pt x="72" y="953"/>
                  </a:lnTo>
                  <a:lnTo>
                    <a:pt x="72" y="72"/>
                  </a:lnTo>
                  <a:close/>
                  <a:moveTo>
                    <a:pt x="36" y="1"/>
                  </a:moveTo>
                  <a:cubicBezTo>
                    <a:pt x="13" y="1"/>
                    <a:pt x="1" y="24"/>
                    <a:pt x="1" y="36"/>
                  </a:cubicBezTo>
                  <a:lnTo>
                    <a:pt x="1" y="989"/>
                  </a:lnTo>
                  <a:cubicBezTo>
                    <a:pt x="1" y="1013"/>
                    <a:pt x="13" y="1025"/>
                    <a:pt x="36" y="1025"/>
                  </a:cubicBezTo>
                  <a:lnTo>
                    <a:pt x="489" y="1025"/>
                  </a:lnTo>
                  <a:cubicBezTo>
                    <a:pt x="501" y="1025"/>
                    <a:pt x="525" y="1013"/>
                    <a:pt x="525" y="989"/>
                  </a:cubicBezTo>
                  <a:lnTo>
                    <a:pt x="525" y="36"/>
                  </a:lnTo>
                  <a:cubicBezTo>
                    <a:pt x="525" y="24"/>
                    <a:pt x="501" y="1"/>
                    <a:pt x="4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3" name="Google Shape;2313;p53"/>
            <p:cNvSpPr/>
            <p:nvPr/>
          </p:nvSpPr>
          <p:spPr>
            <a:xfrm>
              <a:off x="5331607" y="3795983"/>
              <a:ext cx="6973" cy="27238"/>
            </a:xfrm>
            <a:custGeom>
              <a:avLst/>
              <a:gdLst/>
              <a:ahLst/>
              <a:cxnLst/>
              <a:rect l="l" t="t" r="r" b="b"/>
              <a:pathLst>
                <a:path w="299" h="1168" extrusionOk="0">
                  <a:moveTo>
                    <a:pt x="299" y="1"/>
                  </a:moveTo>
                  <a:lnTo>
                    <a:pt x="1" y="263"/>
                  </a:lnTo>
                  <a:lnTo>
                    <a:pt x="1" y="1168"/>
                  </a:lnTo>
                  <a:lnTo>
                    <a:pt x="299" y="1168"/>
                  </a:lnTo>
                  <a:lnTo>
                    <a:pt x="299" y="1"/>
                  </a:lnTo>
                  <a:close/>
                </a:path>
              </a:pathLst>
            </a:custGeom>
            <a:solidFill>
              <a:srgbClr val="007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4" name="Google Shape;2314;p53"/>
            <p:cNvSpPr/>
            <p:nvPr/>
          </p:nvSpPr>
          <p:spPr>
            <a:xfrm>
              <a:off x="5330791" y="3795237"/>
              <a:ext cx="8628" cy="28824"/>
            </a:xfrm>
            <a:custGeom>
              <a:avLst/>
              <a:gdLst/>
              <a:ahLst/>
              <a:cxnLst/>
              <a:rect l="l" t="t" r="r" b="b"/>
              <a:pathLst>
                <a:path w="370" h="1236" extrusionOk="0">
                  <a:moveTo>
                    <a:pt x="298" y="116"/>
                  </a:moveTo>
                  <a:lnTo>
                    <a:pt x="298" y="1164"/>
                  </a:lnTo>
                  <a:lnTo>
                    <a:pt x="72" y="1164"/>
                  </a:lnTo>
                  <a:lnTo>
                    <a:pt x="72" y="319"/>
                  </a:lnTo>
                  <a:lnTo>
                    <a:pt x="298" y="116"/>
                  </a:lnTo>
                  <a:close/>
                  <a:moveTo>
                    <a:pt x="328" y="0"/>
                  </a:moveTo>
                  <a:cubicBezTo>
                    <a:pt x="322" y="0"/>
                    <a:pt x="316" y="3"/>
                    <a:pt x="310" y="9"/>
                  </a:cubicBezTo>
                  <a:lnTo>
                    <a:pt x="12" y="259"/>
                  </a:lnTo>
                  <a:cubicBezTo>
                    <a:pt x="0" y="271"/>
                    <a:pt x="0" y="283"/>
                    <a:pt x="0" y="295"/>
                  </a:cubicBezTo>
                  <a:lnTo>
                    <a:pt x="0" y="1200"/>
                  </a:lnTo>
                  <a:cubicBezTo>
                    <a:pt x="0" y="1224"/>
                    <a:pt x="12" y="1236"/>
                    <a:pt x="36" y="1236"/>
                  </a:cubicBezTo>
                  <a:lnTo>
                    <a:pt x="334" y="1236"/>
                  </a:lnTo>
                  <a:cubicBezTo>
                    <a:pt x="357" y="1236"/>
                    <a:pt x="369" y="1224"/>
                    <a:pt x="369" y="1200"/>
                  </a:cubicBezTo>
                  <a:lnTo>
                    <a:pt x="369" y="33"/>
                  </a:lnTo>
                  <a:cubicBezTo>
                    <a:pt x="369" y="21"/>
                    <a:pt x="357" y="9"/>
                    <a:pt x="345" y="9"/>
                  </a:cubicBezTo>
                  <a:cubicBezTo>
                    <a:pt x="339" y="3"/>
                    <a:pt x="334" y="0"/>
                    <a:pt x="3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5" name="Google Shape;2315;p53"/>
            <p:cNvSpPr/>
            <p:nvPr/>
          </p:nvSpPr>
          <p:spPr>
            <a:xfrm>
              <a:off x="5231099" y="4036712"/>
              <a:ext cx="105546" cy="38898"/>
            </a:xfrm>
            <a:custGeom>
              <a:avLst/>
              <a:gdLst/>
              <a:ahLst/>
              <a:cxnLst/>
              <a:rect l="l" t="t" r="r" b="b"/>
              <a:pathLst>
                <a:path w="4526" h="1668" extrusionOk="0">
                  <a:moveTo>
                    <a:pt x="4228" y="1"/>
                  </a:moveTo>
                  <a:lnTo>
                    <a:pt x="298" y="13"/>
                  </a:lnTo>
                  <a:lnTo>
                    <a:pt x="1" y="1072"/>
                  </a:lnTo>
                  <a:lnTo>
                    <a:pt x="48" y="1084"/>
                  </a:lnTo>
                  <a:cubicBezTo>
                    <a:pt x="239" y="1239"/>
                    <a:pt x="1322" y="1668"/>
                    <a:pt x="2263" y="1668"/>
                  </a:cubicBezTo>
                  <a:cubicBezTo>
                    <a:pt x="3204" y="1668"/>
                    <a:pt x="4287" y="1239"/>
                    <a:pt x="4478" y="1072"/>
                  </a:cubicBezTo>
                  <a:lnTo>
                    <a:pt x="4525" y="1060"/>
                  </a:lnTo>
                  <a:lnTo>
                    <a:pt x="4228" y="1"/>
                  </a:lnTo>
                  <a:close/>
                </a:path>
              </a:pathLst>
            </a:custGeom>
            <a:solidFill>
              <a:srgbClr val="7C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6" name="Google Shape;2316;p53"/>
            <p:cNvSpPr/>
            <p:nvPr/>
          </p:nvSpPr>
          <p:spPr>
            <a:xfrm>
              <a:off x="5230283" y="4035873"/>
              <a:ext cx="107179" cy="40577"/>
            </a:xfrm>
            <a:custGeom>
              <a:avLst/>
              <a:gdLst/>
              <a:ahLst/>
              <a:cxnLst/>
              <a:rect l="l" t="t" r="r" b="b"/>
              <a:pathLst>
                <a:path w="4596" h="1740" extrusionOk="0">
                  <a:moveTo>
                    <a:pt x="4227" y="84"/>
                  </a:moveTo>
                  <a:lnTo>
                    <a:pt x="4513" y="1073"/>
                  </a:lnTo>
                  <a:cubicBezTo>
                    <a:pt x="4501" y="1073"/>
                    <a:pt x="4501" y="1073"/>
                    <a:pt x="4489" y="1084"/>
                  </a:cubicBezTo>
                  <a:cubicBezTo>
                    <a:pt x="4298" y="1251"/>
                    <a:pt x="3203" y="1656"/>
                    <a:pt x="2298" y="1656"/>
                  </a:cubicBezTo>
                  <a:cubicBezTo>
                    <a:pt x="1381" y="1656"/>
                    <a:pt x="298" y="1251"/>
                    <a:pt x="107" y="1084"/>
                  </a:cubicBezTo>
                  <a:lnTo>
                    <a:pt x="83" y="1073"/>
                  </a:lnTo>
                  <a:lnTo>
                    <a:pt x="357" y="84"/>
                  </a:lnTo>
                  <a:close/>
                  <a:moveTo>
                    <a:pt x="333" y="1"/>
                  </a:moveTo>
                  <a:cubicBezTo>
                    <a:pt x="322" y="1"/>
                    <a:pt x="298" y="13"/>
                    <a:pt x="298" y="37"/>
                  </a:cubicBezTo>
                  <a:lnTo>
                    <a:pt x="0" y="1084"/>
                  </a:lnTo>
                  <a:cubicBezTo>
                    <a:pt x="0" y="1108"/>
                    <a:pt x="0" y="1132"/>
                    <a:pt x="24" y="1132"/>
                  </a:cubicBezTo>
                  <a:lnTo>
                    <a:pt x="60" y="1144"/>
                  </a:lnTo>
                  <a:cubicBezTo>
                    <a:pt x="286" y="1334"/>
                    <a:pt x="1357" y="1739"/>
                    <a:pt x="2298" y="1739"/>
                  </a:cubicBezTo>
                  <a:cubicBezTo>
                    <a:pt x="3239" y="1739"/>
                    <a:pt x="4310" y="1334"/>
                    <a:pt x="4536" y="1132"/>
                  </a:cubicBezTo>
                  <a:lnTo>
                    <a:pt x="4572" y="1132"/>
                  </a:lnTo>
                  <a:cubicBezTo>
                    <a:pt x="4584" y="1132"/>
                    <a:pt x="4596" y="1120"/>
                    <a:pt x="4596" y="1120"/>
                  </a:cubicBezTo>
                  <a:cubicBezTo>
                    <a:pt x="4596" y="1108"/>
                    <a:pt x="4596" y="1096"/>
                    <a:pt x="4596" y="1084"/>
                  </a:cubicBezTo>
                  <a:lnTo>
                    <a:pt x="4298" y="37"/>
                  </a:lnTo>
                  <a:cubicBezTo>
                    <a:pt x="4298" y="13"/>
                    <a:pt x="4286" y="1"/>
                    <a:pt x="4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7" name="Google Shape;2317;p53"/>
            <p:cNvSpPr/>
            <p:nvPr/>
          </p:nvSpPr>
          <p:spPr>
            <a:xfrm>
              <a:off x="5238048" y="4015888"/>
              <a:ext cx="91648" cy="42233"/>
            </a:xfrm>
            <a:custGeom>
              <a:avLst/>
              <a:gdLst/>
              <a:ahLst/>
              <a:cxnLst/>
              <a:rect l="l" t="t" r="r" b="b"/>
              <a:pathLst>
                <a:path w="3930" h="1811" extrusionOk="0">
                  <a:moveTo>
                    <a:pt x="1965" y="1"/>
                  </a:moveTo>
                  <a:cubicBezTo>
                    <a:pt x="882" y="1"/>
                    <a:pt x="0" y="406"/>
                    <a:pt x="0" y="906"/>
                  </a:cubicBezTo>
                  <a:cubicBezTo>
                    <a:pt x="0" y="1406"/>
                    <a:pt x="882" y="1810"/>
                    <a:pt x="1965" y="1810"/>
                  </a:cubicBezTo>
                  <a:cubicBezTo>
                    <a:pt x="3048" y="1810"/>
                    <a:pt x="3930" y="1406"/>
                    <a:pt x="3930" y="906"/>
                  </a:cubicBezTo>
                  <a:cubicBezTo>
                    <a:pt x="3930" y="406"/>
                    <a:pt x="3048" y="1"/>
                    <a:pt x="1965" y="1"/>
                  </a:cubicBezTo>
                  <a:close/>
                </a:path>
              </a:pathLst>
            </a:custGeom>
            <a:solidFill>
              <a:srgbClr val="7C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8" name="Google Shape;2318;p53"/>
            <p:cNvSpPr/>
            <p:nvPr/>
          </p:nvSpPr>
          <p:spPr>
            <a:xfrm>
              <a:off x="5237209" y="4015048"/>
              <a:ext cx="93327" cy="43912"/>
            </a:xfrm>
            <a:custGeom>
              <a:avLst/>
              <a:gdLst/>
              <a:ahLst/>
              <a:cxnLst/>
              <a:rect l="l" t="t" r="r" b="b"/>
              <a:pathLst>
                <a:path w="4002" h="1883" extrusionOk="0">
                  <a:moveTo>
                    <a:pt x="2001" y="72"/>
                  </a:moveTo>
                  <a:cubicBezTo>
                    <a:pt x="3061" y="72"/>
                    <a:pt x="3930" y="465"/>
                    <a:pt x="3930" y="942"/>
                  </a:cubicBezTo>
                  <a:cubicBezTo>
                    <a:pt x="3930" y="1418"/>
                    <a:pt x="3073" y="1811"/>
                    <a:pt x="2001" y="1811"/>
                  </a:cubicBezTo>
                  <a:cubicBezTo>
                    <a:pt x="929" y="1811"/>
                    <a:pt x="60" y="1418"/>
                    <a:pt x="60" y="942"/>
                  </a:cubicBezTo>
                  <a:cubicBezTo>
                    <a:pt x="60" y="465"/>
                    <a:pt x="941" y="72"/>
                    <a:pt x="2001" y="72"/>
                  </a:cubicBezTo>
                  <a:close/>
                  <a:moveTo>
                    <a:pt x="2001" y="1"/>
                  </a:moveTo>
                  <a:cubicBezTo>
                    <a:pt x="894" y="1"/>
                    <a:pt x="1" y="418"/>
                    <a:pt x="1" y="942"/>
                  </a:cubicBezTo>
                  <a:cubicBezTo>
                    <a:pt x="1" y="1454"/>
                    <a:pt x="894" y="1882"/>
                    <a:pt x="2001" y="1882"/>
                  </a:cubicBezTo>
                  <a:cubicBezTo>
                    <a:pt x="3108" y="1882"/>
                    <a:pt x="4001" y="1454"/>
                    <a:pt x="4001" y="942"/>
                  </a:cubicBezTo>
                  <a:cubicBezTo>
                    <a:pt x="4001" y="418"/>
                    <a:pt x="3108" y="1"/>
                    <a:pt x="20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9" name="Google Shape;2319;p53"/>
            <p:cNvSpPr/>
            <p:nvPr/>
          </p:nvSpPr>
          <p:spPr>
            <a:xfrm>
              <a:off x="5251364" y="4021158"/>
              <a:ext cx="64736" cy="25862"/>
            </a:xfrm>
            <a:custGeom>
              <a:avLst/>
              <a:gdLst/>
              <a:ahLst/>
              <a:cxnLst/>
              <a:rect l="l" t="t" r="r" b="b"/>
              <a:pathLst>
                <a:path w="2776" h="1109" extrusionOk="0">
                  <a:moveTo>
                    <a:pt x="1394" y="1"/>
                  </a:moveTo>
                  <a:cubicBezTo>
                    <a:pt x="632" y="1"/>
                    <a:pt x="1" y="251"/>
                    <a:pt x="1" y="561"/>
                  </a:cubicBezTo>
                  <a:cubicBezTo>
                    <a:pt x="1" y="858"/>
                    <a:pt x="632" y="1108"/>
                    <a:pt x="1394" y="1108"/>
                  </a:cubicBezTo>
                  <a:cubicBezTo>
                    <a:pt x="2156" y="1108"/>
                    <a:pt x="2775" y="858"/>
                    <a:pt x="2775" y="561"/>
                  </a:cubicBezTo>
                  <a:cubicBezTo>
                    <a:pt x="2775" y="251"/>
                    <a:pt x="2156" y="1"/>
                    <a:pt x="1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0" name="Google Shape;2320;p53"/>
            <p:cNvSpPr/>
            <p:nvPr/>
          </p:nvSpPr>
          <p:spPr>
            <a:xfrm>
              <a:off x="5250547" y="4020062"/>
              <a:ext cx="66649" cy="27774"/>
            </a:xfrm>
            <a:custGeom>
              <a:avLst/>
              <a:gdLst/>
              <a:ahLst/>
              <a:cxnLst/>
              <a:rect l="l" t="t" r="r" b="b"/>
              <a:pathLst>
                <a:path w="2858" h="1191" extrusionOk="0">
                  <a:moveTo>
                    <a:pt x="1429" y="96"/>
                  </a:moveTo>
                  <a:cubicBezTo>
                    <a:pt x="2155" y="96"/>
                    <a:pt x="2774" y="334"/>
                    <a:pt x="2774" y="608"/>
                  </a:cubicBezTo>
                  <a:cubicBezTo>
                    <a:pt x="2774" y="881"/>
                    <a:pt x="2155" y="1119"/>
                    <a:pt x="1429" y="1119"/>
                  </a:cubicBezTo>
                  <a:cubicBezTo>
                    <a:pt x="703" y="1119"/>
                    <a:pt x="84" y="881"/>
                    <a:pt x="84" y="608"/>
                  </a:cubicBezTo>
                  <a:cubicBezTo>
                    <a:pt x="84" y="322"/>
                    <a:pt x="703" y="96"/>
                    <a:pt x="1429" y="96"/>
                  </a:cubicBezTo>
                  <a:close/>
                  <a:moveTo>
                    <a:pt x="1429" y="0"/>
                  </a:moveTo>
                  <a:cubicBezTo>
                    <a:pt x="631" y="0"/>
                    <a:pt x="0" y="262"/>
                    <a:pt x="0" y="596"/>
                  </a:cubicBezTo>
                  <a:cubicBezTo>
                    <a:pt x="0" y="941"/>
                    <a:pt x="631" y="1191"/>
                    <a:pt x="1429" y="1191"/>
                  </a:cubicBezTo>
                  <a:cubicBezTo>
                    <a:pt x="2227" y="1191"/>
                    <a:pt x="2858" y="941"/>
                    <a:pt x="2858" y="596"/>
                  </a:cubicBezTo>
                  <a:cubicBezTo>
                    <a:pt x="2858" y="262"/>
                    <a:pt x="2227"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1" name="Google Shape;2321;p53"/>
            <p:cNvSpPr/>
            <p:nvPr/>
          </p:nvSpPr>
          <p:spPr>
            <a:xfrm>
              <a:off x="3282544" y="3992288"/>
              <a:ext cx="50558" cy="22527"/>
            </a:xfrm>
            <a:custGeom>
              <a:avLst/>
              <a:gdLst/>
              <a:ahLst/>
              <a:cxnLst/>
              <a:rect l="l" t="t" r="r" b="b"/>
              <a:pathLst>
                <a:path w="2168" h="966" extrusionOk="0">
                  <a:moveTo>
                    <a:pt x="1084" y="1"/>
                  </a:moveTo>
                  <a:cubicBezTo>
                    <a:pt x="489" y="1"/>
                    <a:pt x="1" y="215"/>
                    <a:pt x="1" y="477"/>
                  </a:cubicBezTo>
                  <a:cubicBezTo>
                    <a:pt x="1" y="751"/>
                    <a:pt x="489" y="965"/>
                    <a:pt x="1084" y="965"/>
                  </a:cubicBezTo>
                  <a:cubicBezTo>
                    <a:pt x="1680" y="965"/>
                    <a:pt x="2168" y="751"/>
                    <a:pt x="2168" y="477"/>
                  </a:cubicBezTo>
                  <a:cubicBezTo>
                    <a:pt x="2168" y="215"/>
                    <a:pt x="1680" y="1"/>
                    <a:pt x="1084" y="1"/>
                  </a:cubicBezTo>
                  <a:close/>
                </a:path>
              </a:pathLst>
            </a:custGeom>
            <a:solidFill>
              <a:srgbClr val="CC1F86"/>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2" name="Google Shape;2322;p53"/>
            <p:cNvSpPr/>
            <p:nvPr/>
          </p:nvSpPr>
          <p:spPr>
            <a:xfrm>
              <a:off x="3288374" y="3995063"/>
              <a:ext cx="38338" cy="14179"/>
            </a:xfrm>
            <a:custGeom>
              <a:avLst/>
              <a:gdLst/>
              <a:ahLst/>
              <a:cxnLst/>
              <a:rect l="l" t="t" r="r" b="b"/>
              <a:pathLst>
                <a:path w="1644" h="608" extrusionOk="0">
                  <a:moveTo>
                    <a:pt x="822" y="1"/>
                  </a:moveTo>
                  <a:cubicBezTo>
                    <a:pt x="370" y="1"/>
                    <a:pt x="1" y="132"/>
                    <a:pt x="1" y="298"/>
                  </a:cubicBezTo>
                  <a:cubicBezTo>
                    <a:pt x="1" y="477"/>
                    <a:pt x="370" y="608"/>
                    <a:pt x="822" y="608"/>
                  </a:cubicBezTo>
                  <a:cubicBezTo>
                    <a:pt x="1275" y="608"/>
                    <a:pt x="1644" y="477"/>
                    <a:pt x="1644" y="298"/>
                  </a:cubicBezTo>
                  <a:cubicBezTo>
                    <a:pt x="1644" y="132"/>
                    <a:pt x="1275" y="1"/>
                    <a:pt x="822" y="1"/>
                  </a:cubicBezTo>
                  <a:close/>
                </a:path>
              </a:pathLst>
            </a:custGeom>
            <a:solidFill>
              <a:srgbClr val="000000"/>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3" name="Google Shape;2323;p53"/>
            <p:cNvSpPr/>
            <p:nvPr/>
          </p:nvSpPr>
          <p:spPr>
            <a:xfrm>
              <a:off x="3293108" y="3964794"/>
              <a:ext cx="28334" cy="41393"/>
            </a:xfrm>
            <a:custGeom>
              <a:avLst/>
              <a:gdLst/>
              <a:ahLst/>
              <a:cxnLst/>
              <a:rect l="l" t="t" r="r" b="b"/>
              <a:pathLst>
                <a:path w="1215" h="1775" extrusionOk="0">
                  <a:moveTo>
                    <a:pt x="0" y="1"/>
                  </a:moveTo>
                  <a:lnTo>
                    <a:pt x="0" y="1775"/>
                  </a:lnTo>
                  <a:lnTo>
                    <a:pt x="1215" y="1775"/>
                  </a:lnTo>
                  <a:lnTo>
                    <a:pt x="1215" y="1"/>
                  </a:lnTo>
                  <a:close/>
                </a:path>
              </a:pathLst>
            </a:custGeom>
            <a:solidFill>
              <a:srgbClr val="5E5E5E"/>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4" name="Google Shape;2324;p53"/>
            <p:cNvSpPr/>
            <p:nvPr/>
          </p:nvSpPr>
          <p:spPr>
            <a:xfrm>
              <a:off x="3293108" y="3953694"/>
              <a:ext cx="28334" cy="11124"/>
            </a:xfrm>
            <a:custGeom>
              <a:avLst/>
              <a:gdLst/>
              <a:ahLst/>
              <a:cxnLst/>
              <a:rect l="l" t="t" r="r" b="b"/>
              <a:pathLst>
                <a:path w="1215" h="477" extrusionOk="0">
                  <a:moveTo>
                    <a:pt x="619" y="1"/>
                  </a:moveTo>
                  <a:lnTo>
                    <a:pt x="0" y="477"/>
                  </a:lnTo>
                  <a:lnTo>
                    <a:pt x="1215" y="477"/>
                  </a:lnTo>
                  <a:lnTo>
                    <a:pt x="619" y="1"/>
                  </a:lnTo>
                  <a:close/>
                </a:path>
              </a:pathLst>
            </a:custGeom>
            <a:solidFill>
              <a:srgbClr val="CC1F86"/>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5" name="Google Shape;2325;p53"/>
            <p:cNvSpPr/>
            <p:nvPr/>
          </p:nvSpPr>
          <p:spPr>
            <a:xfrm>
              <a:off x="3298379" y="3975358"/>
              <a:ext cx="17793" cy="12803"/>
            </a:xfrm>
            <a:custGeom>
              <a:avLst/>
              <a:gdLst/>
              <a:ahLst/>
              <a:cxnLst/>
              <a:rect l="l" t="t" r="r" b="b"/>
              <a:pathLst>
                <a:path w="763" h="549" extrusionOk="0">
                  <a:moveTo>
                    <a:pt x="0" y="0"/>
                  </a:moveTo>
                  <a:lnTo>
                    <a:pt x="0" y="548"/>
                  </a:lnTo>
                  <a:lnTo>
                    <a:pt x="762" y="548"/>
                  </a:lnTo>
                  <a:lnTo>
                    <a:pt x="762" y="0"/>
                  </a:lnTo>
                  <a:close/>
                </a:path>
              </a:pathLst>
            </a:custGeom>
            <a:solidFill>
              <a:srgbClr val="FFFFFF"/>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6" name="Google Shape;2326;p53"/>
            <p:cNvSpPr/>
            <p:nvPr/>
          </p:nvSpPr>
          <p:spPr>
            <a:xfrm>
              <a:off x="4689124" y="3569991"/>
              <a:ext cx="3358" cy="7509"/>
            </a:xfrm>
            <a:custGeom>
              <a:avLst/>
              <a:gdLst/>
              <a:ahLst/>
              <a:cxnLst/>
              <a:rect l="l" t="t" r="r" b="b"/>
              <a:pathLst>
                <a:path w="144" h="322" extrusionOk="0">
                  <a:moveTo>
                    <a:pt x="72" y="0"/>
                  </a:moveTo>
                  <a:cubicBezTo>
                    <a:pt x="37" y="0"/>
                    <a:pt x="1" y="24"/>
                    <a:pt x="1" y="72"/>
                  </a:cubicBezTo>
                  <a:lnTo>
                    <a:pt x="1" y="250"/>
                  </a:lnTo>
                  <a:cubicBezTo>
                    <a:pt x="1" y="286"/>
                    <a:pt x="37" y="322"/>
                    <a:pt x="72" y="322"/>
                  </a:cubicBezTo>
                  <a:cubicBezTo>
                    <a:pt x="120" y="322"/>
                    <a:pt x="144" y="286"/>
                    <a:pt x="144" y="250"/>
                  </a:cubicBezTo>
                  <a:lnTo>
                    <a:pt x="144" y="72"/>
                  </a:lnTo>
                  <a:cubicBezTo>
                    <a:pt x="144" y="24"/>
                    <a:pt x="120" y="0"/>
                    <a:pt x="72" y="0"/>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7" name="Google Shape;2327;p53"/>
            <p:cNvSpPr/>
            <p:nvPr/>
          </p:nvSpPr>
          <p:spPr>
            <a:xfrm>
              <a:off x="4688308" y="3569129"/>
              <a:ext cx="5294" cy="9491"/>
            </a:xfrm>
            <a:custGeom>
              <a:avLst/>
              <a:gdLst/>
              <a:ahLst/>
              <a:cxnLst/>
              <a:rect l="l" t="t" r="r" b="b"/>
              <a:pathLst>
                <a:path w="227" h="407" extrusionOk="0">
                  <a:moveTo>
                    <a:pt x="107" y="73"/>
                  </a:moveTo>
                  <a:cubicBezTo>
                    <a:pt x="131" y="73"/>
                    <a:pt x="143" y="85"/>
                    <a:pt x="143" y="109"/>
                  </a:cubicBezTo>
                  <a:lnTo>
                    <a:pt x="143" y="287"/>
                  </a:lnTo>
                  <a:cubicBezTo>
                    <a:pt x="143" y="311"/>
                    <a:pt x="131" y="323"/>
                    <a:pt x="107" y="323"/>
                  </a:cubicBezTo>
                  <a:cubicBezTo>
                    <a:pt x="95" y="323"/>
                    <a:pt x="72" y="311"/>
                    <a:pt x="83" y="287"/>
                  </a:cubicBezTo>
                  <a:lnTo>
                    <a:pt x="83" y="109"/>
                  </a:lnTo>
                  <a:cubicBezTo>
                    <a:pt x="83" y="85"/>
                    <a:pt x="95" y="73"/>
                    <a:pt x="107" y="73"/>
                  </a:cubicBezTo>
                  <a:close/>
                  <a:moveTo>
                    <a:pt x="123" y="0"/>
                  </a:moveTo>
                  <a:cubicBezTo>
                    <a:pt x="118" y="0"/>
                    <a:pt x="112" y="1"/>
                    <a:pt x="107" y="2"/>
                  </a:cubicBezTo>
                  <a:cubicBezTo>
                    <a:pt x="48" y="2"/>
                    <a:pt x="0" y="49"/>
                    <a:pt x="0" y="109"/>
                  </a:cubicBezTo>
                  <a:lnTo>
                    <a:pt x="0" y="287"/>
                  </a:lnTo>
                  <a:cubicBezTo>
                    <a:pt x="0" y="347"/>
                    <a:pt x="48" y="394"/>
                    <a:pt x="107" y="406"/>
                  </a:cubicBezTo>
                  <a:cubicBezTo>
                    <a:pt x="167" y="406"/>
                    <a:pt x="226" y="347"/>
                    <a:pt x="214" y="287"/>
                  </a:cubicBezTo>
                  <a:lnTo>
                    <a:pt x="214" y="109"/>
                  </a:lnTo>
                  <a:cubicBezTo>
                    <a:pt x="214" y="54"/>
                    <a:pt x="175" y="0"/>
                    <a:pt x="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8" name="Google Shape;2328;p53"/>
            <p:cNvSpPr/>
            <p:nvPr/>
          </p:nvSpPr>
          <p:spPr>
            <a:xfrm>
              <a:off x="4723007" y="3542218"/>
              <a:ext cx="39178" cy="55292"/>
            </a:xfrm>
            <a:custGeom>
              <a:avLst/>
              <a:gdLst/>
              <a:ahLst/>
              <a:cxnLst/>
              <a:rect l="l" t="t" r="r" b="b"/>
              <a:pathLst>
                <a:path w="1680" h="2371" extrusionOk="0">
                  <a:moveTo>
                    <a:pt x="0" y="1"/>
                  </a:moveTo>
                  <a:lnTo>
                    <a:pt x="0" y="2370"/>
                  </a:lnTo>
                  <a:lnTo>
                    <a:pt x="1679" y="2370"/>
                  </a:lnTo>
                  <a:lnTo>
                    <a:pt x="167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9" name="Google Shape;2329;p53"/>
            <p:cNvSpPr/>
            <p:nvPr/>
          </p:nvSpPr>
          <p:spPr>
            <a:xfrm>
              <a:off x="4722168" y="3541378"/>
              <a:ext cx="40833" cy="56947"/>
            </a:xfrm>
            <a:custGeom>
              <a:avLst/>
              <a:gdLst/>
              <a:ahLst/>
              <a:cxnLst/>
              <a:rect l="l" t="t" r="r" b="b"/>
              <a:pathLst>
                <a:path w="1751" h="2442" extrusionOk="0">
                  <a:moveTo>
                    <a:pt x="1668" y="72"/>
                  </a:moveTo>
                  <a:lnTo>
                    <a:pt x="1668" y="2370"/>
                  </a:lnTo>
                  <a:lnTo>
                    <a:pt x="72" y="2370"/>
                  </a:lnTo>
                  <a:lnTo>
                    <a:pt x="72" y="72"/>
                  </a:lnTo>
                  <a:close/>
                  <a:moveTo>
                    <a:pt x="48" y="1"/>
                  </a:moveTo>
                  <a:cubicBezTo>
                    <a:pt x="24" y="1"/>
                    <a:pt x="1" y="25"/>
                    <a:pt x="1" y="37"/>
                  </a:cubicBezTo>
                  <a:lnTo>
                    <a:pt x="1" y="2406"/>
                  </a:lnTo>
                  <a:cubicBezTo>
                    <a:pt x="1" y="2430"/>
                    <a:pt x="24" y="2442"/>
                    <a:pt x="48" y="2442"/>
                  </a:cubicBezTo>
                  <a:lnTo>
                    <a:pt x="1715" y="2442"/>
                  </a:lnTo>
                  <a:cubicBezTo>
                    <a:pt x="1727" y="2442"/>
                    <a:pt x="1751" y="2430"/>
                    <a:pt x="1751" y="2406"/>
                  </a:cubicBezTo>
                  <a:lnTo>
                    <a:pt x="1751" y="37"/>
                  </a:lnTo>
                  <a:cubicBezTo>
                    <a:pt x="1751" y="25"/>
                    <a:pt x="1727" y="1"/>
                    <a:pt x="1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0" name="Google Shape;2330;p53"/>
            <p:cNvSpPr/>
            <p:nvPr/>
          </p:nvSpPr>
          <p:spPr>
            <a:xfrm>
              <a:off x="4723007" y="3519458"/>
              <a:ext cx="39178" cy="22784"/>
            </a:xfrm>
            <a:custGeom>
              <a:avLst/>
              <a:gdLst/>
              <a:ahLst/>
              <a:cxnLst/>
              <a:rect l="l" t="t" r="r" b="b"/>
              <a:pathLst>
                <a:path w="1680" h="977" extrusionOk="0">
                  <a:moveTo>
                    <a:pt x="0" y="0"/>
                  </a:moveTo>
                  <a:lnTo>
                    <a:pt x="0" y="977"/>
                  </a:lnTo>
                  <a:lnTo>
                    <a:pt x="1679" y="977"/>
                  </a:lnTo>
                  <a:lnTo>
                    <a:pt x="1679"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1" name="Google Shape;2331;p53"/>
            <p:cNvSpPr/>
            <p:nvPr/>
          </p:nvSpPr>
          <p:spPr>
            <a:xfrm>
              <a:off x="4722168" y="3518618"/>
              <a:ext cx="40833" cy="24463"/>
            </a:xfrm>
            <a:custGeom>
              <a:avLst/>
              <a:gdLst/>
              <a:ahLst/>
              <a:cxnLst/>
              <a:rect l="l" t="t" r="r" b="b"/>
              <a:pathLst>
                <a:path w="1751" h="1049" extrusionOk="0">
                  <a:moveTo>
                    <a:pt x="1668" y="72"/>
                  </a:moveTo>
                  <a:lnTo>
                    <a:pt x="1668" y="977"/>
                  </a:lnTo>
                  <a:lnTo>
                    <a:pt x="72" y="977"/>
                  </a:lnTo>
                  <a:lnTo>
                    <a:pt x="72" y="72"/>
                  </a:lnTo>
                  <a:close/>
                  <a:moveTo>
                    <a:pt x="48" y="1"/>
                  </a:moveTo>
                  <a:cubicBezTo>
                    <a:pt x="24" y="1"/>
                    <a:pt x="1" y="13"/>
                    <a:pt x="1" y="36"/>
                  </a:cubicBezTo>
                  <a:lnTo>
                    <a:pt x="1" y="1013"/>
                  </a:lnTo>
                  <a:cubicBezTo>
                    <a:pt x="1" y="1036"/>
                    <a:pt x="24" y="1048"/>
                    <a:pt x="48" y="1048"/>
                  </a:cubicBezTo>
                  <a:lnTo>
                    <a:pt x="1715" y="1048"/>
                  </a:lnTo>
                  <a:cubicBezTo>
                    <a:pt x="1727" y="1048"/>
                    <a:pt x="1751" y="1036"/>
                    <a:pt x="1751" y="1013"/>
                  </a:cubicBezTo>
                  <a:lnTo>
                    <a:pt x="1751" y="36"/>
                  </a:lnTo>
                  <a:cubicBezTo>
                    <a:pt x="1751" y="13"/>
                    <a:pt x="1727" y="1"/>
                    <a:pt x="1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2" name="Google Shape;2332;p53"/>
            <p:cNvSpPr/>
            <p:nvPr/>
          </p:nvSpPr>
          <p:spPr>
            <a:xfrm>
              <a:off x="4727998" y="3569991"/>
              <a:ext cx="3358" cy="7509"/>
            </a:xfrm>
            <a:custGeom>
              <a:avLst/>
              <a:gdLst/>
              <a:ahLst/>
              <a:cxnLst/>
              <a:rect l="l" t="t" r="r" b="b"/>
              <a:pathLst>
                <a:path w="144" h="322" extrusionOk="0">
                  <a:moveTo>
                    <a:pt x="72" y="0"/>
                  </a:moveTo>
                  <a:cubicBezTo>
                    <a:pt x="36" y="0"/>
                    <a:pt x="1" y="24"/>
                    <a:pt x="1" y="72"/>
                  </a:cubicBezTo>
                  <a:lnTo>
                    <a:pt x="1" y="250"/>
                  </a:lnTo>
                  <a:cubicBezTo>
                    <a:pt x="1" y="286"/>
                    <a:pt x="36" y="322"/>
                    <a:pt x="72" y="322"/>
                  </a:cubicBezTo>
                  <a:cubicBezTo>
                    <a:pt x="120" y="322"/>
                    <a:pt x="144" y="286"/>
                    <a:pt x="144" y="250"/>
                  </a:cubicBezTo>
                  <a:lnTo>
                    <a:pt x="144" y="72"/>
                  </a:lnTo>
                  <a:cubicBezTo>
                    <a:pt x="144" y="24"/>
                    <a:pt x="120" y="0"/>
                    <a:pt x="72" y="0"/>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3" name="Google Shape;2333;p53"/>
            <p:cNvSpPr/>
            <p:nvPr/>
          </p:nvSpPr>
          <p:spPr>
            <a:xfrm>
              <a:off x="4727158" y="3569152"/>
              <a:ext cx="5317" cy="9468"/>
            </a:xfrm>
            <a:custGeom>
              <a:avLst/>
              <a:gdLst/>
              <a:ahLst/>
              <a:cxnLst/>
              <a:rect l="l" t="t" r="r" b="b"/>
              <a:pathLst>
                <a:path w="228" h="406" extrusionOk="0">
                  <a:moveTo>
                    <a:pt x="108" y="72"/>
                  </a:moveTo>
                  <a:cubicBezTo>
                    <a:pt x="132" y="72"/>
                    <a:pt x="144" y="84"/>
                    <a:pt x="144" y="108"/>
                  </a:cubicBezTo>
                  <a:lnTo>
                    <a:pt x="144" y="286"/>
                  </a:lnTo>
                  <a:cubicBezTo>
                    <a:pt x="144" y="310"/>
                    <a:pt x="129" y="322"/>
                    <a:pt x="114" y="322"/>
                  </a:cubicBezTo>
                  <a:cubicBezTo>
                    <a:pt x="99" y="322"/>
                    <a:pt x="84" y="310"/>
                    <a:pt x="84" y="286"/>
                  </a:cubicBezTo>
                  <a:lnTo>
                    <a:pt x="84" y="108"/>
                  </a:lnTo>
                  <a:cubicBezTo>
                    <a:pt x="84" y="84"/>
                    <a:pt x="96" y="72"/>
                    <a:pt x="108" y="72"/>
                  </a:cubicBezTo>
                  <a:close/>
                  <a:moveTo>
                    <a:pt x="108" y="1"/>
                  </a:moveTo>
                  <a:cubicBezTo>
                    <a:pt x="55" y="1"/>
                    <a:pt x="1" y="36"/>
                    <a:pt x="1" y="108"/>
                  </a:cubicBezTo>
                  <a:lnTo>
                    <a:pt x="1" y="286"/>
                  </a:lnTo>
                  <a:cubicBezTo>
                    <a:pt x="1" y="346"/>
                    <a:pt x="49" y="393"/>
                    <a:pt x="108" y="405"/>
                  </a:cubicBezTo>
                  <a:cubicBezTo>
                    <a:pt x="180" y="393"/>
                    <a:pt x="227" y="346"/>
                    <a:pt x="215" y="286"/>
                  </a:cubicBezTo>
                  <a:lnTo>
                    <a:pt x="215" y="108"/>
                  </a:lnTo>
                  <a:cubicBezTo>
                    <a:pt x="215" y="36"/>
                    <a:pt x="162" y="1"/>
                    <a:pt x="1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4" name="Google Shape;2334;p53"/>
            <p:cNvSpPr/>
            <p:nvPr/>
          </p:nvSpPr>
          <p:spPr>
            <a:xfrm>
              <a:off x="4762161" y="3542218"/>
              <a:ext cx="38898" cy="55292"/>
            </a:xfrm>
            <a:custGeom>
              <a:avLst/>
              <a:gdLst/>
              <a:ahLst/>
              <a:cxnLst/>
              <a:rect l="l" t="t" r="r" b="b"/>
              <a:pathLst>
                <a:path w="1668" h="2371" extrusionOk="0">
                  <a:moveTo>
                    <a:pt x="0" y="1"/>
                  </a:moveTo>
                  <a:lnTo>
                    <a:pt x="0" y="2370"/>
                  </a:lnTo>
                  <a:lnTo>
                    <a:pt x="1667" y="2370"/>
                  </a:lnTo>
                  <a:lnTo>
                    <a:pt x="16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5" name="Google Shape;2335;p53"/>
            <p:cNvSpPr/>
            <p:nvPr/>
          </p:nvSpPr>
          <p:spPr>
            <a:xfrm>
              <a:off x="4761042" y="3541378"/>
              <a:ext cx="40833" cy="56947"/>
            </a:xfrm>
            <a:custGeom>
              <a:avLst/>
              <a:gdLst/>
              <a:ahLst/>
              <a:cxnLst/>
              <a:rect l="l" t="t" r="r" b="b"/>
              <a:pathLst>
                <a:path w="1751" h="2442" extrusionOk="0">
                  <a:moveTo>
                    <a:pt x="1667" y="72"/>
                  </a:moveTo>
                  <a:lnTo>
                    <a:pt x="1667" y="2370"/>
                  </a:lnTo>
                  <a:lnTo>
                    <a:pt x="72" y="2370"/>
                  </a:lnTo>
                  <a:lnTo>
                    <a:pt x="84" y="72"/>
                  </a:lnTo>
                  <a:close/>
                  <a:moveTo>
                    <a:pt x="48" y="1"/>
                  </a:moveTo>
                  <a:cubicBezTo>
                    <a:pt x="24" y="1"/>
                    <a:pt x="1" y="25"/>
                    <a:pt x="1" y="37"/>
                  </a:cubicBezTo>
                  <a:lnTo>
                    <a:pt x="1" y="2406"/>
                  </a:lnTo>
                  <a:cubicBezTo>
                    <a:pt x="1" y="2430"/>
                    <a:pt x="24" y="2442"/>
                    <a:pt x="48" y="2442"/>
                  </a:cubicBezTo>
                  <a:lnTo>
                    <a:pt x="1715" y="2442"/>
                  </a:lnTo>
                  <a:cubicBezTo>
                    <a:pt x="1727" y="2442"/>
                    <a:pt x="1751" y="2430"/>
                    <a:pt x="1751" y="2406"/>
                  </a:cubicBezTo>
                  <a:lnTo>
                    <a:pt x="1751" y="37"/>
                  </a:lnTo>
                  <a:cubicBezTo>
                    <a:pt x="1751" y="25"/>
                    <a:pt x="1727" y="1"/>
                    <a:pt x="1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6" name="Google Shape;2336;p53"/>
            <p:cNvSpPr/>
            <p:nvPr/>
          </p:nvSpPr>
          <p:spPr>
            <a:xfrm>
              <a:off x="4762161" y="3519458"/>
              <a:ext cx="38898" cy="22784"/>
            </a:xfrm>
            <a:custGeom>
              <a:avLst/>
              <a:gdLst/>
              <a:ahLst/>
              <a:cxnLst/>
              <a:rect l="l" t="t" r="r" b="b"/>
              <a:pathLst>
                <a:path w="1668" h="977" extrusionOk="0">
                  <a:moveTo>
                    <a:pt x="0" y="0"/>
                  </a:moveTo>
                  <a:lnTo>
                    <a:pt x="0" y="977"/>
                  </a:lnTo>
                  <a:lnTo>
                    <a:pt x="1667" y="977"/>
                  </a:lnTo>
                  <a:lnTo>
                    <a:pt x="1667"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7" name="Google Shape;2337;p53"/>
            <p:cNvSpPr/>
            <p:nvPr/>
          </p:nvSpPr>
          <p:spPr>
            <a:xfrm>
              <a:off x="4761042" y="3518618"/>
              <a:ext cx="40833" cy="24463"/>
            </a:xfrm>
            <a:custGeom>
              <a:avLst/>
              <a:gdLst/>
              <a:ahLst/>
              <a:cxnLst/>
              <a:rect l="l" t="t" r="r" b="b"/>
              <a:pathLst>
                <a:path w="1751" h="1049" extrusionOk="0">
                  <a:moveTo>
                    <a:pt x="1667" y="72"/>
                  </a:moveTo>
                  <a:lnTo>
                    <a:pt x="1667" y="977"/>
                  </a:lnTo>
                  <a:lnTo>
                    <a:pt x="72" y="977"/>
                  </a:lnTo>
                  <a:lnTo>
                    <a:pt x="84" y="72"/>
                  </a:lnTo>
                  <a:close/>
                  <a:moveTo>
                    <a:pt x="48" y="1"/>
                  </a:moveTo>
                  <a:cubicBezTo>
                    <a:pt x="24" y="1"/>
                    <a:pt x="1" y="13"/>
                    <a:pt x="1" y="36"/>
                  </a:cubicBezTo>
                  <a:lnTo>
                    <a:pt x="1" y="1013"/>
                  </a:lnTo>
                  <a:cubicBezTo>
                    <a:pt x="1" y="1036"/>
                    <a:pt x="24" y="1048"/>
                    <a:pt x="48" y="1048"/>
                  </a:cubicBezTo>
                  <a:lnTo>
                    <a:pt x="1715" y="1048"/>
                  </a:lnTo>
                  <a:cubicBezTo>
                    <a:pt x="1727" y="1048"/>
                    <a:pt x="1751" y="1036"/>
                    <a:pt x="1751" y="1013"/>
                  </a:cubicBezTo>
                  <a:lnTo>
                    <a:pt x="1751" y="36"/>
                  </a:lnTo>
                  <a:cubicBezTo>
                    <a:pt x="1751" y="13"/>
                    <a:pt x="1727" y="1"/>
                    <a:pt x="1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8" name="Google Shape;2338;p53"/>
            <p:cNvSpPr/>
            <p:nvPr/>
          </p:nvSpPr>
          <p:spPr>
            <a:xfrm>
              <a:off x="4766872" y="3569991"/>
              <a:ext cx="3358" cy="7509"/>
            </a:xfrm>
            <a:custGeom>
              <a:avLst/>
              <a:gdLst/>
              <a:ahLst/>
              <a:cxnLst/>
              <a:rect l="l" t="t" r="r" b="b"/>
              <a:pathLst>
                <a:path w="144" h="322" extrusionOk="0">
                  <a:moveTo>
                    <a:pt x="72" y="0"/>
                  </a:moveTo>
                  <a:cubicBezTo>
                    <a:pt x="36" y="0"/>
                    <a:pt x="1" y="24"/>
                    <a:pt x="1" y="72"/>
                  </a:cubicBezTo>
                  <a:lnTo>
                    <a:pt x="1" y="250"/>
                  </a:lnTo>
                  <a:cubicBezTo>
                    <a:pt x="1" y="286"/>
                    <a:pt x="36" y="322"/>
                    <a:pt x="72" y="322"/>
                  </a:cubicBezTo>
                  <a:cubicBezTo>
                    <a:pt x="120" y="322"/>
                    <a:pt x="143" y="286"/>
                    <a:pt x="143" y="250"/>
                  </a:cubicBezTo>
                  <a:lnTo>
                    <a:pt x="143" y="72"/>
                  </a:lnTo>
                  <a:cubicBezTo>
                    <a:pt x="143" y="24"/>
                    <a:pt x="120" y="0"/>
                    <a:pt x="72" y="0"/>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9" name="Google Shape;2339;p53"/>
            <p:cNvSpPr/>
            <p:nvPr/>
          </p:nvSpPr>
          <p:spPr>
            <a:xfrm>
              <a:off x="4766032" y="3569129"/>
              <a:ext cx="5317" cy="9491"/>
            </a:xfrm>
            <a:custGeom>
              <a:avLst/>
              <a:gdLst/>
              <a:ahLst/>
              <a:cxnLst/>
              <a:rect l="l" t="t" r="r" b="b"/>
              <a:pathLst>
                <a:path w="228" h="407" extrusionOk="0">
                  <a:moveTo>
                    <a:pt x="120" y="73"/>
                  </a:moveTo>
                  <a:cubicBezTo>
                    <a:pt x="132" y="73"/>
                    <a:pt x="144" y="85"/>
                    <a:pt x="144" y="109"/>
                  </a:cubicBezTo>
                  <a:lnTo>
                    <a:pt x="144" y="287"/>
                  </a:lnTo>
                  <a:cubicBezTo>
                    <a:pt x="144" y="311"/>
                    <a:pt x="132" y="323"/>
                    <a:pt x="120" y="323"/>
                  </a:cubicBezTo>
                  <a:cubicBezTo>
                    <a:pt x="96" y="323"/>
                    <a:pt x="84" y="311"/>
                    <a:pt x="84" y="287"/>
                  </a:cubicBezTo>
                  <a:lnTo>
                    <a:pt x="84" y="109"/>
                  </a:lnTo>
                  <a:cubicBezTo>
                    <a:pt x="84" y="85"/>
                    <a:pt x="96" y="73"/>
                    <a:pt x="120" y="73"/>
                  </a:cubicBezTo>
                  <a:close/>
                  <a:moveTo>
                    <a:pt x="104" y="0"/>
                  </a:moveTo>
                  <a:cubicBezTo>
                    <a:pt x="50" y="0"/>
                    <a:pt x="1" y="54"/>
                    <a:pt x="1" y="109"/>
                  </a:cubicBezTo>
                  <a:lnTo>
                    <a:pt x="1" y="287"/>
                  </a:lnTo>
                  <a:cubicBezTo>
                    <a:pt x="1" y="347"/>
                    <a:pt x="48" y="406"/>
                    <a:pt x="120" y="406"/>
                  </a:cubicBezTo>
                  <a:cubicBezTo>
                    <a:pt x="179" y="394"/>
                    <a:pt x="227" y="347"/>
                    <a:pt x="227" y="287"/>
                  </a:cubicBezTo>
                  <a:lnTo>
                    <a:pt x="227" y="109"/>
                  </a:lnTo>
                  <a:cubicBezTo>
                    <a:pt x="227" y="49"/>
                    <a:pt x="168" y="2"/>
                    <a:pt x="120" y="2"/>
                  </a:cubicBezTo>
                  <a:cubicBezTo>
                    <a:pt x="115" y="1"/>
                    <a:pt x="110" y="0"/>
                    <a:pt x="1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0" name="Google Shape;2340;p53"/>
            <p:cNvSpPr/>
            <p:nvPr/>
          </p:nvSpPr>
          <p:spPr>
            <a:xfrm>
              <a:off x="4795742" y="3542218"/>
              <a:ext cx="39178" cy="55292"/>
            </a:xfrm>
            <a:custGeom>
              <a:avLst/>
              <a:gdLst/>
              <a:ahLst/>
              <a:cxnLst/>
              <a:rect l="l" t="t" r="r" b="b"/>
              <a:pathLst>
                <a:path w="1680" h="2371" extrusionOk="0">
                  <a:moveTo>
                    <a:pt x="1" y="1"/>
                  </a:moveTo>
                  <a:lnTo>
                    <a:pt x="1" y="2370"/>
                  </a:lnTo>
                  <a:lnTo>
                    <a:pt x="1680" y="2370"/>
                  </a:lnTo>
                  <a:lnTo>
                    <a:pt x="168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1" name="Google Shape;2341;p53"/>
            <p:cNvSpPr/>
            <p:nvPr/>
          </p:nvSpPr>
          <p:spPr>
            <a:xfrm>
              <a:off x="4794926" y="3541378"/>
              <a:ext cx="40833" cy="56947"/>
            </a:xfrm>
            <a:custGeom>
              <a:avLst/>
              <a:gdLst/>
              <a:ahLst/>
              <a:cxnLst/>
              <a:rect l="l" t="t" r="r" b="b"/>
              <a:pathLst>
                <a:path w="1751" h="2442" extrusionOk="0">
                  <a:moveTo>
                    <a:pt x="1667" y="72"/>
                  </a:moveTo>
                  <a:lnTo>
                    <a:pt x="1667" y="2370"/>
                  </a:lnTo>
                  <a:lnTo>
                    <a:pt x="72" y="2370"/>
                  </a:lnTo>
                  <a:lnTo>
                    <a:pt x="72" y="72"/>
                  </a:lnTo>
                  <a:close/>
                  <a:moveTo>
                    <a:pt x="48" y="1"/>
                  </a:moveTo>
                  <a:cubicBezTo>
                    <a:pt x="24" y="1"/>
                    <a:pt x="0" y="25"/>
                    <a:pt x="0" y="37"/>
                  </a:cubicBezTo>
                  <a:lnTo>
                    <a:pt x="0" y="2406"/>
                  </a:lnTo>
                  <a:cubicBezTo>
                    <a:pt x="0" y="2430"/>
                    <a:pt x="24" y="2442"/>
                    <a:pt x="48" y="2442"/>
                  </a:cubicBezTo>
                  <a:lnTo>
                    <a:pt x="1715" y="2442"/>
                  </a:lnTo>
                  <a:cubicBezTo>
                    <a:pt x="1727" y="2442"/>
                    <a:pt x="1750" y="2430"/>
                    <a:pt x="1750" y="2406"/>
                  </a:cubicBezTo>
                  <a:lnTo>
                    <a:pt x="1750" y="37"/>
                  </a:lnTo>
                  <a:cubicBezTo>
                    <a:pt x="1750" y="25"/>
                    <a:pt x="1727" y="1"/>
                    <a:pt x="1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2" name="Google Shape;2342;p53"/>
            <p:cNvSpPr/>
            <p:nvPr/>
          </p:nvSpPr>
          <p:spPr>
            <a:xfrm>
              <a:off x="4795742" y="3519458"/>
              <a:ext cx="39178" cy="22784"/>
            </a:xfrm>
            <a:custGeom>
              <a:avLst/>
              <a:gdLst/>
              <a:ahLst/>
              <a:cxnLst/>
              <a:rect l="l" t="t" r="r" b="b"/>
              <a:pathLst>
                <a:path w="1680" h="977" extrusionOk="0">
                  <a:moveTo>
                    <a:pt x="1" y="0"/>
                  </a:moveTo>
                  <a:lnTo>
                    <a:pt x="1" y="977"/>
                  </a:lnTo>
                  <a:lnTo>
                    <a:pt x="1680" y="977"/>
                  </a:lnTo>
                  <a:lnTo>
                    <a:pt x="1680"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3" name="Google Shape;2343;p53"/>
            <p:cNvSpPr/>
            <p:nvPr/>
          </p:nvSpPr>
          <p:spPr>
            <a:xfrm>
              <a:off x="4794926" y="3518618"/>
              <a:ext cx="40833" cy="24463"/>
            </a:xfrm>
            <a:custGeom>
              <a:avLst/>
              <a:gdLst/>
              <a:ahLst/>
              <a:cxnLst/>
              <a:rect l="l" t="t" r="r" b="b"/>
              <a:pathLst>
                <a:path w="1751" h="1049" extrusionOk="0">
                  <a:moveTo>
                    <a:pt x="1667" y="72"/>
                  </a:moveTo>
                  <a:lnTo>
                    <a:pt x="1667" y="977"/>
                  </a:lnTo>
                  <a:lnTo>
                    <a:pt x="72" y="977"/>
                  </a:lnTo>
                  <a:lnTo>
                    <a:pt x="72" y="72"/>
                  </a:lnTo>
                  <a:close/>
                  <a:moveTo>
                    <a:pt x="48" y="1"/>
                  </a:moveTo>
                  <a:cubicBezTo>
                    <a:pt x="24" y="1"/>
                    <a:pt x="0" y="13"/>
                    <a:pt x="0" y="36"/>
                  </a:cubicBezTo>
                  <a:lnTo>
                    <a:pt x="0" y="1013"/>
                  </a:lnTo>
                  <a:cubicBezTo>
                    <a:pt x="0" y="1036"/>
                    <a:pt x="24" y="1048"/>
                    <a:pt x="48" y="1048"/>
                  </a:cubicBezTo>
                  <a:lnTo>
                    <a:pt x="1715" y="1048"/>
                  </a:lnTo>
                  <a:cubicBezTo>
                    <a:pt x="1727" y="1048"/>
                    <a:pt x="1750" y="1036"/>
                    <a:pt x="1750" y="1013"/>
                  </a:cubicBezTo>
                  <a:lnTo>
                    <a:pt x="1750" y="36"/>
                  </a:lnTo>
                  <a:cubicBezTo>
                    <a:pt x="1750" y="13"/>
                    <a:pt x="1727" y="1"/>
                    <a:pt x="1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4" name="Google Shape;2344;p53"/>
            <p:cNvSpPr/>
            <p:nvPr/>
          </p:nvSpPr>
          <p:spPr>
            <a:xfrm>
              <a:off x="4800756" y="3569991"/>
              <a:ext cx="3335" cy="7509"/>
            </a:xfrm>
            <a:custGeom>
              <a:avLst/>
              <a:gdLst/>
              <a:ahLst/>
              <a:cxnLst/>
              <a:rect l="l" t="t" r="r" b="b"/>
              <a:pathLst>
                <a:path w="143" h="322" extrusionOk="0">
                  <a:moveTo>
                    <a:pt x="72" y="0"/>
                  </a:moveTo>
                  <a:cubicBezTo>
                    <a:pt x="36" y="0"/>
                    <a:pt x="0" y="24"/>
                    <a:pt x="0" y="72"/>
                  </a:cubicBezTo>
                  <a:lnTo>
                    <a:pt x="0" y="250"/>
                  </a:lnTo>
                  <a:cubicBezTo>
                    <a:pt x="0" y="286"/>
                    <a:pt x="36" y="322"/>
                    <a:pt x="72" y="322"/>
                  </a:cubicBezTo>
                  <a:cubicBezTo>
                    <a:pt x="119" y="322"/>
                    <a:pt x="143" y="286"/>
                    <a:pt x="143" y="250"/>
                  </a:cubicBezTo>
                  <a:lnTo>
                    <a:pt x="143" y="72"/>
                  </a:lnTo>
                  <a:cubicBezTo>
                    <a:pt x="143" y="24"/>
                    <a:pt x="119" y="0"/>
                    <a:pt x="72" y="0"/>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5" name="Google Shape;2345;p53"/>
            <p:cNvSpPr/>
            <p:nvPr/>
          </p:nvSpPr>
          <p:spPr>
            <a:xfrm>
              <a:off x="4799916" y="3569129"/>
              <a:ext cx="5014" cy="9491"/>
            </a:xfrm>
            <a:custGeom>
              <a:avLst/>
              <a:gdLst/>
              <a:ahLst/>
              <a:cxnLst/>
              <a:rect l="l" t="t" r="r" b="b"/>
              <a:pathLst>
                <a:path w="215" h="407" extrusionOk="0">
                  <a:moveTo>
                    <a:pt x="108" y="73"/>
                  </a:moveTo>
                  <a:cubicBezTo>
                    <a:pt x="119" y="73"/>
                    <a:pt x="143" y="85"/>
                    <a:pt x="143" y="109"/>
                  </a:cubicBezTo>
                  <a:lnTo>
                    <a:pt x="143" y="287"/>
                  </a:lnTo>
                  <a:cubicBezTo>
                    <a:pt x="143" y="311"/>
                    <a:pt x="131" y="323"/>
                    <a:pt x="108" y="323"/>
                  </a:cubicBezTo>
                  <a:cubicBezTo>
                    <a:pt x="84" y="323"/>
                    <a:pt x="72" y="311"/>
                    <a:pt x="72" y="287"/>
                  </a:cubicBezTo>
                  <a:lnTo>
                    <a:pt x="72" y="109"/>
                  </a:lnTo>
                  <a:cubicBezTo>
                    <a:pt x="72" y="85"/>
                    <a:pt x="84" y="73"/>
                    <a:pt x="108" y="73"/>
                  </a:cubicBezTo>
                  <a:close/>
                  <a:moveTo>
                    <a:pt x="123" y="0"/>
                  </a:moveTo>
                  <a:cubicBezTo>
                    <a:pt x="118" y="0"/>
                    <a:pt x="113" y="1"/>
                    <a:pt x="108" y="2"/>
                  </a:cubicBezTo>
                  <a:cubicBezTo>
                    <a:pt x="48" y="2"/>
                    <a:pt x="0" y="49"/>
                    <a:pt x="0" y="109"/>
                  </a:cubicBezTo>
                  <a:lnTo>
                    <a:pt x="0" y="287"/>
                  </a:lnTo>
                  <a:cubicBezTo>
                    <a:pt x="0" y="347"/>
                    <a:pt x="48" y="394"/>
                    <a:pt x="108" y="406"/>
                  </a:cubicBezTo>
                  <a:cubicBezTo>
                    <a:pt x="167" y="406"/>
                    <a:pt x="215" y="347"/>
                    <a:pt x="215" y="287"/>
                  </a:cubicBezTo>
                  <a:lnTo>
                    <a:pt x="215" y="109"/>
                  </a:lnTo>
                  <a:cubicBezTo>
                    <a:pt x="215" y="54"/>
                    <a:pt x="175" y="0"/>
                    <a:pt x="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6" name="Google Shape;2346;p53"/>
            <p:cNvSpPr/>
            <p:nvPr/>
          </p:nvSpPr>
          <p:spPr>
            <a:xfrm>
              <a:off x="4605009" y="3585546"/>
              <a:ext cx="5853" cy="14738"/>
            </a:xfrm>
            <a:custGeom>
              <a:avLst/>
              <a:gdLst/>
              <a:ahLst/>
              <a:cxnLst/>
              <a:rect l="l" t="t" r="r" b="b"/>
              <a:pathLst>
                <a:path w="251" h="632" extrusionOk="0">
                  <a:moveTo>
                    <a:pt x="119" y="0"/>
                  </a:moveTo>
                  <a:cubicBezTo>
                    <a:pt x="48" y="0"/>
                    <a:pt x="0" y="60"/>
                    <a:pt x="0" y="131"/>
                  </a:cubicBezTo>
                  <a:lnTo>
                    <a:pt x="0" y="512"/>
                  </a:lnTo>
                  <a:cubicBezTo>
                    <a:pt x="0" y="583"/>
                    <a:pt x="48" y="631"/>
                    <a:pt x="119" y="631"/>
                  </a:cubicBezTo>
                  <a:cubicBezTo>
                    <a:pt x="191" y="631"/>
                    <a:pt x="250" y="583"/>
                    <a:pt x="250" y="512"/>
                  </a:cubicBezTo>
                  <a:lnTo>
                    <a:pt x="250" y="131"/>
                  </a:lnTo>
                  <a:cubicBezTo>
                    <a:pt x="250" y="60"/>
                    <a:pt x="191" y="0"/>
                    <a:pt x="119" y="0"/>
                  </a:cubicBezTo>
                  <a:close/>
                </a:path>
              </a:pathLst>
            </a:custGeom>
            <a:solidFill>
              <a:srgbClr val="662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7" name="Google Shape;2347;p53"/>
            <p:cNvSpPr/>
            <p:nvPr/>
          </p:nvSpPr>
          <p:spPr>
            <a:xfrm>
              <a:off x="4604170" y="3585056"/>
              <a:ext cx="7509" cy="16044"/>
            </a:xfrm>
            <a:custGeom>
              <a:avLst/>
              <a:gdLst/>
              <a:ahLst/>
              <a:cxnLst/>
              <a:rect l="l" t="t" r="r" b="b"/>
              <a:pathLst>
                <a:path w="322" h="688" extrusionOk="0">
                  <a:moveTo>
                    <a:pt x="155" y="57"/>
                  </a:moveTo>
                  <a:cubicBezTo>
                    <a:pt x="203" y="57"/>
                    <a:pt x="251" y="92"/>
                    <a:pt x="251" y="152"/>
                  </a:cubicBezTo>
                  <a:lnTo>
                    <a:pt x="251" y="533"/>
                  </a:lnTo>
                  <a:cubicBezTo>
                    <a:pt x="251" y="581"/>
                    <a:pt x="203" y="616"/>
                    <a:pt x="155" y="616"/>
                  </a:cubicBezTo>
                  <a:cubicBezTo>
                    <a:pt x="108" y="616"/>
                    <a:pt x="72" y="581"/>
                    <a:pt x="72" y="533"/>
                  </a:cubicBezTo>
                  <a:lnTo>
                    <a:pt x="72" y="152"/>
                  </a:lnTo>
                  <a:cubicBezTo>
                    <a:pt x="72" y="92"/>
                    <a:pt x="108" y="57"/>
                    <a:pt x="155" y="57"/>
                  </a:cubicBezTo>
                  <a:close/>
                  <a:moveTo>
                    <a:pt x="161" y="0"/>
                  </a:moveTo>
                  <a:cubicBezTo>
                    <a:pt x="84" y="0"/>
                    <a:pt x="6" y="51"/>
                    <a:pt x="1" y="152"/>
                  </a:cubicBezTo>
                  <a:lnTo>
                    <a:pt x="1" y="533"/>
                  </a:lnTo>
                  <a:cubicBezTo>
                    <a:pt x="1" y="616"/>
                    <a:pt x="72" y="688"/>
                    <a:pt x="155" y="688"/>
                  </a:cubicBezTo>
                  <a:cubicBezTo>
                    <a:pt x="251" y="688"/>
                    <a:pt x="322" y="616"/>
                    <a:pt x="322" y="533"/>
                  </a:cubicBezTo>
                  <a:lnTo>
                    <a:pt x="322" y="152"/>
                  </a:lnTo>
                  <a:cubicBezTo>
                    <a:pt x="316" y="51"/>
                    <a:pt x="239" y="0"/>
                    <a:pt x="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8" name="Google Shape;2348;p53"/>
            <p:cNvSpPr/>
            <p:nvPr/>
          </p:nvSpPr>
          <p:spPr>
            <a:xfrm>
              <a:off x="4667203" y="3585802"/>
              <a:ext cx="5853" cy="14738"/>
            </a:xfrm>
            <a:custGeom>
              <a:avLst/>
              <a:gdLst/>
              <a:ahLst/>
              <a:cxnLst/>
              <a:rect l="l" t="t" r="r" b="b"/>
              <a:pathLst>
                <a:path w="251" h="632" extrusionOk="0">
                  <a:moveTo>
                    <a:pt x="131" y="1"/>
                  </a:moveTo>
                  <a:cubicBezTo>
                    <a:pt x="60" y="1"/>
                    <a:pt x="0" y="49"/>
                    <a:pt x="0" y="120"/>
                  </a:cubicBezTo>
                  <a:lnTo>
                    <a:pt x="0" y="501"/>
                  </a:lnTo>
                  <a:cubicBezTo>
                    <a:pt x="0" y="572"/>
                    <a:pt x="60" y="632"/>
                    <a:pt x="131" y="632"/>
                  </a:cubicBezTo>
                  <a:cubicBezTo>
                    <a:pt x="203" y="632"/>
                    <a:pt x="250" y="572"/>
                    <a:pt x="250" y="501"/>
                  </a:cubicBezTo>
                  <a:lnTo>
                    <a:pt x="250" y="120"/>
                  </a:lnTo>
                  <a:cubicBezTo>
                    <a:pt x="250" y="49"/>
                    <a:pt x="203" y="1"/>
                    <a:pt x="131" y="1"/>
                  </a:cubicBezTo>
                  <a:close/>
                </a:path>
              </a:pathLst>
            </a:custGeom>
            <a:solidFill>
              <a:srgbClr val="662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9" name="Google Shape;2349;p53"/>
            <p:cNvSpPr/>
            <p:nvPr/>
          </p:nvSpPr>
          <p:spPr>
            <a:xfrm>
              <a:off x="4666364" y="3585056"/>
              <a:ext cx="7789" cy="16324"/>
            </a:xfrm>
            <a:custGeom>
              <a:avLst/>
              <a:gdLst/>
              <a:ahLst/>
              <a:cxnLst/>
              <a:rect l="l" t="t" r="r" b="b"/>
              <a:pathLst>
                <a:path w="334" h="700" extrusionOk="0">
                  <a:moveTo>
                    <a:pt x="167" y="69"/>
                  </a:moveTo>
                  <a:cubicBezTo>
                    <a:pt x="215" y="69"/>
                    <a:pt x="251" y="104"/>
                    <a:pt x="251" y="152"/>
                  </a:cubicBezTo>
                  <a:lnTo>
                    <a:pt x="251" y="533"/>
                  </a:lnTo>
                  <a:cubicBezTo>
                    <a:pt x="256" y="587"/>
                    <a:pt x="209" y="613"/>
                    <a:pt x="161" y="613"/>
                  </a:cubicBezTo>
                  <a:cubicBezTo>
                    <a:pt x="114" y="613"/>
                    <a:pt x="66" y="587"/>
                    <a:pt x="72" y="533"/>
                  </a:cubicBezTo>
                  <a:lnTo>
                    <a:pt x="72" y="152"/>
                  </a:lnTo>
                  <a:cubicBezTo>
                    <a:pt x="72" y="104"/>
                    <a:pt x="108" y="69"/>
                    <a:pt x="167" y="69"/>
                  </a:cubicBezTo>
                  <a:close/>
                  <a:moveTo>
                    <a:pt x="163" y="0"/>
                  </a:moveTo>
                  <a:cubicBezTo>
                    <a:pt x="84" y="0"/>
                    <a:pt x="6" y="51"/>
                    <a:pt x="1" y="152"/>
                  </a:cubicBezTo>
                  <a:lnTo>
                    <a:pt x="1" y="533"/>
                  </a:lnTo>
                  <a:cubicBezTo>
                    <a:pt x="1" y="628"/>
                    <a:pt x="72" y="700"/>
                    <a:pt x="167" y="700"/>
                  </a:cubicBezTo>
                  <a:cubicBezTo>
                    <a:pt x="251" y="700"/>
                    <a:pt x="334" y="628"/>
                    <a:pt x="334" y="533"/>
                  </a:cubicBezTo>
                  <a:lnTo>
                    <a:pt x="334" y="152"/>
                  </a:lnTo>
                  <a:cubicBezTo>
                    <a:pt x="322" y="51"/>
                    <a:pt x="242" y="0"/>
                    <a:pt x="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0" name="Google Shape;2350;p53"/>
            <p:cNvSpPr/>
            <p:nvPr/>
          </p:nvSpPr>
          <p:spPr>
            <a:xfrm>
              <a:off x="4600555" y="3559148"/>
              <a:ext cx="77492" cy="29733"/>
            </a:xfrm>
            <a:custGeom>
              <a:avLst/>
              <a:gdLst/>
              <a:ahLst/>
              <a:cxnLst/>
              <a:rect l="l" t="t" r="r" b="b"/>
              <a:pathLst>
                <a:path w="3323" h="1275" extrusionOk="0">
                  <a:moveTo>
                    <a:pt x="191" y="1"/>
                  </a:moveTo>
                  <a:cubicBezTo>
                    <a:pt x="84" y="1"/>
                    <a:pt x="1" y="84"/>
                    <a:pt x="1" y="191"/>
                  </a:cubicBezTo>
                  <a:lnTo>
                    <a:pt x="1" y="1084"/>
                  </a:lnTo>
                  <a:cubicBezTo>
                    <a:pt x="1" y="1192"/>
                    <a:pt x="84" y="1275"/>
                    <a:pt x="191" y="1275"/>
                  </a:cubicBezTo>
                  <a:lnTo>
                    <a:pt x="3132" y="1275"/>
                  </a:lnTo>
                  <a:cubicBezTo>
                    <a:pt x="3239" y="1275"/>
                    <a:pt x="3323" y="1192"/>
                    <a:pt x="3323" y="1084"/>
                  </a:cubicBezTo>
                  <a:lnTo>
                    <a:pt x="3323" y="191"/>
                  </a:lnTo>
                  <a:cubicBezTo>
                    <a:pt x="3323" y="84"/>
                    <a:pt x="3239" y="1"/>
                    <a:pt x="3132" y="1"/>
                  </a:cubicBezTo>
                  <a:close/>
                </a:path>
              </a:pathLst>
            </a:custGeom>
            <a:solidFill>
              <a:srgbClr val="662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1" name="Google Shape;2351;p53"/>
            <p:cNvSpPr/>
            <p:nvPr/>
          </p:nvSpPr>
          <p:spPr>
            <a:xfrm>
              <a:off x="4599739" y="3558332"/>
              <a:ext cx="79148" cy="31669"/>
            </a:xfrm>
            <a:custGeom>
              <a:avLst/>
              <a:gdLst/>
              <a:ahLst/>
              <a:cxnLst/>
              <a:rect l="l" t="t" r="r" b="b"/>
              <a:pathLst>
                <a:path w="3394" h="1358" extrusionOk="0">
                  <a:moveTo>
                    <a:pt x="3167" y="72"/>
                  </a:moveTo>
                  <a:cubicBezTo>
                    <a:pt x="3250" y="72"/>
                    <a:pt x="3322" y="131"/>
                    <a:pt x="3322" y="215"/>
                  </a:cubicBezTo>
                  <a:lnTo>
                    <a:pt x="3322" y="1119"/>
                  </a:lnTo>
                  <a:cubicBezTo>
                    <a:pt x="3322" y="1203"/>
                    <a:pt x="3250" y="1262"/>
                    <a:pt x="3167" y="1262"/>
                  </a:cubicBezTo>
                  <a:lnTo>
                    <a:pt x="226" y="1262"/>
                  </a:lnTo>
                  <a:cubicBezTo>
                    <a:pt x="143" y="1262"/>
                    <a:pt x="71" y="1203"/>
                    <a:pt x="71" y="1119"/>
                  </a:cubicBezTo>
                  <a:lnTo>
                    <a:pt x="71" y="215"/>
                  </a:lnTo>
                  <a:cubicBezTo>
                    <a:pt x="71" y="131"/>
                    <a:pt x="143" y="72"/>
                    <a:pt x="226" y="72"/>
                  </a:cubicBezTo>
                  <a:close/>
                  <a:moveTo>
                    <a:pt x="226" y="0"/>
                  </a:moveTo>
                  <a:cubicBezTo>
                    <a:pt x="95" y="0"/>
                    <a:pt x="0" y="95"/>
                    <a:pt x="0" y="226"/>
                  </a:cubicBezTo>
                  <a:lnTo>
                    <a:pt x="0" y="1119"/>
                  </a:lnTo>
                  <a:cubicBezTo>
                    <a:pt x="0" y="1250"/>
                    <a:pt x="95" y="1358"/>
                    <a:pt x="226" y="1358"/>
                  </a:cubicBezTo>
                  <a:lnTo>
                    <a:pt x="3167" y="1358"/>
                  </a:lnTo>
                  <a:cubicBezTo>
                    <a:pt x="3298" y="1358"/>
                    <a:pt x="3393" y="1250"/>
                    <a:pt x="3393" y="1119"/>
                  </a:cubicBezTo>
                  <a:lnTo>
                    <a:pt x="3393" y="226"/>
                  </a:lnTo>
                  <a:cubicBezTo>
                    <a:pt x="3393" y="95"/>
                    <a:pt x="3298" y="0"/>
                    <a:pt x="3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2" name="Google Shape;2352;p53"/>
            <p:cNvSpPr/>
            <p:nvPr/>
          </p:nvSpPr>
          <p:spPr>
            <a:xfrm>
              <a:off x="4709668" y="3667724"/>
              <a:ext cx="6133" cy="14738"/>
            </a:xfrm>
            <a:custGeom>
              <a:avLst/>
              <a:gdLst/>
              <a:ahLst/>
              <a:cxnLst/>
              <a:rect l="l" t="t" r="r" b="b"/>
              <a:pathLst>
                <a:path w="263" h="632" extrusionOk="0">
                  <a:moveTo>
                    <a:pt x="132" y="0"/>
                  </a:moveTo>
                  <a:cubicBezTo>
                    <a:pt x="60" y="0"/>
                    <a:pt x="1" y="60"/>
                    <a:pt x="1" y="131"/>
                  </a:cubicBezTo>
                  <a:lnTo>
                    <a:pt x="1" y="512"/>
                  </a:lnTo>
                  <a:cubicBezTo>
                    <a:pt x="1" y="584"/>
                    <a:pt x="60" y="631"/>
                    <a:pt x="132" y="631"/>
                  </a:cubicBezTo>
                  <a:cubicBezTo>
                    <a:pt x="203" y="631"/>
                    <a:pt x="263" y="584"/>
                    <a:pt x="263" y="512"/>
                  </a:cubicBezTo>
                  <a:lnTo>
                    <a:pt x="263" y="131"/>
                  </a:lnTo>
                  <a:cubicBezTo>
                    <a:pt x="263" y="60"/>
                    <a:pt x="203" y="0"/>
                    <a:pt x="132" y="0"/>
                  </a:cubicBezTo>
                  <a:close/>
                </a:path>
              </a:pathLst>
            </a:custGeom>
            <a:solidFill>
              <a:srgbClr val="662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3" name="Google Shape;2353;p53"/>
            <p:cNvSpPr/>
            <p:nvPr/>
          </p:nvSpPr>
          <p:spPr>
            <a:xfrm>
              <a:off x="4708852" y="3667235"/>
              <a:ext cx="7789" cy="16324"/>
            </a:xfrm>
            <a:custGeom>
              <a:avLst/>
              <a:gdLst/>
              <a:ahLst/>
              <a:cxnLst/>
              <a:rect l="l" t="t" r="r" b="b"/>
              <a:pathLst>
                <a:path w="334" h="700" extrusionOk="0">
                  <a:moveTo>
                    <a:pt x="167" y="57"/>
                  </a:moveTo>
                  <a:lnTo>
                    <a:pt x="167" y="69"/>
                  </a:lnTo>
                  <a:cubicBezTo>
                    <a:pt x="172" y="68"/>
                    <a:pt x="177" y="67"/>
                    <a:pt x="182" y="67"/>
                  </a:cubicBezTo>
                  <a:cubicBezTo>
                    <a:pt x="224" y="67"/>
                    <a:pt x="262" y="110"/>
                    <a:pt x="262" y="152"/>
                  </a:cubicBezTo>
                  <a:lnTo>
                    <a:pt x="262" y="533"/>
                  </a:lnTo>
                  <a:cubicBezTo>
                    <a:pt x="250" y="587"/>
                    <a:pt x="209" y="614"/>
                    <a:pt x="168" y="614"/>
                  </a:cubicBezTo>
                  <a:cubicBezTo>
                    <a:pt x="128" y="614"/>
                    <a:pt x="89" y="587"/>
                    <a:pt x="84" y="533"/>
                  </a:cubicBezTo>
                  <a:lnTo>
                    <a:pt x="84" y="152"/>
                  </a:lnTo>
                  <a:cubicBezTo>
                    <a:pt x="84" y="105"/>
                    <a:pt x="119" y="57"/>
                    <a:pt x="167" y="57"/>
                  </a:cubicBezTo>
                  <a:close/>
                  <a:moveTo>
                    <a:pt x="167" y="0"/>
                  </a:moveTo>
                  <a:cubicBezTo>
                    <a:pt x="89" y="0"/>
                    <a:pt x="12" y="51"/>
                    <a:pt x="0" y="152"/>
                  </a:cubicBezTo>
                  <a:lnTo>
                    <a:pt x="0" y="533"/>
                  </a:lnTo>
                  <a:cubicBezTo>
                    <a:pt x="0" y="617"/>
                    <a:pt x="72" y="700"/>
                    <a:pt x="167" y="700"/>
                  </a:cubicBezTo>
                  <a:cubicBezTo>
                    <a:pt x="262" y="700"/>
                    <a:pt x="334" y="617"/>
                    <a:pt x="334" y="533"/>
                  </a:cubicBezTo>
                  <a:lnTo>
                    <a:pt x="334" y="152"/>
                  </a:lnTo>
                  <a:cubicBezTo>
                    <a:pt x="322" y="51"/>
                    <a:pt x="244"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4" name="Google Shape;2354;p53"/>
            <p:cNvSpPr/>
            <p:nvPr/>
          </p:nvSpPr>
          <p:spPr>
            <a:xfrm>
              <a:off x="4772142" y="3668004"/>
              <a:ext cx="5853" cy="14738"/>
            </a:xfrm>
            <a:custGeom>
              <a:avLst/>
              <a:gdLst/>
              <a:ahLst/>
              <a:cxnLst/>
              <a:rect l="l" t="t" r="r" b="b"/>
              <a:pathLst>
                <a:path w="251" h="632" extrusionOk="0">
                  <a:moveTo>
                    <a:pt x="120" y="0"/>
                  </a:moveTo>
                  <a:cubicBezTo>
                    <a:pt x="48" y="0"/>
                    <a:pt x="1" y="60"/>
                    <a:pt x="1" y="119"/>
                  </a:cubicBezTo>
                  <a:lnTo>
                    <a:pt x="1" y="500"/>
                  </a:lnTo>
                  <a:cubicBezTo>
                    <a:pt x="1" y="572"/>
                    <a:pt x="48" y="631"/>
                    <a:pt x="120" y="631"/>
                  </a:cubicBezTo>
                  <a:lnTo>
                    <a:pt x="132" y="631"/>
                  </a:lnTo>
                  <a:cubicBezTo>
                    <a:pt x="191" y="631"/>
                    <a:pt x="251" y="572"/>
                    <a:pt x="251" y="500"/>
                  </a:cubicBezTo>
                  <a:lnTo>
                    <a:pt x="251" y="119"/>
                  </a:lnTo>
                  <a:cubicBezTo>
                    <a:pt x="251" y="60"/>
                    <a:pt x="191" y="0"/>
                    <a:pt x="132" y="0"/>
                  </a:cubicBezTo>
                  <a:close/>
                </a:path>
              </a:pathLst>
            </a:custGeom>
            <a:solidFill>
              <a:srgbClr val="662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5" name="Google Shape;2355;p53"/>
            <p:cNvSpPr/>
            <p:nvPr/>
          </p:nvSpPr>
          <p:spPr>
            <a:xfrm>
              <a:off x="4771326" y="3667515"/>
              <a:ext cx="7509" cy="16044"/>
            </a:xfrm>
            <a:custGeom>
              <a:avLst/>
              <a:gdLst/>
              <a:ahLst/>
              <a:cxnLst/>
              <a:rect l="l" t="t" r="r" b="b"/>
              <a:pathLst>
                <a:path w="322" h="688" extrusionOk="0">
                  <a:moveTo>
                    <a:pt x="181" y="55"/>
                  </a:moveTo>
                  <a:cubicBezTo>
                    <a:pt x="221" y="55"/>
                    <a:pt x="250" y="99"/>
                    <a:pt x="250" y="152"/>
                  </a:cubicBezTo>
                  <a:lnTo>
                    <a:pt x="250" y="533"/>
                  </a:lnTo>
                  <a:cubicBezTo>
                    <a:pt x="244" y="581"/>
                    <a:pt x="202" y="605"/>
                    <a:pt x="161" y="605"/>
                  </a:cubicBezTo>
                  <a:cubicBezTo>
                    <a:pt x="119" y="605"/>
                    <a:pt x="77" y="581"/>
                    <a:pt x="72" y="533"/>
                  </a:cubicBezTo>
                  <a:lnTo>
                    <a:pt x="72" y="152"/>
                  </a:lnTo>
                  <a:cubicBezTo>
                    <a:pt x="72" y="93"/>
                    <a:pt x="107" y="57"/>
                    <a:pt x="167" y="57"/>
                  </a:cubicBezTo>
                  <a:cubicBezTo>
                    <a:pt x="172" y="56"/>
                    <a:pt x="177" y="55"/>
                    <a:pt x="181" y="55"/>
                  </a:cubicBezTo>
                  <a:close/>
                  <a:moveTo>
                    <a:pt x="161" y="0"/>
                  </a:moveTo>
                  <a:cubicBezTo>
                    <a:pt x="83" y="0"/>
                    <a:pt x="6" y="51"/>
                    <a:pt x="0" y="152"/>
                  </a:cubicBezTo>
                  <a:lnTo>
                    <a:pt x="0" y="533"/>
                  </a:lnTo>
                  <a:cubicBezTo>
                    <a:pt x="0" y="617"/>
                    <a:pt x="72" y="688"/>
                    <a:pt x="167" y="688"/>
                  </a:cubicBezTo>
                  <a:cubicBezTo>
                    <a:pt x="250" y="688"/>
                    <a:pt x="322" y="617"/>
                    <a:pt x="322" y="533"/>
                  </a:cubicBezTo>
                  <a:lnTo>
                    <a:pt x="322" y="152"/>
                  </a:lnTo>
                  <a:cubicBezTo>
                    <a:pt x="316" y="51"/>
                    <a:pt x="238" y="0"/>
                    <a:pt x="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6" name="Google Shape;2356;p53"/>
            <p:cNvSpPr/>
            <p:nvPr/>
          </p:nvSpPr>
          <p:spPr>
            <a:xfrm>
              <a:off x="4705238" y="3641350"/>
              <a:ext cx="77772" cy="30013"/>
            </a:xfrm>
            <a:custGeom>
              <a:avLst/>
              <a:gdLst/>
              <a:ahLst/>
              <a:cxnLst/>
              <a:rect l="l" t="t" r="r" b="b"/>
              <a:pathLst>
                <a:path w="3335" h="1287" extrusionOk="0">
                  <a:moveTo>
                    <a:pt x="191" y="0"/>
                  </a:moveTo>
                  <a:cubicBezTo>
                    <a:pt x="96" y="0"/>
                    <a:pt x="0" y="84"/>
                    <a:pt x="0" y="191"/>
                  </a:cubicBezTo>
                  <a:lnTo>
                    <a:pt x="0" y="1096"/>
                  </a:lnTo>
                  <a:cubicBezTo>
                    <a:pt x="0" y="1191"/>
                    <a:pt x="96" y="1286"/>
                    <a:pt x="191" y="1286"/>
                  </a:cubicBezTo>
                  <a:lnTo>
                    <a:pt x="3144" y="1286"/>
                  </a:lnTo>
                  <a:cubicBezTo>
                    <a:pt x="3251" y="1286"/>
                    <a:pt x="3334" y="1191"/>
                    <a:pt x="3334" y="1096"/>
                  </a:cubicBezTo>
                  <a:lnTo>
                    <a:pt x="3334" y="191"/>
                  </a:lnTo>
                  <a:cubicBezTo>
                    <a:pt x="3334" y="84"/>
                    <a:pt x="3251" y="0"/>
                    <a:pt x="3144" y="0"/>
                  </a:cubicBezTo>
                  <a:close/>
                </a:path>
              </a:pathLst>
            </a:custGeom>
            <a:solidFill>
              <a:srgbClr val="662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7" name="Google Shape;2357;p53"/>
            <p:cNvSpPr/>
            <p:nvPr/>
          </p:nvSpPr>
          <p:spPr>
            <a:xfrm>
              <a:off x="4704398" y="3640510"/>
              <a:ext cx="79428" cy="31669"/>
            </a:xfrm>
            <a:custGeom>
              <a:avLst/>
              <a:gdLst/>
              <a:ahLst/>
              <a:cxnLst/>
              <a:rect l="l" t="t" r="r" b="b"/>
              <a:pathLst>
                <a:path w="3406" h="1358" extrusionOk="0">
                  <a:moveTo>
                    <a:pt x="3180" y="72"/>
                  </a:moveTo>
                  <a:cubicBezTo>
                    <a:pt x="3263" y="72"/>
                    <a:pt x="3323" y="143"/>
                    <a:pt x="3323" y="227"/>
                  </a:cubicBezTo>
                  <a:lnTo>
                    <a:pt x="3323" y="1132"/>
                  </a:lnTo>
                  <a:cubicBezTo>
                    <a:pt x="3323" y="1215"/>
                    <a:pt x="3263" y="1274"/>
                    <a:pt x="3180" y="1274"/>
                  </a:cubicBezTo>
                  <a:lnTo>
                    <a:pt x="227" y="1274"/>
                  </a:lnTo>
                  <a:cubicBezTo>
                    <a:pt x="144" y="1274"/>
                    <a:pt x="84" y="1215"/>
                    <a:pt x="84" y="1132"/>
                  </a:cubicBezTo>
                  <a:lnTo>
                    <a:pt x="84" y="227"/>
                  </a:lnTo>
                  <a:cubicBezTo>
                    <a:pt x="84" y="143"/>
                    <a:pt x="144" y="72"/>
                    <a:pt x="227" y="72"/>
                  </a:cubicBezTo>
                  <a:close/>
                  <a:moveTo>
                    <a:pt x="227" y="0"/>
                  </a:moveTo>
                  <a:cubicBezTo>
                    <a:pt x="108" y="0"/>
                    <a:pt x="1" y="108"/>
                    <a:pt x="1" y="227"/>
                  </a:cubicBezTo>
                  <a:lnTo>
                    <a:pt x="1" y="1132"/>
                  </a:lnTo>
                  <a:cubicBezTo>
                    <a:pt x="1" y="1263"/>
                    <a:pt x="108" y="1358"/>
                    <a:pt x="227" y="1358"/>
                  </a:cubicBezTo>
                  <a:lnTo>
                    <a:pt x="3180" y="1358"/>
                  </a:lnTo>
                  <a:cubicBezTo>
                    <a:pt x="3299" y="1358"/>
                    <a:pt x="3406" y="1263"/>
                    <a:pt x="3406" y="1132"/>
                  </a:cubicBezTo>
                  <a:lnTo>
                    <a:pt x="3406" y="227"/>
                  </a:lnTo>
                  <a:cubicBezTo>
                    <a:pt x="3406" y="108"/>
                    <a:pt x="3299" y="0"/>
                    <a:pt x="31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8" name="Google Shape;2358;p53"/>
            <p:cNvSpPr/>
            <p:nvPr/>
          </p:nvSpPr>
          <p:spPr>
            <a:xfrm>
              <a:off x="4597500" y="3771567"/>
              <a:ext cx="30013" cy="77492"/>
            </a:xfrm>
            <a:custGeom>
              <a:avLst/>
              <a:gdLst/>
              <a:ahLst/>
              <a:cxnLst/>
              <a:rect l="l" t="t" r="r" b="b"/>
              <a:pathLst>
                <a:path w="1287" h="3323" extrusionOk="0">
                  <a:moveTo>
                    <a:pt x="191" y="0"/>
                  </a:moveTo>
                  <a:cubicBezTo>
                    <a:pt x="84" y="0"/>
                    <a:pt x="1" y="84"/>
                    <a:pt x="1" y="191"/>
                  </a:cubicBezTo>
                  <a:lnTo>
                    <a:pt x="1" y="3132"/>
                  </a:lnTo>
                  <a:cubicBezTo>
                    <a:pt x="1" y="3239"/>
                    <a:pt x="84" y="3322"/>
                    <a:pt x="191" y="3322"/>
                  </a:cubicBezTo>
                  <a:lnTo>
                    <a:pt x="1096" y="3322"/>
                  </a:lnTo>
                  <a:cubicBezTo>
                    <a:pt x="1191" y="3322"/>
                    <a:pt x="1287" y="3239"/>
                    <a:pt x="1287" y="3132"/>
                  </a:cubicBezTo>
                  <a:lnTo>
                    <a:pt x="1287" y="191"/>
                  </a:lnTo>
                  <a:cubicBezTo>
                    <a:pt x="1287" y="84"/>
                    <a:pt x="1191" y="0"/>
                    <a:pt x="1096" y="0"/>
                  </a:cubicBezTo>
                  <a:close/>
                </a:path>
              </a:pathLst>
            </a:custGeom>
            <a:solidFill>
              <a:srgbClr val="662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9" name="Google Shape;2359;p53"/>
            <p:cNvSpPr/>
            <p:nvPr/>
          </p:nvSpPr>
          <p:spPr>
            <a:xfrm>
              <a:off x="4596684" y="3770728"/>
              <a:ext cx="31669" cy="79148"/>
            </a:xfrm>
            <a:custGeom>
              <a:avLst/>
              <a:gdLst/>
              <a:ahLst/>
              <a:cxnLst/>
              <a:rect l="l" t="t" r="r" b="b"/>
              <a:pathLst>
                <a:path w="1358" h="3394" extrusionOk="0">
                  <a:moveTo>
                    <a:pt x="1131" y="72"/>
                  </a:moveTo>
                  <a:cubicBezTo>
                    <a:pt x="1214" y="72"/>
                    <a:pt x="1274" y="131"/>
                    <a:pt x="1274" y="215"/>
                  </a:cubicBezTo>
                  <a:lnTo>
                    <a:pt x="1274" y="3168"/>
                  </a:lnTo>
                  <a:cubicBezTo>
                    <a:pt x="1274" y="3251"/>
                    <a:pt x="1214" y="3310"/>
                    <a:pt x="1131" y="3310"/>
                  </a:cubicBezTo>
                  <a:lnTo>
                    <a:pt x="226" y="3310"/>
                  </a:lnTo>
                  <a:cubicBezTo>
                    <a:pt x="143" y="3310"/>
                    <a:pt x="71" y="3251"/>
                    <a:pt x="71" y="3168"/>
                  </a:cubicBezTo>
                  <a:lnTo>
                    <a:pt x="71" y="215"/>
                  </a:lnTo>
                  <a:cubicBezTo>
                    <a:pt x="71" y="131"/>
                    <a:pt x="143" y="72"/>
                    <a:pt x="226" y="72"/>
                  </a:cubicBezTo>
                  <a:close/>
                  <a:moveTo>
                    <a:pt x="226" y="1"/>
                  </a:moveTo>
                  <a:cubicBezTo>
                    <a:pt x="95" y="1"/>
                    <a:pt x="0" y="96"/>
                    <a:pt x="0" y="227"/>
                  </a:cubicBezTo>
                  <a:lnTo>
                    <a:pt x="0" y="3168"/>
                  </a:lnTo>
                  <a:cubicBezTo>
                    <a:pt x="0" y="3299"/>
                    <a:pt x="95" y="3394"/>
                    <a:pt x="226" y="3394"/>
                  </a:cubicBezTo>
                  <a:lnTo>
                    <a:pt x="1131" y="3394"/>
                  </a:lnTo>
                  <a:cubicBezTo>
                    <a:pt x="1250" y="3394"/>
                    <a:pt x="1357" y="3299"/>
                    <a:pt x="1357" y="3168"/>
                  </a:cubicBezTo>
                  <a:lnTo>
                    <a:pt x="1357" y="227"/>
                  </a:lnTo>
                  <a:cubicBezTo>
                    <a:pt x="1357" y="96"/>
                    <a:pt x="1250" y="1"/>
                    <a:pt x="11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0" name="Google Shape;2360;p53"/>
            <p:cNvSpPr/>
            <p:nvPr/>
          </p:nvSpPr>
          <p:spPr>
            <a:xfrm>
              <a:off x="4806026" y="3943970"/>
              <a:ext cx="30013" cy="77772"/>
            </a:xfrm>
            <a:custGeom>
              <a:avLst/>
              <a:gdLst/>
              <a:ahLst/>
              <a:cxnLst/>
              <a:rect l="l" t="t" r="r" b="b"/>
              <a:pathLst>
                <a:path w="1287" h="3335" extrusionOk="0">
                  <a:moveTo>
                    <a:pt x="191" y="1"/>
                  </a:moveTo>
                  <a:cubicBezTo>
                    <a:pt x="96" y="1"/>
                    <a:pt x="0" y="96"/>
                    <a:pt x="0" y="191"/>
                  </a:cubicBezTo>
                  <a:lnTo>
                    <a:pt x="0" y="3144"/>
                  </a:lnTo>
                  <a:cubicBezTo>
                    <a:pt x="0" y="3251"/>
                    <a:pt x="96" y="3335"/>
                    <a:pt x="191" y="3335"/>
                  </a:cubicBezTo>
                  <a:lnTo>
                    <a:pt x="1096" y="3335"/>
                  </a:lnTo>
                  <a:cubicBezTo>
                    <a:pt x="1203" y="3335"/>
                    <a:pt x="1286" y="3251"/>
                    <a:pt x="1286" y="3144"/>
                  </a:cubicBezTo>
                  <a:lnTo>
                    <a:pt x="1286" y="191"/>
                  </a:lnTo>
                  <a:cubicBezTo>
                    <a:pt x="1286" y="96"/>
                    <a:pt x="1203" y="1"/>
                    <a:pt x="1096" y="1"/>
                  </a:cubicBezTo>
                  <a:close/>
                </a:path>
              </a:pathLst>
            </a:custGeom>
            <a:solidFill>
              <a:srgbClr val="662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1" name="Google Shape;2361;p53"/>
            <p:cNvSpPr/>
            <p:nvPr/>
          </p:nvSpPr>
          <p:spPr>
            <a:xfrm>
              <a:off x="4805186" y="3943434"/>
              <a:ext cx="31669" cy="79428"/>
            </a:xfrm>
            <a:custGeom>
              <a:avLst/>
              <a:gdLst/>
              <a:ahLst/>
              <a:cxnLst/>
              <a:rect l="l" t="t" r="r" b="b"/>
              <a:pathLst>
                <a:path w="1358" h="3406" extrusionOk="0">
                  <a:moveTo>
                    <a:pt x="1132" y="72"/>
                  </a:moveTo>
                  <a:cubicBezTo>
                    <a:pt x="1215" y="72"/>
                    <a:pt x="1287" y="143"/>
                    <a:pt x="1287" y="226"/>
                  </a:cubicBezTo>
                  <a:lnTo>
                    <a:pt x="1287" y="3167"/>
                  </a:lnTo>
                  <a:cubicBezTo>
                    <a:pt x="1287" y="3251"/>
                    <a:pt x="1215" y="3322"/>
                    <a:pt x="1132" y="3322"/>
                  </a:cubicBezTo>
                  <a:lnTo>
                    <a:pt x="227" y="3322"/>
                  </a:lnTo>
                  <a:cubicBezTo>
                    <a:pt x="144" y="3322"/>
                    <a:pt x="84" y="3251"/>
                    <a:pt x="84" y="3167"/>
                  </a:cubicBezTo>
                  <a:lnTo>
                    <a:pt x="84" y="226"/>
                  </a:lnTo>
                  <a:cubicBezTo>
                    <a:pt x="84" y="143"/>
                    <a:pt x="144" y="72"/>
                    <a:pt x="227" y="72"/>
                  </a:cubicBezTo>
                  <a:close/>
                  <a:moveTo>
                    <a:pt x="227" y="0"/>
                  </a:moveTo>
                  <a:cubicBezTo>
                    <a:pt x="108" y="0"/>
                    <a:pt x="1" y="95"/>
                    <a:pt x="1" y="226"/>
                  </a:cubicBezTo>
                  <a:lnTo>
                    <a:pt x="1" y="3167"/>
                  </a:lnTo>
                  <a:cubicBezTo>
                    <a:pt x="1" y="3298"/>
                    <a:pt x="108" y="3393"/>
                    <a:pt x="227" y="3405"/>
                  </a:cubicBezTo>
                  <a:lnTo>
                    <a:pt x="1132" y="3405"/>
                  </a:lnTo>
                  <a:cubicBezTo>
                    <a:pt x="1263" y="3405"/>
                    <a:pt x="1358" y="3298"/>
                    <a:pt x="1358" y="3167"/>
                  </a:cubicBezTo>
                  <a:lnTo>
                    <a:pt x="1358" y="226"/>
                  </a:lnTo>
                  <a:cubicBezTo>
                    <a:pt x="1358" y="95"/>
                    <a:pt x="1263" y="0"/>
                    <a:pt x="11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2" name="Google Shape;2362;p53"/>
            <p:cNvSpPr/>
            <p:nvPr/>
          </p:nvSpPr>
          <p:spPr>
            <a:xfrm>
              <a:off x="4502006" y="4058097"/>
              <a:ext cx="38058" cy="43049"/>
            </a:xfrm>
            <a:custGeom>
              <a:avLst/>
              <a:gdLst/>
              <a:ahLst/>
              <a:cxnLst/>
              <a:rect l="l" t="t" r="r" b="b"/>
              <a:pathLst>
                <a:path w="1632" h="1846" extrusionOk="0">
                  <a:moveTo>
                    <a:pt x="0" y="0"/>
                  </a:moveTo>
                  <a:lnTo>
                    <a:pt x="0" y="1846"/>
                  </a:lnTo>
                  <a:lnTo>
                    <a:pt x="1631" y="1846"/>
                  </a:lnTo>
                  <a:lnTo>
                    <a:pt x="1631"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3" name="Google Shape;2363;p53"/>
            <p:cNvSpPr/>
            <p:nvPr/>
          </p:nvSpPr>
          <p:spPr>
            <a:xfrm>
              <a:off x="4501166" y="4057257"/>
              <a:ext cx="39714" cy="45008"/>
            </a:xfrm>
            <a:custGeom>
              <a:avLst/>
              <a:gdLst/>
              <a:ahLst/>
              <a:cxnLst/>
              <a:rect l="l" t="t" r="r" b="b"/>
              <a:pathLst>
                <a:path w="1703" h="1930" extrusionOk="0">
                  <a:moveTo>
                    <a:pt x="1631" y="60"/>
                  </a:moveTo>
                  <a:lnTo>
                    <a:pt x="1631" y="1846"/>
                  </a:lnTo>
                  <a:lnTo>
                    <a:pt x="72" y="1846"/>
                  </a:lnTo>
                  <a:lnTo>
                    <a:pt x="72" y="60"/>
                  </a:lnTo>
                  <a:close/>
                  <a:moveTo>
                    <a:pt x="36" y="1"/>
                  </a:moveTo>
                  <a:cubicBezTo>
                    <a:pt x="24" y="1"/>
                    <a:pt x="0" y="13"/>
                    <a:pt x="0" y="36"/>
                  </a:cubicBezTo>
                  <a:lnTo>
                    <a:pt x="0" y="1882"/>
                  </a:lnTo>
                  <a:cubicBezTo>
                    <a:pt x="0" y="1906"/>
                    <a:pt x="24" y="1930"/>
                    <a:pt x="36" y="1930"/>
                  </a:cubicBezTo>
                  <a:lnTo>
                    <a:pt x="1667" y="1930"/>
                  </a:lnTo>
                  <a:cubicBezTo>
                    <a:pt x="1691" y="1930"/>
                    <a:pt x="1703" y="1906"/>
                    <a:pt x="1703" y="1882"/>
                  </a:cubicBezTo>
                  <a:lnTo>
                    <a:pt x="1703" y="36"/>
                  </a:lnTo>
                  <a:cubicBezTo>
                    <a:pt x="1703" y="13"/>
                    <a:pt x="1691" y="1"/>
                    <a:pt x="1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4" name="Google Shape;2364;p53"/>
            <p:cNvSpPr/>
            <p:nvPr/>
          </p:nvSpPr>
          <p:spPr>
            <a:xfrm>
              <a:off x="4552516" y="4058097"/>
              <a:ext cx="38082" cy="43049"/>
            </a:xfrm>
            <a:custGeom>
              <a:avLst/>
              <a:gdLst/>
              <a:ahLst/>
              <a:cxnLst/>
              <a:rect l="l" t="t" r="r" b="b"/>
              <a:pathLst>
                <a:path w="1633" h="1846" extrusionOk="0">
                  <a:moveTo>
                    <a:pt x="1" y="0"/>
                  </a:moveTo>
                  <a:lnTo>
                    <a:pt x="1" y="1846"/>
                  </a:lnTo>
                  <a:lnTo>
                    <a:pt x="1632" y="1846"/>
                  </a:lnTo>
                  <a:lnTo>
                    <a:pt x="1632"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5" name="Google Shape;2365;p53"/>
            <p:cNvSpPr/>
            <p:nvPr/>
          </p:nvSpPr>
          <p:spPr>
            <a:xfrm>
              <a:off x="4551700" y="4057257"/>
              <a:ext cx="39994" cy="45008"/>
            </a:xfrm>
            <a:custGeom>
              <a:avLst/>
              <a:gdLst/>
              <a:ahLst/>
              <a:cxnLst/>
              <a:rect l="l" t="t" r="r" b="b"/>
              <a:pathLst>
                <a:path w="1715" h="1930" extrusionOk="0">
                  <a:moveTo>
                    <a:pt x="1631" y="60"/>
                  </a:moveTo>
                  <a:lnTo>
                    <a:pt x="1631" y="1846"/>
                  </a:lnTo>
                  <a:lnTo>
                    <a:pt x="84" y="1846"/>
                  </a:lnTo>
                  <a:lnTo>
                    <a:pt x="84" y="60"/>
                  </a:lnTo>
                  <a:close/>
                  <a:moveTo>
                    <a:pt x="36" y="1"/>
                  </a:moveTo>
                  <a:cubicBezTo>
                    <a:pt x="12" y="1"/>
                    <a:pt x="0" y="13"/>
                    <a:pt x="0" y="36"/>
                  </a:cubicBezTo>
                  <a:lnTo>
                    <a:pt x="0" y="1882"/>
                  </a:lnTo>
                  <a:cubicBezTo>
                    <a:pt x="0" y="1906"/>
                    <a:pt x="12" y="1930"/>
                    <a:pt x="36" y="1930"/>
                  </a:cubicBezTo>
                  <a:lnTo>
                    <a:pt x="1679" y="1930"/>
                  </a:lnTo>
                  <a:cubicBezTo>
                    <a:pt x="1691" y="1930"/>
                    <a:pt x="1715" y="1906"/>
                    <a:pt x="1715" y="1882"/>
                  </a:cubicBezTo>
                  <a:lnTo>
                    <a:pt x="1715" y="36"/>
                  </a:lnTo>
                  <a:cubicBezTo>
                    <a:pt x="1715" y="13"/>
                    <a:pt x="1691" y="1"/>
                    <a:pt x="16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6" name="Google Shape;2366;p53"/>
            <p:cNvSpPr/>
            <p:nvPr/>
          </p:nvSpPr>
          <p:spPr>
            <a:xfrm>
              <a:off x="4603050" y="4058097"/>
              <a:ext cx="38082" cy="43049"/>
            </a:xfrm>
            <a:custGeom>
              <a:avLst/>
              <a:gdLst/>
              <a:ahLst/>
              <a:cxnLst/>
              <a:rect l="l" t="t" r="r" b="b"/>
              <a:pathLst>
                <a:path w="1633" h="1846" extrusionOk="0">
                  <a:moveTo>
                    <a:pt x="1" y="0"/>
                  </a:moveTo>
                  <a:lnTo>
                    <a:pt x="1" y="1846"/>
                  </a:lnTo>
                  <a:lnTo>
                    <a:pt x="1632" y="1846"/>
                  </a:lnTo>
                  <a:lnTo>
                    <a:pt x="1632"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7" name="Google Shape;2367;p53"/>
            <p:cNvSpPr/>
            <p:nvPr/>
          </p:nvSpPr>
          <p:spPr>
            <a:xfrm>
              <a:off x="4602234" y="4057257"/>
              <a:ext cx="39994" cy="45008"/>
            </a:xfrm>
            <a:custGeom>
              <a:avLst/>
              <a:gdLst/>
              <a:ahLst/>
              <a:cxnLst/>
              <a:rect l="l" t="t" r="r" b="b"/>
              <a:pathLst>
                <a:path w="1715" h="1930" extrusionOk="0">
                  <a:moveTo>
                    <a:pt x="1631" y="60"/>
                  </a:moveTo>
                  <a:lnTo>
                    <a:pt x="1631" y="1846"/>
                  </a:lnTo>
                  <a:lnTo>
                    <a:pt x="84" y="1846"/>
                  </a:lnTo>
                  <a:lnTo>
                    <a:pt x="84" y="60"/>
                  </a:lnTo>
                  <a:close/>
                  <a:moveTo>
                    <a:pt x="48" y="1"/>
                  </a:moveTo>
                  <a:cubicBezTo>
                    <a:pt x="24" y="1"/>
                    <a:pt x="0" y="13"/>
                    <a:pt x="0" y="36"/>
                  </a:cubicBezTo>
                  <a:lnTo>
                    <a:pt x="0" y="1882"/>
                  </a:lnTo>
                  <a:cubicBezTo>
                    <a:pt x="0" y="1906"/>
                    <a:pt x="24" y="1930"/>
                    <a:pt x="48" y="1930"/>
                  </a:cubicBezTo>
                  <a:lnTo>
                    <a:pt x="1667" y="1930"/>
                  </a:lnTo>
                  <a:cubicBezTo>
                    <a:pt x="1691" y="1930"/>
                    <a:pt x="1715" y="1906"/>
                    <a:pt x="1715" y="1882"/>
                  </a:cubicBezTo>
                  <a:lnTo>
                    <a:pt x="1715" y="36"/>
                  </a:lnTo>
                  <a:cubicBezTo>
                    <a:pt x="1715" y="13"/>
                    <a:pt x="1691" y="1"/>
                    <a:pt x="1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8" name="Google Shape;2368;p53"/>
            <p:cNvSpPr/>
            <p:nvPr/>
          </p:nvSpPr>
          <p:spPr>
            <a:xfrm>
              <a:off x="4653864" y="4058097"/>
              <a:ext cx="37778" cy="43049"/>
            </a:xfrm>
            <a:custGeom>
              <a:avLst/>
              <a:gdLst/>
              <a:ahLst/>
              <a:cxnLst/>
              <a:rect l="l" t="t" r="r" b="b"/>
              <a:pathLst>
                <a:path w="1620" h="1846" extrusionOk="0">
                  <a:moveTo>
                    <a:pt x="1" y="0"/>
                  </a:moveTo>
                  <a:lnTo>
                    <a:pt x="1" y="1846"/>
                  </a:lnTo>
                  <a:lnTo>
                    <a:pt x="1620" y="1846"/>
                  </a:lnTo>
                  <a:lnTo>
                    <a:pt x="1620"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9" name="Google Shape;2369;p53"/>
            <p:cNvSpPr/>
            <p:nvPr/>
          </p:nvSpPr>
          <p:spPr>
            <a:xfrm>
              <a:off x="4652768" y="4057257"/>
              <a:ext cx="39994" cy="45008"/>
            </a:xfrm>
            <a:custGeom>
              <a:avLst/>
              <a:gdLst/>
              <a:ahLst/>
              <a:cxnLst/>
              <a:rect l="l" t="t" r="r" b="b"/>
              <a:pathLst>
                <a:path w="1715" h="1930" extrusionOk="0">
                  <a:moveTo>
                    <a:pt x="1631" y="60"/>
                  </a:moveTo>
                  <a:lnTo>
                    <a:pt x="1631" y="1846"/>
                  </a:lnTo>
                  <a:lnTo>
                    <a:pt x="83" y="1846"/>
                  </a:lnTo>
                  <a:lnTo>
                    <a:pt x="83" y="60"/>
                  </a:lnTo>
                  <a:close/>
                  <a:moveTo>
                    <a:pt x="36" y="1"/>
                  </a:moveTo>
                  <a:cubicBezTo>
                    <a:pt x="12" y="1"/>
                    <a:pt x="0" y="13"/>
                    <a:pt x="0" y="36"/>
                  </a:cubicBezTo>
                  <a:lnTo>
                    <a:pt x="0" y="1882"/>
                  </a:lnTo>
                  <a:cubicBezTo>
                    <a:pt x="0" y="1906"/>
                    <a:pt x="12" y="1930"/>
                    <a:pt x="36" y="1930"/>
                  </a:cubicBezTo>
                  <a:lnTo>
                    <a:pt x="1679" y="1930"/>
                  </a:lnTo>
                  <a:cubicBezTo>
                    <a:pt x="1691" y="1930"/>
                    <a:pt x="1715" y="1906"/>
                    <a:pt x="1715" y="1882"/>
                  </a:cubicBezTo>
                  <a:lnTo>
                    <a:pt x="1715" y="36"/>
                  </a:lnTo>
                  <a:cubicBezTo>
                    <a:pt x="1715" y="13"/>
                    <a:pt x="1691" y="1"/>
                    <a:pt x="16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0" name="Google Shape;2370;p53"/>
            <p:cNvSpPr/>
            <p:nvPr/>
          </p:nvSpPr>
          <p:spPr>
            <a:xfrm>
              <a:off x="3085142" y="3678545"/>
              <a:ext cx="149948" cy="222706"/>
            </a:xfrm>
            <a:custGeom>
              <a:avLst/>
              <a:gdLst/>
              <a:ahLst/>
              <a:cxnLst/>
              <a:rect l="l" t="t" r="r" b="b"/>
              <a:pathLst>
                <a:path w="6430" h="9550" extrusionOk="0">
                  <a:moveTo>
                    <a:pt x="3215" y="1"/>
                  </a:moveTo>
                  <a:cubicBezTo>
                    <a:pt x="1477" y="1"/>
                    <a:pt x="72" y="1287"/>
                    <a:pt x="0" y="2882"/>
                  </a:cubicBezTo>
                  <a:lnTo>
                    <a:pt x="0" y="2953"/>
                  </a:lnTo>
                  <a:lnTo>
                    <a:pt x="0" y="3001"/>
                  </a:lnTo>
                  <a:lnTo>
                    <a:pt x="0" y="3061"/>
                  </a:lnTo>
                  <a:lnTo>
                    <a:pt x="0" y="9549"/>
                  </a:lnTo>
                  <a:lnTo>
                    <a:pt x="6418" y="9549"/>
                  </a:lnTo>
                  <a:lnTo>
                    <a:pt x="6418" y="3180"/>
                  </a:lnTo>
                  <a:cubicBezTo>
                    <a:pt x="6418" y="3120"/>
                    <a:pt x="6430" y="3061"/>
                    <a:pt x="6430" y="3001"/>
                  </a:cubicBezTo>
                  <a:cubicBezTo>
                    <a:pt x="6430" y="1346"/>
                    <a:pt x="4989" y="1"/>
                    <a:pt x="3215" y="1"/>
                  </a:cubicBezTo>
                  <a:close/>
                </a:path>
              </a:pathLst>
            </a:custGeom>
            <a:solidFill>
              <a:srgbClr val="FCD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1" name="Google Shape;2371;p53"/>
            <p:cNvSpPr/>
            <p:nvPr/>
          </p:nvSpPr>
          <p:spPr>
            <a:xfrm>
              <a:off x="3083207" y="3676609"/>
              <a:ext cx="153282" cy="226577"/>
            </a:xfrm>
            <a:custGeom>
              <a:avLst/>
              <a:gdLst/>
              <a:ahLst/>
              <a:cxnLst/>
              <a:rect l="l" t="t" r="r" b="b"/>
              <a:pathLst>
                <a:path w="6573" h="9716" extrusionOk="0">
                  <a:moveTo>
                    <a:pt x="3286" y="155"/>
                  </a:moveTo>
                  <a:cubicBezTo>
                    <a:pt x="5013" y="155"/>
                    <a:pt x="6418" y="1465"/>
                    <a:pt x="6418" y="3084"/>
                  </a:cubicBezTo>
                  <a:lnTo>
                    <a:pt x="6418" y="3215"/>
                  </a:lnTo>
                  <a:lnTo>
                    <a:pt x="6418" y="9561"/>
                  </a:lnTo>
                  <a:lnTo>
                    <a:pt x="155" y="9561"/>
                  </a:lnTo>
                  <a:lnTo>
                    <a:pt x="143" y="3132"/>
                  </a:lnTo>
                  <a:lnTo>
                    <a:pt x="143" y="3096"/>
                  </a:lnTo>
                  <a:cubicBezTo>
                    <a:pt x="143" y="3084"/>
                    <a:pt x="143" y="3072"/>
                    <a:pt x="143" y="3060"/>
                  </a:cubicBezTo>
                  <a:lnTo>
                    <a:pt x="143" y="3024"/>
                  </a:lnTo>
                  <a:lnTo>
                    <a:pt x="143" y="2989"/>
                  </a:lnTo>
                  <a:cubicBezTo>
                    <a:pt x="155" y="2977"/>
                    <a:pt x="155" y="2977"/>
                    <a:pt x="143" y="2965"/>
                  </a:cubicBezTo>
                  <a:cubicBezTo>
                    <a:pt x="214" y="1381"/>
                    <a:pt x="1596" y="155"/>
                    <a:pt x="3286" y="155"/>
                  </a:cubicBezTo>
                  <a:close/>
                  <a:moveTo>
                    <a:pt x="3286" y="0"/>
                  </a:moveTo>
                  <a:cubicBezTo>
                    <a:pt x="1524" y="0"/>
                    <a:pt x="83" y="1286"/>
                    <a:pt x="12" y="2941"/>
                  </a:cubicBezTo>
                  <a:cubicBezTo>
                    <a:pt x="0" y="2941"/>
                    <a:pt x="0" y="2953"/>
                    <a:pt x="12" y="2965"/>
                  </a:cubicBezTo>
                  <a:lnTo>
                    <a:pt x="12" y="3048"/>
                  </a:lnTo>
                  <a:cubicBezTo>
                    <a:pt x="12" y="3060"/>
                    <a:pt x="12" y="3072"/>
                    <a:pt x="12" y="3084"/>
                  </a:cubicBezTo>
                  <a:cubicBezTo>
                    <a:pt x="12" y="3096"/>
                    <a:pt x="12" y="3108"/>
                    <a:pt x="12" y="3120"/>
                  </a:cubicBezTo>
                  <a:lnTo>
                    <a:pt x="12" y="9644"/>
                  </a:lnTo>
                  <a:cubicBezTo>
                    <a:pt x="12" y="9680"/>
                    <a:pt x="36" y="9716"/>
                    <a:pt x="83" y="9716"/>
                  </a:cubicBezTo>
                  <a:lnTo>
                    <a:pt x="6501" y="9716"/>
                  </a:lnTo>
                  <a:cubicBezTo>
                    <a:pt x="6537" y="9716"/>
                    <a:pt x="6572" y="9680"/>
                    <a:pt x="6572" y="9632"/>
                  </a:cubicBezTo>
                  <a:lnTo>
                    <a:pt x="6572" y="3275"/>
                  </a:lnTo>
                  <a:lnTo>
                    <a:pt x="6572" y="3227"/>
                  </a:lnTo>
                  <a:lnTo>
                    <a:pt x="6572" y="3084"/>
                  </a:lnTo>
                  <a:cubicBezTo>
                    <a:pt x="6572" y="1381"/>
                    <a:pt x="5096" y="0"/>
                    <a:pt x="3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2" name="Google Shape;2372;p53"/>
            <p:cNvSpPr/>
            <p:nvPr/>
          </p:nvSpPr>
          <p:spPr>
            <a:xfrm>
              <a:off x="3085142" y="3825972"/>
              <a:ext cx="149948" cy="140246"/>
            </a:xfrm>
            <a:custGeom>
              <a:avLst/>
              <a:gdLst/>
              <a:ahLst/>
              <a:cxnLst/>
              <a:rect l="l" t="t" r="r" b="b"/>
              <a:pathLst>
                <a:path w="6430" h="6014" extrusionOk="0">
                  <a:moveTo>
                    <a:pt x="3215" y="1"/>
                  </a:moveTo>
                  <a:cubicBezTo>
                    <a:pt x="1441" y="1"/>
                    <a:pt x="0" y="1346"/>
                    <a:pt x="0" y="3013"/>
                  </a:cubicBezTo>
                  <a:cubicBezTo>
                    <a:pt x="0" y="4668"/>
                    <a:pt x="1441" y="6013"/>
                    <a:pt x="3215" y="6013"/>
                  </a:cubicBezTo>
                  <a:cubicBezTo>
                    <a:pt x="4989" y="6013"/>
                    <a:pt x="6430" y="4668"/>
                    <a:pt x="6430" y="3013"/>
                  </a:cubicBezTo>
                  <a:cubicBezTo>
                    <a:pt x="6430" y="1346"/>
                    <a:pt x="4989" y="1"/>
                    <a:pt x="3215" y="1"/>
                  </a:cubicBezTo>
                  <a:close/>
                </a:path>
              </a:pathLst>
            </a:custGeom>
            <a:solidFill>
              <a:srgbClr val="C4A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3" name="Google Shape;2373;p53"/>
            <p:cNvSpPr/>
            <p:nvPr/>
          </p:nvSpPr>
          <p:spPr>
            <a:xfrm>
              <a:off x="3083207" y="3824316"/>
              <a:ext cx="153562" cy="143558"/>
            </a:xfrm>
            <a:custGeom>
              <a:avLst/>
              <a:gdLst/>
              <a:ahLst/>
              <a:cxnLst/>
              <a:rect l="l" t="t" r="r" b="b"/>
              <a:pathLst>
                <a:path w="6585" h="6156" extrusionOk="0">
                  <a:moveTo>
                    <a:pt x="3298" y="155"/>
                  </a:moveTo>
                  <a:cubicBezTo>
                    <a:pt x="5025" y="155"/>
                    <a:pt x="6429" y="1465"/>
                    <a:pt x="6429" y="3084"/>
                  </a:cubicBezTo>
                  <a:cubicBezTo>
                    <a:pt x="6429" y="4691"/>
                    <a:pt x="5025" y="6001"/>
                    <a:pt x="3298" y="6001"/>
                  </a:cubicBezTo>
                  <a:cubicBezTo>
                    <a:pt x="1560" y="6001"/>
                    <a:pt x="155" y="4691"/>
                    <a:pt x="155" y="3084"/>
                  </a:cubicBezTo>
                  <a:cubicBezTo>
                    <a:pt x="155" y="1465"/>
                    <a:pt x="1560" y="155"/>
                    <a:pt x="3298" y="155"/>
                  </a:cubicBezTo>
                  <a:close/>
                  <a:moveTo>
                    <a:pt x="3298" y="0"/>
                  </a:moveTo>
                  <a:cubicBezTo>
                    <a:pt x="1476" y="0"/>
                    <a:pt x="0" y="1382"/>
                    <a:pt x="0" y="3084"/>
                  </a:cubicBezTo>
                  <a:cubicBezTo>
                    <a:pt x="0" y="4775"/>
                    <a:pt x="1476" y="6156"/>
                    <a:pt x="3298" y="6156"/>
                  </a:cubicBezTo>
                  <a:cubicBezTo>
                    <a:pt x="5120" y="6156"/>
                    <a:pt x="6584" y="4775"/>
                    <a:pt x="6584" y="3084"/>
                  </a:cubicBezTo>
                  <a:cubicBezTo>
                    <a:pt x="6584" y="1382"/>
                    <a:pt x="5108" y="0"/>
                    <a:pt x="3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4" name="Google Shape;2374;p53"/>
            <p:cNvSpPr/>
            <p:nvPr/>
          </p:nvSpPr>
          <p:spPr>
            <a:xfrm>
              <a:off x="3083207" y="3815432"/>
              <a:ext cx="153562" cy="73598"/>
            </a:xfrm>
            <a:custGeom>
              <a:avLst/>
              <a:gdLst/>
              <a:ahLst/>
              <a:cxnLst/>
              <a:rect l="l" t="t" r="r" b="b"/>
              <a:pathLst>
                <a:path w="6585" h="3156" extrusionOk="0">
                  <a:moveTo>
                    <a:pt x="3298" y="0"/>
                  </a:moveTo>
                  <a:cubicBezTo>
                    <a:pt x="1476" y="0"/>
                    <a:pt x="0" y="1382"/>
                    <a:pt x="0" y="3084"/>
                  </a:cubicBezTo>
                  <a:cubicBezTo>
                    <a:pt x="0" y="3120"/>
                    <a:pt x="36" y="3156"/>
                    <a:pt x="83" y="3156"/>
                  </a:cubicBezTo>
                  <a:cubicBezTo>
                    <a:pt x="119" y="3156"/>
                    <a:pt x="155" y="3120"/>
                    <a:pt x="155" y="3084"/>
                  </a:cubicBezTo>
                  <a:cubicBezTo>
                    <a:pt x="155" y="1465"/>
                    <a:pt x="1560" y="155"/>
                    <a:pt x="3298" y="155"/>
                  </a:cubicBezTo>
                  <a:cubicBezTo>
                    <a:pt x="5025" y="155"/>
                    <a:pt x="6429" y="1465"/>
                    <a:pt x="6429" y="3084"/>
                  </a:cubicBezTo>
                  <a:cubicBezTo>
                    <a:pt x="6429" y="3120"/>
                    <a:pt x="6465" y="3156"/>
                    <a:pt x="6513" y="3156"/>
                  </a:cubicBezTo>
                  <a:cubicBezTo>
                    <a:pt x="6549" y="3156"/>
                    <a:pt x="6584" y="3120"/>
                    <a:pt x="6584" y="3084"/>
                  </a:cubicBezTo>
                  <a:cubicBezTo>
                    <a:pt x="6584" y="1382"/>
                    <a:pt x="5108" y="0"/>
                    <a:pt x="3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5" name="Google Shape;2375;p53"/>
            <p:cNvSpPr/>
            <p:nvPr/>
          </p:nvSpPr>
          <p:spPr>
            <a:xfrm>
              <a:off x="3083207" y="3685494"/>
              <a:ext cx="153562" cy="73598"/>
            </a:xfrm>
            <a:custGeom>
              <a:avLst/>
              <a:gdLst/>
              <a:ahLst/>
              <a:cxnLst/>
              <a:rect l="l" t="t" r="r" b="b"/>
              <a:pathLst>
                <a:path w="6585" h="3156" extrusionOk="0">
                  <a:moveTo>
                    <a:pt x="3298" y="0"/>
                  </a:moveTo>
                  <a:cubicBezTo>
                    <a:pt x="1476" y="0"/>
                    <a:pt x="0" y="1381"/>
                    <a:pt x="0" y="3072"/>
                  </a:cubicBezTo>
                  <a:cubicBezTo>
                    <a:pt x="0" y="3120"/>
                    <a:pt x="36" y="3155"/>
                    <a:pt x="83" y="3155"/>
                  </a:cubicBezTo>
                  <a:cubicBezTo>
                    <a:pt x="119" y="3144"/>
                    <a:pt x="155" y="3120"/>
                    <a:pt x="155" y="3072"/>
                  </a:cubicBezTo>
                  <a:cubicBezTo>
                    <a:pt x="155" y="1465"/>
                    <a:pt x="1560" y="143"/>
                    <a:pt x="3298" y="143"/>
                  </a:cubicBezTo>
                  <a:cubicBezTo>
                    <a:pt x="5025" y="143"/>
                    <a:pt x="6429" y="1465"/>
                    <a:pt x="6429" y="3072"/>
                  </a:cubicBezTo>
                  <a:cubicBezTo>
                    <a:pt x="6429" y="3120"/>
                    <a:pt x="6465" y="3155"/>
                    <a:pt x="6513" y="3155"/>
                  </a:cubicBezTo>
                  <a:cubicBezTo>
                    <a:pt x="6549" y="3144"/>
                    <a:pt x="6584" y="3120"/>
                    <a:pt x="6584" y="3072"/>
                  </a:cubicBezTo>
                  <a:cubicBezTo>
                    <a:pt x="6584" y="1381"/>
                    <a:pt x="5108" y="0"/>
                    <a:pt x="3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6" name="Google Shape;2376;p53"/>
            <p:cNvSpPr/>
            <p:nvPr/>
          </p:nvSpPr>
          <p:spPr>
            <a:xfrm>
              <a:off x="3116508" y="3853466"/>
              <a:ext cx="86937" cy="85258"/>
            </a:xfrm>
            <a:custGeom>
              <a:avLst/>
              <a:gdLst/>
              <a:ahLst/>
              <a:cxnLst/>
              <a:rect l="l" t="t" r="r" b="b"/>
              <a:pathLst>
                <a:path w="3728" h="3656" extrusionOk="0">
                  <a:moveTo>
                    <a:pt x="1870" y="1"/>
                  </a:moveTo>
                  <a:cubicBezTo>
                    <a:pt x="834" y="1"/>
                    <a:pt x="1" y="822"/>
                    <a:pt x="1" y="1834"/>
                  </a:cubicBezTo>
                  <a:cubicBezTo>
                    <a:pt x="1" y="2834"/>
                    <a:pt x="834" y="3656"/>
                    <a:pt x="1870" y="3656"/>
                  </a:cubicBezTo>
                  <a:cubicBezTo>
                    <a:pt x="2894" y="3656"/>
                    <a:pt x="3727" y="2834"/>
                    <a:pt x="3727" y="1834"/>
                  </a:cubicBezTo>
                  <a:cubicBezTo>
                    <a:pt x="3727" y="822"/>
                    <a:pt x="2894" y="1"/>
                    <a:pt x="1870" y="1"/>
                  </a:cubicBezTo>
                  <a:close/>
                </a:path>
              </a:pathLst>
            </a:custGeom>
            <a:solidFill>
              <a:srgbClr val="A385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7" name="Google Shape;2377;p53"/>
            <p:cNvSpPr/>
            <p:nvPr/>
          </p:nvSpPr>
          <p:spPr>
            <a:xfrm>
              <a:off x="3101793" y="3851787"/>
              <a:ext cx="103308" cy="88616"/>
            </a:xfrm>
            <a:custGeom>
              <a:avLst/>
              <a:gdLst/>
              <a:ahLst/>
              <a:cxnLst/>
              <a:rect l="l" t="t" r="r" b="b"/>
              <a:pathLst>
                <a:path w="4430" h="3800" extrusionOk="0">
                  <a:moveTo>
                    <a:pt x="2523" y="156"/>
                  </a:moveTo>
                  <a:cubicBezTo>
                    <a:pt x="3489" y="156"/>
                    <a:pt x="4275" y="937"/>
                    <a:pt x="4287" y="1906"/>
                  </a:cubicBezTo>
                  <a:cubicBezTo>
                    <a:pt x="4287" y="2956"/>
                    <a:pt x="3428" y="3655"/>
                    <a:pt x="2529" y="3655"/>
                  </a:cubicBezTo>
                  <a:cubicBezTo>
                    <a:pt x="2103" y="3655"/>
                    <a:pt x="1667" y="3497"/>
                    <a:pt x="1310" y="3144"/>
                  </a:cubicBezTo>
                  <a:cubicBezTo>
                    <a:pt x="203" y="2061"/>
                    <a:pt x="941" y="180"/>
                    <a:pt x="2501" y="156"/>
                  </a:cubicBezTo>
                  <a:cubicBezTo>
                    <a:pt x="2508" y="156"/>
                    <a:pt x="2516" y="156"/>
                    <a:pt x="2523" y="156"/>
                  </a:cubicBezTo>
                  <a:close/>
                  <a:moveTo>
                    <a:pt x="2522" y="0"/>
                  </a:moveTo>
                  <a:cubicBezTo>
                    <a:pt x="2061" y="0"/>
                    <a:pt x="1590" y="170"/>
                    <a:pt x="1203" y="549"/>
                  </a:cubicBezTo>
                  <a:cubicBezTo>
                    <a:pt x="1" y="1728"/>
                    <a:pt x="810" y="3763"/>
                    <a:pt x="2501" y="3799"/>
                  </a:cubicBezTo>
                  <a:cubicBezTo>
                    <a:pt x="2508" y="3799"/>
                    <a:pt x="2515" y="3799"/>
                    <a:pt x="2523" y="3799"/>
                  </a:cubicBezTo>
                  <a:cubicBezTo>
                    <a:pt x="3561" y="3799"/>
                    <a:pt x="4418" y="2947"/>
                    <a:pt x="4430" y="1906"/>
                  </a:cubicBezTo>
                  <a:cubicBezTo>
                    <a:pt x="4430" y="759"/>
                    <a:pt x="3497" y="0"/>
                    <a:pt x="25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8" name="Google Shape;2378;p53"/>
            <p:cNvSpPr/>
            <p:nvPr/>
          </p:nvSpPr>
          <p:spPr>
            <a:xfrm>
              <a:off x="3116508" y="3858736"/>
              <a:ext cx="86937" cy="79988"/>
            </a:xfrm>
            <a:custGeom>
              <a:avLst/>
              <a:gdLst/>
              <a:ahLst/>
              <a:cxnLst/>
              <a:rect l="l" t="t" r="r" b="b"/>
              <a:pathLst>
                <a:path w="3728" h="3430" extrusionOk="0">
                  <a:moveTo>
                    <a:pt x="1870" y="1"/>
                  </a:moveTo>
                  <a:cubicBezTo>
                    <a:pt x="834" y="1"/>
                    <a:pt x="1" y="775"/>
                    <a:pt x="1" y="1715"/>
                  </a:cubicBezTo>
                  <a:cubicBezTo>
                    <a:pt x="1" y="2656"/>
                    <a:pt x="834" y="3430"/>
                    <a:pt x="1870" y="3430"/>
                  </a:cubicBezTo>
                  <a:cubicBezTo>
                    <a:pt x="2894" y="3430"/>
                    <a:pt x="3727" y="2656"/>
                    <a:pt x="3727" y="1715"/>
                  </a:cubicBezTo>
                  <a:cubicBezTo>
                    <a:pt x="3727" y="775"/>
                    <a:pt x="2894" y="1"/>
                    <a:pt x="1870" y="1"/>
                  </a:cubicBezTo>
                  <a:close/>
                </a:path>
              </a:pathLst>
            </a:custGeom>
            <a:solidFill>
              <a:srgbClr val="D1AB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9" name="Google Shape;2379;p53"/>
            <p:cNvSpPr/>
            <p:nvPr/>
          </p:nvSpPr>
          <p:spPr>
            <a:xfrm>
              <a:off x="3114852" y="3857081"/>
              <a:ext cx="90248" cy="83322"/>
            </a:xfrm>
            <a:custGeom>
              <a:avLst/>
              <a:gdLst/>
              <a:ahLst/>
              <a:cxnLst/>
              <a:rect l="l" t="t" r="r" b="b"/>
              <a:pathLst>
                <a:path w="3870" h="3573" extrusionOk="0">
                  <a:moveTo>
                    <a:pt x="1941" y="143"/>
                  </a:moveTo>
                  <a:lnTo>
                    <a:pt x="1941" y="155"/>
                  </a:lnTo>
                  <a:cubicBezTo>
                    <a:pt x="2917" y="155"/>
                    <a:pt x="3727" y="881"/>
                    <a:pt x="3727" y="1786"/>
                  </a:cubicBezTo>
                  <a:cubicBezTo>
                    <a:pt x="3727" y="2691"/>
                    <a:pt x="2917" y="3417"/>
                    <a:pt x="1941" y="3417"/>
                  </a:cubicBezTo>
                  <a:cubicBezTo>
                    <a:pt x="953" y="3417"/>
                    <a:pt x="155" y="2691"/>
                    <a:pt x="155" y="1786"/>
                  </a:cubicBezTo>
                  <a:cubicBezTo>
                    <a:pt x="155" y="881"/>
                    <a:pt x="953" y="143"/>
                    <a:pt x="1941" y="143"/>
                  </a:cubicBezTo>
                  <a:close/>
                  <a:moveTo>
                    <a:pt x="1941" y="0"/>
                  </a:moveTo>
                  <a:cubicBezTo>
                    <a:pt x="870" y="0"/>
                    <a:pt x="0" y="798"/>
                    <a:pt x="0" y="1786"/>
                  </a:cubicBezTo>
                  <a:cubicBezTo>
                    <a:pt x="0" y="2774"/>
                    <a:pt x="870" y="3572"/>
                    <a:pt x="1941" y="3572"/>
                  </a:cubicBezTo>
                  <a:cubicBezTo>
                    <a:pt x="3001" y="3572"/>
                    <a:pt x="3870" y="2774"/>
                    <a:pt x="3870" y="1786"/>
                  </a:cubicBezTo>
                  <a:cubicBezTo>
                    <a:pt x="3870" y="798"/>
                    <a:pt x="3001" y="0"/>
                    <a:pt x="19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0" name="Google Shape;2380;p53"/>
            <p:cNvSpPr/>
            <p:nvPr/>
          </p:nvSpPr>
          <p:spPr>
            <a:xfrm>
              <a:off x="3143442" y="3882056"/>
              <a:ext cx="33348" cy="32508"/>
            </a:xfrm>
            <a:custGeom>
              <a:avLst/>
              <a:gdLst/>
              <a:ahLst/>
              <a:cxnLst/>
              <a:rect l="l" t="t" r="r" b="b"/>
              <a:pathLst>
                <a:path w="1430" h="1394" fill="none" extrusionOk="0">
                  <a:moveTo>
                    <a:pt x="1429" y="691"/>
                  </a:moveTo>
                  <a:cubicBezTo>
                    <a:pt x="1429" y="1084"/>
                    <a:pt x="1108" y="1394"/>
                    <a:pt x="715" y="1394"/>
                  </a:cubicBezTo>
                  <a:cubicBezTo>
                    <a:pt x="310" y="1394"/>
                    <a:pt x="1" y="1084"/>
                    <a:pt x="1" y="691"/>
                  </a:cubicBezTo>
                  <a:cubicBezTo>
                    <a:pt x="1" y="310"/>
                    <a:pt x="310" y="1"/>
                    <a:pt x="715" y="1"/>
                  </a:cubicBezTo>
                  <a:cubicBezTo>
                    <a:pt x="1108" y="1"/>
                    <a:pt x="1429" y="310"/>
                    <a:pt x="1429" y="691"/>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1" name="Google Shape;2381;p53"/>
            <p:cNvSpPr/>
            <p:nvPr/>
          </p:nvSpPr>
          <p:spPr>
            <a:xfrm>
              <a:off x="3143442" y="3884015"/>
              <a:ext cx="33348" cy="30549"/>
            </a:xfrm>
            <a:custGeom>
              <a:avLst/>
              <a:gdLst/>
              <a:ahLst/>
              <a:cxnLst/>
              <a:rect l="l" t="t" r="r" b="b"/>
              <a:pathLst>
                <a:path w="1430" h="1310" extrusionOk="0">
                  <a:moveTo>
                    <a:pt x="715" y="0"/>
                  </a:moveTo>
                  <a:cubicBezTo>
                    <a:pt x="310" y="0"/>
                    <a:pt x="1" y="286"/>
                    <a:pt x="1" y="655"/>
                  </a:cubicBezTo>
                  <a:cubicBezTo>
                    <a:pt x="1" y="1012"/>
                    <a:pt x="310" y="1310"/>
                    <a:pt x="715" y="1310"/>
                  </a:cubicBezTo>
                  <a:cubicBezTo>
                    <a:pt x="1108" y="1310"/>
                    <a:pt x="1429" y="1012"/>
                    <a:pt x="1429" y="655"/>
                  </a:cubicBezTo>
                  <a:cubicBezTo>
                    <a:pt x="1429" y="286"/>
                    <a:pt x="1108" y="0"/>
                    <a:pt x="715" y="0"/>
                  </a:cubicBezTo>
                  <a:close/>
                </a:path>
              </a:pathLst>
            </a:custGeom>
            <a:solidFill>
              <a:srgbClr val="FCD32B"/>
            </a:solid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2" name="Google Shape;2382;p53"/>
            <p:cNvSpPr/>
            <p:nvPr/>
          </p:nvSpPr>
          <p:spPr>
            <a:xfrm>
              <a:off x="3213425" y="3766017"/>
              <a:ext cx="21384" cy="70823"/>
            </a:xfrm>
            <a:custGeom>
              <a:avLst/>
              <a:gdLst/>
              <a:ahLst/>
              <a:cxnLst/>
              <a:rect l="l" t="t" r="r" b="b"/>
              <a:pathLst>
                <a:path w="917" h="3037" extrusionOk="0">
                  <a:moveTo>
                    <a:pt x="0" y="0"/>
                  </a:moveTo>
                  <a:lnTo>
                    <a:pt x="0" y="2417"/>
                  </a:lnTo>
                  <a:cubicBezTo>
                    <a:pt x="0" y="2417"/>
                    <a:pt x="14" y="2415"/>
                    <a:pt x="40" y="2415"/>
                  </a:cubicBezTo>
                  <a:cubicBezTo>
                    <a:pt x="162" y="2415"/>
                    <a:pt x="552" y="2464"/>
                    <a:pt x="917" y="3036"/>
                  </a:cubicBezTo>
                  <a:lnTo>
                    <a:pt x="917" y="714"/>
                  </a:lnTo>
                  <a:cubicBezTo>
                    <a:pt x="738" y="345"/>
                    <a:pt x="405" y="8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3" name="Google Shape;2383;p53"/>
            <p:cNvSpPr/>
            <p:nvPr/>
          </p:nvSpPr>
          <p:spPr>
            <a:xfrm>
              <a:off x="3211746" y="3764058"/>
              <a:ext cx="24743" cy="74717"/>
            </a:xfrm>
            <a:custGeom>
              <a:avLst/>
              <a:gdLst/>
              <a:ahLst/>
              <a:cxnLst/>
              <a:rect l="l" t="t" r="r" b="b"/>
              <a:pathLst>
                <a:path w="1061" h="3204" extrusionOk="0">
                  <a:moveTo>
                    <a:pt x="144" y="179"/>
                  </a:moveTo>
                  <a:cubicBezTo>
                    <a:pt x="477" y="275"/>
                    <a:pt x="751" y="513"/>
                    <a:pt x="906" y="810"/>
                  </a:cubicBezTo>
                  <a:lnTo>
                    <a:pt x="906" y="2894"/>
                  </a:lnTo>
                  <a:cubicBezTo>
                    <a:pt x="596" y="2513"/>
                    <a:pt x="298" y="2442"/>
                    <a:pt x="144" y="2430"/>
                  </a:cubicBezTo>
                  <a:lnTo>
                    <a:pt x="144" y="179"/>
                  </a:lnTo>
                  <a:close/>
                  <a:moveTo>
                    <a:pt x="96" y="1"/>
                  </a:moveTo>
                  <a:cubicBezTo>
                    <a:pt x="72" y="1"/>
                    <a:pt x="48" y="1"/>
                    <a:pt x="24" y="25"/>
                  </a:cubicBezTo>
                  <a:cubicBezTo>
                    <a:pt x="13" y="36"/>
                    <a:pt x="1" y="60"/>
                    <a:pt x="1" y="84"/>
                  </a:cubicBezTo>
                  <a:lnTo>
                    <a:pt x="1" y="2513"/>
                  </a:lnTo>
                  <a:cubicBezTo>
                    <a:pt x="1" y="2549"/>
                    <a:pt x="36" y="2584"/>
                    <a:pt x="84" y="2584"/>
                  </a:cubicBezTo>
                  <a:cubicBezTo>
                    <a:pt x="88" y="2582"/>
                    <a:pt x="106" y="2579"/>
                    <a:pt x="135" y="2579"/>
                  </a:cubicBezTo>
                  <a:cubicBezTo>
                    <a:pt x="259" y="2579"/>
                    <a:pt x="590" y="2645"/>
                    <a:pt x="929" y="3168"/>
                  </a:cubicBezTo>
                  <a:cubicBezTo>
                    <a:pt x="941" y="3192"/>
                    <a:pt x="965" y="3204"/>
                    <a:pt x="989" y="3204"/>
                  </a:cubicBezTo>
                  <a:cubicBezTo>
                    <a:pt x="989" y="3204"/>
                    <a:pt x="1001" y="3204"/>
                    <a:pt x="1001" y="3192"/>
                  </a:cubicBezTo>
                  <a:cubicBezTo>
                    <a:pt x="1037" y="3192"/>
                    <a:pt x="1060" y="3156"/>
                    <a:pt x="1060" y="3120"/>
                  </a:cubicBezTo>
                  <a:lnTo>
                    <a:pt x="1060" y="798"/>
                  </a:lnTo>
                  <a:cubicBezTo>
                    <a:pt x="1060" y="787"/>
                    <a:pt x="1060" y="775"/>
                    <a:pt x="1060" y="763"/>
                  </a:cubicBezTo>
                  <a:cubicBezTo>
                    <a:pt x="870" y="370"/>
                    <a:pt x="513" y="96"/>
                    <a:pt x="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4" name="Google Shape;2384;p53"/>
            <p:cNvSpPr/>
            <p:nvPr/>
          </p:nvSpPr>
          <p:spPr>
            <a:xfrm>
              <a:off x="3264495" y="3814312"/>
              <a:ext cx="29453" cy="101092"/>
            </a:xfrm>
            <a:custGeom>
              <a:avLst/>
              <a:gdLst/>
              <a:ahLst/>
              <a:cxnLst/>
              <a:rect l="l" t="t" r="r" b="b"/>
              <a:pathLst>
                <a:path w="1263" h="4335" extrusionOk="0">
                  <a:moveTo>
                    <a:pt x="1" y="1"/>
                  </a:moveTo>
                  <a:lnTo>
                    <a:pt x="1" y="3846"/>
                  </a:lnTo>
                  <a:lnTo>
                    <a:pt x="1263" y="4335"/>
                  </a:lnTo>
                  <a:lnTo>
                    <a:pt x="1263" y="489"/>
                  </a:lnTo>
                  <a:lnTo>
                    <a:pt x="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5" name="Google Shape;2385;p53"/>
            <p:cNvSpPr/>
            <p:nvPr/>
          </p:nvSpPr>
          <p:spPr>
            <a:xfrm>
              <a:off x="3263399" y="3813496"/>
              <a:ext cx="31389" cy="102748"/>
            </a:xfrm>
            <a:custGeom>
              <a:avLst/>
              <a:gdLst/>
              <a:ahLst/>
              <a:cxnLst/>
              <a:rect l="l" t="t" r="r" b="b"/>
              <a:pathLst>
                <a:path w="1346" h="4406" extrusionOk="0">
                  <a:moveTo>
                    <a:pt x="84" y="83"/>
                  </a:moveTo>
                  <a:lnTo>
                    <a:pt x="1274" y="548"/>
                  </a:lnTo>
                  <a:lnTo>
                    <a:pt x="1274" y="4322"/>
                  </a:lnTo>
                  <a:lnTo>
                    <a:pt x="84" y="3846"/>
                  </a:lnTo>
                  <a:lnTo>
                    <a:pt x="84" y="83"/>
                  </a:lnTo>
                  <a:close/>
                  <a:moveTo>
                    <a:pt x="24" y="0"/>
                  </a:moveTo>
                  <a:cubicBezTo>
                    <a:pt x="12" y="12"/>
                    <a:pt x="0" y="24"/>
                    <a:pt x="0" y="36"/>
                  </a:cubicBezTo>
                  <a:lnTo>
                    <a:pt x="0" y="3881"/>
                  </a:lnTo>
                  <a:cubicBezTo>
                    <a:pt x="0" y="3893"/>
                    <a:pt x="12" y="3905"/>
                    <a:pt x="24" y="3917"/>
                  </a:cubicBezTo>
                  <a:lnTo>
                    <a:pt x="1298" y="4405"/>
                  </a:lnTo>
                  <a:lnTo>
                    <a:pt x="1322" y="4405"/>
                  </a:lnTo>
                  <a:cubicBezTo>
                    <a:pt x="1334" y="4393"/>
                    <a:pt x="1346" y="4382"/>
                    <a:pt x="1346" y="4370"/>
                  </a:cubicBezTo>
                  <a:lnTo>
                    <a:pt x="1346" y="536"/>
                  </a:lnTo>
                  <a:cubicBezTo>
                    <a:pt x="1346" y="512"/>
                    <a:pt x="1334" y="500"/>
                    <a:pt x="1322" y="500"/>
                  </a:cubicBezTo>
                  <a:lnTo>
                    <a:pt x="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6" name="Google Shape;2386;p53"/>
            <p:cNvSpPr/>
            <p:nvPr/>
          </p:nvSpPr>
          <p:spPr>
            <a:xfrm>
              <a:off x="3272284" y="3824596"/>
              <a:ext cx="13899" cy="36659"/>
            </a:xfrm>
            <a:custGeom>
              <a:avLst/>
              <a:gdLst/>
              <a:ahLst/>
              <a:cxnLst/>
              <a:rect l="l" t="t" r="r" b="b"/>
              <a:pathLst>
                <a:path w="596" h="1572" extrusionOk="0">
                  <a:moveTo>
                    <a:pt x="0" y="0"/>
                  </a:moveTo>
                  <a:lnTo>
                    <a:pt x="0" y="1334"/>
                  </a:lnTo>
                  <a:lnTo>
                    <a:pt x="596" y="1572"/>
                  </a:lnTo>
                  <a:lnTo>
                    <a:pt x="596" y="238"/>
                  </a:lnTo>
                  <a:lnTo>
                    <a:pt x="0" y="0"/>
                  </a:lnTo>
                  <a:close/>
                </a:path>
              </a:pathLst>
            </a:custGeom>
            <a:solidFill>
              <a:srgbClr val="FFF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7" name="Google Shape;2387;p53"/>
            <p:cNvSpPr/>
            <p:nvPr/>
          </p:nvSpPr>
          <p:spPr>
            <a:xfrm>
              <a:off x="3271164" y="3824037"/>
              <a:ext cx="15858" cy="38058"/>
            </a:xfrm>
            <a:custGeom>
              <a:avLst/>
              <a:gdLst/>
              <a:ahLst/>
              <a:cxnLst/>
              <a:rect l="l" t="t" r="r" b="b"/>
              <a:pathLst>
                <a:path w="680" h="1632" extrusionOk="0">
                  <a:moveTo>
                    <a:pt x="84" y="84"/>
                  </a:moveTo>
                  <a:lnTo>
                    <a:pt x="608" y="286"/>
                  </a:lnTo>
                  <a:lnTo>
                    <a:pt x="608" y="1536"/>
                  </a:lnTo>
                  <a:lnTo>
                    <a:pt x="84" y="1334"/>
                  </a:lnTo>
                  <a:lnTo>
                    <a:pt x="84" y="84"/>
                  </a:lnTo>
                  <a:close/>
                  <a:moveTo>
                    <a:pt x="24" y="1"/>
                  </a:moveTo>
                  <a:cubicBezTo>
                    <a:pt x="13" y="12"/>
                    <a:pt x="1" y="24"/>
                    <a:pt x="13" y="36"/>
                  </a:cubicBezTo>
                  <a:lnTo>
                    <a:pt x="13" y="1358"/>
                  </a:lnTo>
                  <a:cubicBezTo>
                    <a:pt x="13" y="1382"/>
                    <a:pt x="13" y="1394"/>
                    <a:pt x="36" y="1394"/>
                  </a:cubicBezTo>
                  <a:lnTo>
                    <a:pt x="632" y="1632"/>
                  </a:lnTo>
                  <a:lnTo>
                    <a:pt x="655" y="1632"/>
                  </a:lnTo>
                  <a:cubicBezTo>
                    <a:pt x="667" y="1632"/>
                    <a:pt x="679" y="1620"/>
                    <a:pt x="679" y="1608"/>
                  </a:cubicBezTo>
                  <a:lnTo>
                    <a:pt x="679" y="274"/>
                  </a:lnTo>
                  <a:cubicBezTo>
                    <a:pt x="679" y="262"/>
                    <a:pt x="667" y="239"/>
                    <a:pt x="655" y="239"/>
                  </a:cubicBezTo>
                  <a:lnTo>
                    <a:pt x="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8" name="Google Shape;2388;p53"/>
            <p:cNvSpPr/>
            <p:nvPr/>
          </p:nvSpPr>
          <p:spPr>
            <a:xfrm>
              <a:off x="3272284" y="3865686"/>
              <a:ext cx="13899" cy="27238"/>
            </a:xfrm>
            <a:custGeom>
              <a:avLst/>
              <a:gdLst/>
              <a:ahLst/>
              <a:cxnLst/>
              <a:rect l="l" t="t" r="r" b="b"/>
              <a:pathLst>
                <a:path w="596" h="1168" extrusionOk="0">
                  <a:moveTo>
                    <a:pt x="0" y="0"/>
                  </a:moveTo>
                  <a:lnTo>
                    <a:pt x="0" y="929"/>
                  </a:lnTo>
                  <a:lnTo>
                    <a:pt x="596" y="1167"/>
                  </a:lnTo>
                  <a:lnTo>
                    <a:pt x="596" y="239"/>
                  </a:lnTo>
                  <a:lnTo>
                    <a:pt x="0" y="0"/>
                  </a:lnTo>
                  <a:close/>
                </a:path>
              </a:pathLst>
            </a:custGeom>
            <a:solidFill>
              <a:srgbClr val="FFF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9" name="Google Shape;2389;p53"/>
            <p:cNvSpPr/>
            <p:nvPr/>
          </p:nvSpPr>
          <p:spPr>
            <a:xfrm>
              <a:off x="3271444" y="3864916"/>
              <a:ext cx="15578" cy="28824"/>
            </a:xfrm>
            <a:custGeom>
              <a:avLst/>
              <a:gdLst/>
              <a:ahLst/>
              <a:cxnLst/>
              <a:rect l="l" t="t" r="r" b="b"/>
              <a:pathLst>
                <a:path w="668" h="1236" extrusionOk="0">
                  <a:moveTo>
                    <a:pt x="72" y="93"/>
                  </a:moveTo>
                  <a:lnTo>
                    <a:pt x="596" y="295"/>
                  </a:lnTo>
                  <a:lnTo>
                    <a:pt x="596" y="1141"/>
                  </a:lnTo>
                  <a:lnTo>
                    <a:pt x="72" y="938"/>
                  </a:lnTo>
                  <a:lnTo>
                    <a:pt x="72" y="93"/>
                  </a:lnTo>
                  <a:close/>
                  <a:moveTo>
                    <a:pt x="30" y="1"/>
                  </a:moveTo>
                  <a:cubicBezTo>
                    <a:pt x="24" y="1"/>
                    <a:pt x="18" y="4"/>
                    <a:pt x="12" y="10"/>
                  </a:cubicBezTo>
                  <a:cubicBezTo>
                    <a:pt x="1" y="10"/>
                    <a:pt x="1" y="22"/>
                    <a:pt x="1" y="45"/>
                  </a:cubicBezTo>
                  <a:lnTo>
                    <a:pt x="1" y="974"/>
                  </a:lnTo>
                  <a:cubicBezTo>
                    <a:pt x="1" y="986"/>
                    <a:pt x="1" y="998"/>
                    <a:pt x="24" y="998"/>
                  </a:cubicBezTo>
                  <a:lnTo>
                    <a:pt x="620" y="1236"/>
                  </a:lnTo>
                  <a:lnTo>
                    <a:pt x="643" y="1236"/>
                  </a:lnTo>
                  <a:cubicBezTo>
                    <a:pt x="655" y="1224"/>
                    <a:pt x="667" y="1212"/>
                    <a:pt x="667" y="1200"/>
                  </a:cubicBezTo>
                  <a:lnTo>
                    <a:pt x="667" y="272"/>
                  </a:lnTo>
                  <a:cubicBezTo>
                    <a:pt x="667" y="260"/>
                    <a:pt x="655" y="248"/>
                    <a:pt x="643" y="248"/>
                  </a:cubicBezTo>
                  <a:lnTo>
                    <a:pt x="48" y="10"/>
                  </a:lnTo>
                  <a:cubicBezTo>
                    <a:pt x="42" y="4"/>
                    <a:pt x="36" y="1"/>
                    <a:pt x="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0" name="Google Shape;2390;p53"/>
            <p:cNvSpPr/>
            <p:nvPr/>
          </p:nvSpPr>
          <p:spPr>
            <a:xfrm>
              <a:off x="3293924" y="3825692"/>
              <a:ext cx="28077" cy="89712"/>
            </a:xfrm>
            <a:custGeom>
              <a:avLst/>
              <a:gdLst/>
              <a:ahLst/>
              <a:cxnLst/>
              <a:rect l="l" t="t" r="r" b="b"/>
              <a:pathLst>
                <a:path w="1204" h="3847" extrusionOk="0">
                  <a:moveTo>
                    <a:pt x="1" y="1"/>
                  </a:moveTo>
                  <a:lnTo>
                    <a:pt x="1" y="3847"/>
                  </a:lnTo>
                  <a:lnTo>
                    <a:pt x="1203" y="3847"/>
                  </a:lnTo>
                  <a:lnTo>
                    <a:pt x="1203"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1" name="Google Shape;2391;p53"/>
            <p:cNvSpPr/>
            <p:nvPr/>
          </p:nvSpPr>
          <p:spPr>
            <a:xfrm>
              <a:off x="3293108" y="3824876"/>
              <a:ext cx="29733" cy="91368"/>
            </a:xfrm>
            <a:custGeom>
              <a:avLst/>
              <a:gdLst/>
              <a:ahLst/>
              <a:cxnLst/>
              <a:rect l="l" t="t" r="r" b="b"/>
              <a:pathLst>
                <a:path w="1275" h="3918" extrusionOk="0">
                  <a:moveTo>
                    <a:pt x="1203" y="72"/>
                  </a:moveTo>
                  <a:lnTo>
                    <a:pt x="1203" y="3846"/>
                  </a:lnTo>
                  <a:lnTo>
                    <a:pt x="72" y="3846"/>
                  </a:lnTo>
                  <a:lnTo>
                    <a:pt x="72" y="72"/>
                  </a:lnTo>
                  <a:close/>
                  <a:moveTo>
                    <a:pt x="36" y="0"/>
                  </a:moveTo>
                  <a:cubicBezTo>
                    <a:pt x="12" y="0"/>
                    <a:pt x="0" y="24"/>
                    <a:pt x="0" y="36"/>
                  </a:cubicBezTo>
                  <a:lnTo>
                    <a:pt x="0" y="3882"/>
                  </a:lnTo>
                  <a:cubicBezTo>
                    <a:pt x="0" y="3905"/>
                    <a:pt x="12" y="3917"/>
                    <a:pt x="36" y="3917"/>
                  </a:cubicBezTo>
                  <a:lnTo>
                    <a:pt x="1238" y="3917"/>
                  </a:lnTo>
                  <a:cubicBezTo>
                    <a:pt x="1262" y="3917"/>
                    <a:pt x="1274" y="3905"/>
                    <a:pt x="1274" y="3882"/>
                  </a:cubicBezTo>
                  <a:lnTo>
                    <a:pt x="1274" y="36"/>
                  </a:lnTo>
                  <a:cubicBezTo>
                    <a:pt x="1274" y="24"/>
                    <a:pt x="1262" y="0"/>
                    <a:pt x="1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2" name="Google Shape;2392;p53"/>
            <p:cNvSpPr/>
            <p:nvPr/>
          </p:nvSpPr>
          <p:spPr>
            <a:xfrm>
              <a:off x="3264495" y="3904000"/>
              <a:ext cx="57507" cy="26958"/>
            </a:xfrm>
            <a:custGeom>
              <a:avLst/>
              <a:gdLst/>
              <a:ahLst/>
              <a:cxnLst/>
              <a:rect l="l" t="t" r="r" b="b"/>
              <a:pathLst>
                <a:path w="2466" h="1156" extrusionOk="0">
                  <a:moveTo>
                    <a:pt x="1" y="0"/>
                  </a:moveTo>
                  <a:lnTo>
                    <a:pt x="1" y="1155"/>
                  </a:lnTo>
                  <a:lnTo>
                    <a:pt x="2465" y="1155"/>
                  </a:lnTo>
                  <a:lnTo>
                    <a:pt x="2465" y="489"/>
                  </a:lnTo>
                  <a:lnTo>
                    <a:pt x="1263" y="489"/>
                  </a:lnTo>
                  <a:lnTo>
                    <a:pt x="1" y="0"/>
                  </a:lnTo>
                  <a:close/>
                </a:path>
              </a:pathLst>
            </a:custGeom>
            <a:solidFill>
              <a:srgbClr val="59595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3" name="Google Shape;2393;p53"/>
            <p:cNvSpPr/>
            <p:nvPr/>
          </p:nvSpPr>
          <p:spPr>
            <a:xfrm>
              <a:off x="3302553" y="3833481"/>
              <a:ext cx="11124" cy="25279"/>
            </a:xfrm>
            <a:custGeom>
              <a:avLst/>
              <a:gdLst/>
              <a:ahLst/>
              <a:cxnLst/>
              <a:rect l="l" t="t" r="r" b="b"/>
              <a:pathLst>
                <a:path w="477" h="1084" extrusionOk="0">
                  <a:moveTo>
                    <a:pt x="0" y="0"/>
                  </a:moveTo>
                  <a:lnTo>
                    <a:pt x="0" y="1084"/>
                  </a:lnTo>
                  <a:lnTo>
                    <a:pt x="476" y="1084"/>
                  </a:lnTo>
                  <a:lnTo>
                    <a:pt x="476" y="0"/>
                  </a:ln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4" name="Google Shape;2394;p53"/>
            <p:cNvSpPr/>
            <p:nvPr/>
          </p:nvSpPr>
          <p:spPr>
            <a:xfrm>
              <a:off x="3301713" y="3832642"/>
              <a:ext cx="12779" cy="27238"/>
            </a:xfrm>
            <a:custGeom>
              <a:avLst/>
              <a:gdLst/>
              <a:ahLst/>
              <a:cxnLst/>
              <a:rect l="l" t="t" r="r" b="b"/>
              <a:pathLst>
                <a:path w="548" h="1168" extrusionOk="0">
                  <a:moveTo>
                    <a:pt x="465" y="84"/>
                  </a:moveTo>
                  <a:lnTo>
                    <a:pt x="465" y="1084"/>
                  </a:lnTo>
                  <a:lnTo>
                    <a:pt x="72" y="1084"/>
                  </a:lnTo>
                  <a:lnTo>
                    <a:pt x="72" y="84"/>
                  </a:lnTo>
                  <a:close/>
                  <a:moveTo>
                    <a:pt x="36" y="1"/>
                  </a:moveTo>
                  <a:cubicBezTo>
                    <a:pt x="12" y="1"/>
                    <a:pt x="0" y="24"/>
                    <a:pt x="0" y="36"/>
                  </a:cubicBezTo>
                  <a:lnTo>
                    <a:pt x="0" y="1132"/>
                  </a:lnTo>
                  <a:cubicBezTo>
                    <a:pt x="0" y="1144"/>
                    <a:pt x="12" y="1167"/>
                    <a:pt x="36" y="1167"/>
                  </a:cubicBezTo>
                  <a:lnTo>
                    <a:pt x="512" y="1167"/>
                  </a:lnTo>
                  <a:cubicBezTo>
                    <a:pt x="524" y="1167"/>
                    <a:pt x="548" y="1144"/>
                    <a:pt x="548" y="1132"/>
                  </a:cubicBezTo>
                  <a:lnTo>
                    <a:pt x="548" y="36"/>
                  </a:lnTo>
                  <a:cubicBezTo>
                    <a:pt x="548" y="24"/>
                    <a:pt x="524" y="1"/>
                    <a:pt x="5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5" name="Google Shape;2395;p53"/>
            <p:cNvSpPr/>
            <p:nvPr/>
          </p:nvSpPr>
          <p:spPr>
            <a:xfrm>
              <a:off x="3302553" y="3872635"/>
              <a:ext cx="11124" cy="6670"/>
            </a:xfrm>
            <a:custGeom>
              <a:avLst/>
              <a:gdLst/>
              <a:ahLst/>
              <a:cxnLst/>
              <a:rect l="l" t="t" r="r" b="b"/>
              <a:pathLst>
                <a:path w="477" h="286" extrusionOk="0">
                  <a:moveTo>
                    <a:pt x="0" y="0"/>
                  </a:moveTo>
                  <a:lnTo>
                    <a:pt x="0" y="286"/>
                  </a:lnTo>
                  <a:lnTo>
                    <a:pt x="476" y="286"/>
                  </a:lnTo>
                  <a:lnTo>
                    <a:pt x="476" y="0"/>
                  </a:ln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6" name="Google Shape;2396;p53"/>
            <p:cNvSpPr/>
            <p:nvPr/>
          </p:nvSpPr>
          <p:spPr>
            <a:xfrm>
              <a:off x="3301713" y="3871795"/>
              <a:ext cx="12779" cy="8349"/>
            </a:xfrm>
            <a:custGeom>
              <a:avLst/>
              <a:gdLst/>
              <a:ahLst/>
              <a:cxnLst/>
              <a:rect l="l" t="t" r="r" b="b"/>
              <a:pathLst>
                <a:path w="548" h="358" extrusionOk="0">
                  <a:moveTo>
                    <a:pt x="465" y="72"/>
                  </a:moveTo>
                  <a:lnTo>
                    <a:pt x="465" y="286"/>
                  </a:lnTo>
                  <a:lnTo>
                    <a:pt x="72" y="286"/>
                  </a:lnTo>
                  <a:lnTo>
                    <a:pt x="72" y="72"/>
                  </a:lnTo>
                  <a:close/>
                  <a:moveTo>
                    <a:pt x="36" y="0"/>
                  </a:moveTo>
                  <a:cubicBezTo>
                    <a:pt x="12" y="0"/>
                    <a:pt x="0" y="24"/>
                    <a:pt x="0" y="36"/>
                  </a:cubicBezTo>
                  <a:lnTo>
                    <a:pt x="0" y="322"/>
                  </a:lnTo>
                  <a:cubicBezTo>
                    <a:pt x="0" y="346"/>
                    <a:pt x="12" y="358"/>
                    <a:pt x="36" y="358"/>
                  </a:cubicBezTo>
                  <a:lnTo>
                    <a:pt x="512" y="358"/>
                  </a:lnTo>
                  <a:cubicBezTo>
                    <a:pt x="524" y="358"/>
                    <a:pt x="548" y="346"/>
                    <a:pt x="548" y="322"/>
                  </a:cubicBezTo>
                  <a:lnTo>
                    <a:pt x="548" y="36"/>
                  </a:lnTo>
                  <a:cubicBezTo>
                    <a:pt x="548" y="24"/>
                    <a:pt x="524" y="0"/>
                    <a:pt x="5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7" name="Google Shape;2397;p53"/>
            <p:cNvSpPr/>
            <p:nvPr/>
          </p:nvSpPr>
          <p:spPr>
            <a:xfrm>
              <a:off x="3302553" y="3884575"/>
              <a:ext cx="11124" cy="10004"/>
            </a:xfrm>
            <a:custGeom>
              <a:avLst/>
              <a:gdLst/>
              <a:ahLst/>
              <a:cxnLst/>
              <a:rect l="l" t="t" r="r" b="b"/>
              <a:pathLst>
                <a:path w="477" h="429" extrusionOk="0">
                  <a:moveTo>
                    <a:pt x="0" y="0"/>
                  </a:moveTo>
                  <a:lnTo>
                    <a:pt x="0" y="429"/>
                  </a:lnTo>
                  <a:lnTo>
                    <a:pt x="476" y="429"/>
                  </a:lnTo>
                  <a:lnTo>
                    <a:pt x="476" y="0"/>
                  </a:lnTo>
                  <a:close/>
                </a:path>
              </a:pathLst>
            </a:custGeom>
            <a:solidFill>
              <a:srgbClr val="77777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8" name="Google Shape;2398;p53"/>
            <p:cNvSpPr/>
            <p:nvPr/>
          </p:nvSpPr>
          <p:spPr>
            <a:xfrm>
              <a:off x="3302553" y="3899826"/>
              <a:ext cx="11124" cy="5853"/>
            </a:xfrm>
            <a:custGeom>
              <a:avLst/>
              <a:gdLst/>
              <a:ahLst/>
              <a:cxnLst/>
              <a:rect l="l" t="t" r="r" b="b"/>
              <a:pathLst>
                <a:path w="477" h="251" extrusionOk="0">
                  <a:moveTo>
                    <a:pt x="0" y="1"/>
                  </a:moveTo>
                  <a:lnTo>
                    <a:pt x="0" y="251"/>
                  </a:lnTo>
                  <a:lnTo>
                    <a:pt x="476" y="251"/>
                  </a:lnTo>
                  <a:lnTo>
                    <a:pt x="476" y="1"/>
                  </a:lnTo>
                  <a:close/>
                </a:path>
              </a:pathLst>
            </a:custGeom>
            <a:solidFill>
              <a:srgbClr val="47474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9" name="Google Shape;2399;p53"/>
            <p:cNvSpPr/>
            <p:nvPr/>
          </p:nvSpPr>
          <p:spPr>
            <a:xfrm>
              <a:off x="3282824" y="3899826"/>
              <a:ext cx="3358" cy="3078"/>
            </a:xfrm>
            <a:custGeom>
              <a:avLst/>
              <a:gdLst/>
              <a:ahLst/>
              <a:cxnLst/>
              <a:rect l="l" t="t" r="r" b="b"/>
              <a:pathLst>
                <a:path w="144" h="132" extrusionOk="0">
                  <a:moveTo>
                    <a:pt x="72" y="1"/>
                  </a:moveTo>
                  <a:cubicBezTo>
                    <a:pt x="24" y="1"/>
                    <a:pt x="1" y="25"/>
                    <a:pt x="1" y="60"/>
                  </a:cubicBezTo>
                  <a:cubicBezTo>
                    <a:pt x="1" y="96"/>
                    <a:pt x="24" y="132"/>
                    <a:pt x="72" y="132"/>
                  </a:cubicBezTo>
                  <a:cubicBezTo>
                    <a:pt x="108" y="132"/>
                    <a:pt x="144" y="96"/>
                    <a:pt x="144" y="60"/>
                  </a:cubicBezTo>
                  <a:cubicBezTo>
                    <a:pt x="144" y="25"/>
                    <a:pt x="108" y="1"/>
                    <a:pt x="72" y="1"/>
                  </a:cubicBezTo>
                  <a:close/>
                </a:path>
              </a:pathLst>
            </a:custGeom>
            <a:solidFill>
              <a:srgbClr val="47474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0" name="Google Shape;2400;p53"/>
            <p:cNvSpPr/>
            <p:nvPr/>
          </p:nvSpPr>
          <p:spPr>
            <a:xfrm>
              <a:off x="3272004" y="3896771"/>
              <a:ext cx="3358" cy="3078"/>
            </a:xfrm>
            <a:custGeom>
              <a:avLst/>
              <a:gdLst/>
              <a:ahLst/>
              <a:cxnLst/>
              <a:rect l="l" t="t" r="r" b="b"/>
              <a:pathLst>
                <a:path w="144" h="132" extrusionOk="0">
                  <a:moveTo>
                    <a:pt x="72" y="1"/>
                  </a:moveTo>
                  <a:cubicBezTo>
                    <a:pt x="36" y="1"/>
                    <a:pt x="0" y="37"/>
                    <a:pt x="0" y="72"/>
                  </a:cubicBezTo>
                  <a:cubicBezTo>
                    <a:pt x="0" y="108"/>
                    <a:pt x="36" y="132"/>
                    <a:pt x="72" y="132"/>
                  </a:cubicBezTo>
                  <a:cubicBezTo>
                    <a:pt x="119" y="132"/>
                    <a:pt x="143" y="108"/>
                    <a:pt x="143" y="72"/>
                  </a:cubicBezTo>
                  <a:cubicBezTo>
                    <a:pt x="143" y="37"/>
                    <a:pt x="119" y="1"/>
                    <a:pt x="72" y="1"/>
                  </a:cubicBezTo>
                  <a:close/>
                </a:path>
              </a:pathLst>
            </a:custGeom>
            <a:solidFill>
              <a:srgbClr val="47474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1" name="Google Shape;2401;p53"/>
            <p:cNvSpPr/>
            <p:nvPr/>
          </p:nvSpPr>
          <p:spPr>
            <a:xfrm>
              <a:off x="3190361" y="3614415"/>
              <a:ext cx="60002" cy="76933"/>
            </a:xfrm>
            <a:custGeom>
              <a:avLst/>
              <a:gdLst/>
              <a:ahLst/>
              <a:cxnLst/>
              <a:rect l="l" t="t" r="r" b="b"/>
              <a:pathLst>
                <a:path w="2573" h="3299" extrusionOk="0">
                  <a:moveTo>
                    <a:pt x="1906" y="0"/>
                  </a:moveTo>
                  <a:cubicBezTo>
                    <a:pt x="1906" y="0"/>
                    <a:pt x="1680" y="1489"/>
                    <a:pt x="989" y="1893"/>
                  </a:cubicBezTo>
                  <a:cubicBezTo>
                    <a:pt x="549" y="2167"/>
                    <a:pt x="203" y="2560"/>
                    <a:pt x="1" y="3036"/>
                  </a:cubicBezTo>
                  <a:lnTo>
                    <a:pt x="560" y="3298"/>
                  </a:lnTo>
                  <a:cubicBezTo>
                    <a:pt x="560" y="3298"/>
                    <a:pt x="1215" y="2786"/>
                    <a:pt x="1703" y="2393"/>
                  </a:cubicBezTo>
                  <a:cubicBezTo>
                    <a:pt x="2192" y="2001"/>
                    <a:pt x="2573" y="643"/>
                    <a:pt x="2573" y="643"/>
                  </a:cubicBezTo>
                  <a:lnTo>
                    <a:pt x="19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2" name="Google Shape;2402;p53"/>
            <p:cNvSpPr/>
            <p:nvPr/>
          </p:nvSpPr>
          <p:spPr>
            <a:xfrm>
              <a:off x="3189265" y="3613576"/>
              <a:ext cx="61938" cy="78612"/>
            </a:xfrm>
            <a:custGeom>
              <a:avLst/>
              <a:gdLst/>
              <a:ahLst/>
              <a:cxnLst/>
              <a:rect l="l" t="t" r="r" b="b"/>
              <a:pathLst>
                <a:path w="2656" h="3371" extrusionOk="0">
                  <a:moveTo>
                    <a:pt x="1977" y="108"/>
                  </a:moveTo>
                  <a:lnTo>
                    <a:pt x="2572" y="691"/>
                  </a:lnTo>
                  <a:cubicBezTo>
                    <a:pt x="2524" y="870"/>
                    <a:pt x="2167" y="2048"/>
                    <a:pt x="1727" y="2394"/>
                  </a:cubicBezTo>
                  <a:cubicBezTo>
                    <a:pt x="1286" y="2751"/>
                    <a:pt x="715" y="3203"/>
                    <a:pt x="596" y="3287"/>
                  </a:cubicBezTo>
                  <a:lnTo>
                    <a:pt x="96" y="3049"/>
                  </a:lnTo>
                  <a:cubicBezTo>
                    <a:pt x="298" y="2596"/>
                    <a:pt x="643" y="2215"/>
                    <a:pt x="1060" y="1953"/>
                  </a:cubicBezTo>
                  <a:cubicBezTo>
                    <a:pt x="1679" y="1596"/>
                    <a:pt x="1929" y="417"/>
                    <a:pt x="1977" y="108"/>
                  </a:cubicBezTo>
                  <a:close/>
                  <a:moveTo>
                    <a:pt x="1941" y="1"/>
                  </a:moveTo>
                  <a:cubicBezTo>
                    <a:pt x="1929" y="12"/>
                    <a:pt x="1917" y="24"/>
                    <a:pt x="1917" y="36"/>
                  </a:cubicBezTo>
                  <a:cubicBezTo>
                    <a:pt x="1917" y="48"/>
                    <a:pt x="1691" y="1525"/>
                    <a:pt x="1024" y="1906"/>
                  </a:cubicBezTo>
                  <a:cubicBezTo>
                    <a:pt x="572" y="2179"/>
                    <a:pt x="226" y="2584"/>
                    <a:pt x="12" y="3060"/>
                  </a:cubicBezTo>
                  <a:cubicBezTo>
                    <a:pt x="0" y="3084"/>
                    <a:pt x="12" y="3096"/>
                    <a:pt x="24" y="3108"/>
                  </a:cubicBezTo>
                  <a:lnTo>
                    <a:pt x="596" y="3370"/>
                  </a:lnTo>
                  <a:lnTo>
                    <a:pt x="631" y="3370"/>
                  </a:lnTo>
                  <a:cubicBezTo>
                    <a:pt x="631" y="3370"/>
                    <a:pt x="1286" y="2858"/>
                    <a:pt x="1774" y="2465"/>
                  </a:cubicBezTo>
                  <a:cubicBezTo>
                    <a:pt x="2262" y="2072"/>
                    <a:pt x="2643" y="763"/>
                    <a:pt x="2655" y="703"/>
                  </a:cubicBezTo>
                  <a:cubicBezTo>
                    <a:pt x="2655" y="691"/>
                    <a:pt x="2655" y="679"/>
                    <a:pt x="2643" y="667"/>
                  </a:cubicBezTo>
                  <a:lnTo>
                    <a:pt x="1977" y="12"/>
                  </a:lnTo>
                  <a:cubicBezTo>
                    <a:pt x="1965" y="1"/>
                    <a:pt x="1953" y="1"/>
                    <a:pt x="19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3" name="Google Shape;2403;p53"/>
            <p:cNvSpPr/>
            <p:nvPr/>
          </p:nvSpPr>
          <p:spPr>
            <a:xfrm>
              <a:off x="3447205" y="3687150"/>
              <a:ext cx="33044" cy="33068"/>
            </a:xfrm>
            <a:custGeom>
              <a:avLst/>
              <a:gdLst/>
              <a:ahLst/>
              <a:cxnLst/>
              <a:rect l="l" t="t" r="r" b="b"/>
              <a:pathLst>
                <a:path w="1417" h="1418" extrusionOk="0">
                  <a:moveTo>
                    <a:pt x="703" y="1"/>
                  </a:moveTo>
                  <a:cubicBezTo>
                    <a:pt x="322" y="1"/>
                    <a:pt x="0" y="322"/>
                    <a:pt x="0" y="715"/>
                  </a:cubicBezTo>
                  <a:cubicBezTo>
                    <a:pt x="0" y="1096"/>
                    <a:pt x="322" y="1418"/>
                    <a:pt x="703" y="1418"/>
                  </a:cubicBezTo>
                  <a:cubicBezTo>
                    <a:pt x="1096" y="1418"/>
                    <a:pt x="1417" y="1096"/>
                    <a:pt x="1417" y="715"/>
                  </a:cubicBezTo>
                  <a:cubicBezTo>
                    <a:pt x="1417" y="322"/>
                    <a:pt x="1096" y="1"/>
                    <a:pt x="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4" name="Google Shape;2404;p53"/>
            <p:cNvSpPr/>
            <p:nvPr/>
          </p:nvSpPr>
          <p:spPr>
            <a:xfrm>
              <a:off x="3660162" y="3642959"/>
              <a:ext cx="48319" cy="224129"/>
            </a:xfrm>
            <a:custGeom>
              <a:avLst/>
              <a:gdLst/>
              <a:ahLst/>
              <a:cxnLst/>
              <a:rect l="l" t="t" r="r" b="b"/>
              <a:pathLst>
                <a:path w="2072" h="9611" extrusionOk="0">
                  <a:moveTo>
                    <a:pt x="274" y="1"/>
                  </a:moveTo>
                  <a:cubicBezTo>
                    <a:pt x="197" y="1"/>
                    <a:pt x="116" y="85"/>
                    <a:pt x="167" y="169"/>
                  </a:cubicBezTo>
                  <a:cubicBezTo>
                    <a:pt x="572" y="800"/>
                    <a:pt x="869" y="1527"/>
                    <a:pt x="703" y="2289"/>
                  </a:cubicBezTo>
                  <a:cubicBezTo>
                    <a:pt x="619" y="2658"/>
                    <a:pt x="453" y="2991"/>
                    <a:pt x="369" y="3348"/>
                  </a:cubicBezTo>
                  <a:cubicBezTo>
                    <a:pt x="310" y="3741"/>
                    <a:pt x="298" y="4122"/>
                    <a:pt x="334" y="4515"/>
                  </a:cubicBezTo>
                  <a:cubicBezTo>
                    <a:pt x="334" y="4908"/>
                    <a:pt x="286" y="5301"/>
                    <a:pt x="179" y="5682"/>
                  </a:cubicBezTo>
                  <a:cubicBezTo>
                    <a:pt x="96" y="5968"/>
                    <a:pt x="36" y="6265"/>
                    <a:pt x="12" y="6563"/>
                  </a:cubicBezTo>
                  <a:cubicBezTo>
                    <a:pt x="0" y="6873"/>
                    <a:pt x="72" y="7170"/>
                    <a:pt x="215" y="7432"/>
                  </a:cubicBezTo>
                  <a:cubicBezTo>
                    <a:pt x="346" y="7646"/>
                    <a:pt x="488" y="7849"/>
                    <a:pt x="655" y="8051"/>
                  </a:cubicBezTo>
                  <a:cubicBezTo>
                    <a:pt x="822" y="8266"/>
                    <a:pt x="941" y="8504"/>
                    <a:pt x="1024" y="8766"/>
                  </a:cubicBezTo>
                  <a:cubicBezTo>
                    <a:pt x="1131" y="9028"/>
                    <a:pt x="977" y="9325"/>
                    <a:pt x="703" y="9409"/>
                  </a:cubicBezTo>
                  <a:cubicBezTo>
                    <a:pt x="589" y="9460"/>
                    <a:pt x="664" y="9610"/>
                    <a:pt x="771" y="9610"/>
                  </a:cubicBezTo>
                  <a:cubicBezTo>
                    <a:pt x="787" y="9610"/>
                    <a:pt x="804" y="9607"/>
                    <a:pt x="822" y="9599"/>
                  </a:cubicBezTo>
                  <a:cubicBezTo>
                    <a:pt x="2072" y="9063"/>
                    <a:pt x="465" y="7694"/>
                    <a:pt x="286" y="7004"/>
                  </a:cubicBezTo>
                  <a:cubicBezTo>
                    <a:pt x="107" y="6325"/>
                    <a:pt x="512" y="5599"/>
                    <a:pt x="560" y="4896"/>
                  </a:cubicBezTo>
                  <a:cubicBezTo>
                    <a:pt x="584" y="4467"/>
                    <a:pt x="500" y="4027"/>
                    <a:pt x="560" y="3586"/>
                  </a:cubicBezTo>
                  <a:cubicBezTo>
                    <a:pt x="607" y="3158"/>
                    <a:pt x="798" y="2813"/>
                    <a:pt x="905" y="2408"/>
                  </a:cubicBezTo>
                  <a:cubicBezTo>
                    <a:pt x="1119" y="1562"/>
                    <a:pt x="810" y="765"/>
                    <a:pt x="357" y="50"/>
                  </a:cubicBezTo>
                  <a:cubicBezTo>
                    <a:pt x="337" y="15"/>
                    <a:pt x="305"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5" name="Google Shape;2405;p53"/>
            <p:cNvSpPr/>
            <p:nvPr/>
          </p:nvSpPr>
          <p:spPr>
            <a:xfrm>
              <a:off x="3632947" y="3636080"/>
              <a:ext cx="37219" cy="214404"/>
            </a:xfrm>
            <a:custGeom>
              <a:avLst/>
              <a:gdLst/>
              <a:ahLst/>
              <a:cxnLst/>
              <a:rect l="l" t="t" r="r" b="b"/>
              <a:pathLst>
                <a:path w="1596" h="9194" extrusionOk="0">
                  <a:moveTo>
                    <a:pt x="962" y="1"/>
                  </a:moveTo>
                  <a:cubicBezTo>
                    <a:pt x="890" y="1"/>
                    <a:pt x="816" y="72"/>
                    <a:pt x="858" y="155"/>
                  </a:cubicBezTo>
                  <a:cubicBezTo>
                    <a:pt x="1120" y="667"/>
                    <a:pt x="1274" y="1226"/>
                    <a:pt x="1310" y="1798"/>
                  </a:cubicBezTo>
                  <a:cubicBezTo>
                    <a:pt x="1382" y="2381"/>
                    <a:pt x="1322" y="2977"/>
                    <a:pt x="1132" y="3536"/>
                  </a:cubicBezTo>
                  <a:cubicBezTo>
                    <a:pt x="1012" y="3798"/>
                    <a:pt x="858" y="4036"/>
                    <a:pt x="667" y="4262"/>
                  </a:cubicBezTo>
                  <a:cubicBezTo>
                    <a:pt x="477" y="4501"/>
                    <a:pt x="334" y="4774"/>
                    <a:pt x="381" y="5096"/>
                  </a:cubicBezTo>
                  <a:cubicBezTo>
                    <a:pt x="453" y="5429"/>
                    <a:pt x="715" y="5679"/>
                    <a:pt x="822" y="6001"/>
                  </a:cubicBezTo>
                  <a:cubicBezTo>
                    <a:pt x="929" y="6358"/>
                    <a:pt x="870" y="6739"/>
                    <a:pt x="667" y="7048"/>
                  </a:cubicBezTo>
                  <a:cubicBezTo>
                    <a:pt x="560" y="7215"/>
                    <a:pt x="393" y="7346"/>
                    <a:pt x="262" y="7489"/>
                  </a:cubicBezTo>
                  <a:cubicBezTo>
                    <a:pt x="155" y="7632"/>
                    <a:pt x="72" y="7810"/>
                    <a:pt x="48" y="8001"/>
                  </a:cubicBezTo>
                  <a:cubicBezTo>
                    <a:pt x="0" y="8382"/>
                    <a:pt x="108" y="8763"/>
                    <a:pt x="227" y="9120"/>
                  </a:cubicBezTo>
                  <a:cubicBezTo>
                    <a:pt x="245" y="9171"/>
                    <a:pt x="290" y="9194"/>
                    <a:pt x="334" y="9194"/>
                  </a:cubicBezTo>
                  <a:cubicBezTo>
                    <a:pt x="404" y="9194"/>
                    <a:pt x="475" y="9140"/>
                    <a:pt x="453" y="9061"/>
                  </a:cubicBezTo>
                  <a:lnTo>
                    <a:pt x="453" y="9061"/>
                  </a:lnTo>
                  <a:lnTo>
                    <a:pt x="441" y="9073"/>
                  </a:lnTo>
                  <a:cubicBezTo>
                    <a:pt x="322" y="8727"/>
                    <a:pt x="191" y="8334"/>
                    <a:pt x="286" y="7965"/>
                  </a:cubicBezTo>
                  <a:cubicBezTo>
                    <a:pt x="370" y="7584"/>
                    <a:pt x="727" y="7394"/>
                    <a:pt x="917" y="7072"/>
                  </a:cubicBezTo>
                  <a:cubicBezTo>
                    <a:pt x="1060" y="6787"/>
                    <a:pt x="1120" y="6477"/>
                    <a:pt x="1084" y="6167"/>
                  </a:cubicBezTo>
                  <a:cubicBezTo>
                    <a:pt x="1024" y="5810"/>
                    <a:pt x="822" y="5572"/>
                    <a:pt x="667" y="5251"/>
                  </a:cubicBezTo>
                  <a:cubicBezTo>
                    <a:pt x="477" y="4834"/>
                    <a:pt x="739" y="4524"/>
                    <a:pt x="989" y="4203"/>
                  </a:cubicBezTo>
                  <a:cubicBezTo>
                    <a:pt x="1143" y="4012"/>
                    <a:pt x="1263" y="3798"/>
                    <a:pt x="1346" y="3572"/>
                  </a:cubicBezTo>
                  <a:cubicBezTo>
                    <a:pt x="1536" y="3012"/>
                    <a:pt x="1596" y="2429"/>
                    <a:pt x="1536" y="1845"/>
                  </a:cubicBezTo>
                  <a:cubicBezTo>
                    <a:pt x="1513" y="1214"/>
                    <a:pt x="1346" y="607"/>
                    <a:pt x="1048" y="48"/>
                  </a:cubicBezTo>
                  <a:cubicBezTo>
                    <a:pt x="1026" y="15"/>
                    <a:pt x="994" y="1"/>
                    <a:pt x="9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6" name="Google Shape;2406;p53"/>
            <p:cNvSpPr/>
            <p:nvPr/>
          </p:nvSpPr>
          <p:spPr>
            <a:xfrm>
              <a:off x="3230961" y="3723622"/>
              <a:ext cx="33674" cy="104567"/>
            </a:xfrm>
            <a:custGeom>
              <a:avLst/>
              <a:gdLst/>
              <a:ahLst/>
              <a:cxnLst/>
              <a:rect l="l" t="t" r="r" b="b"/>
              <a:pathLst>
                <a:path w="1444" h="4484" extrusionOk="0">
                  <a:moveTo>
                    <a:pt x="183" y="1"/>
                  </a:moveTo>
                  <a:cubicBezTo>
                    <a:pt x="73" y="1"/>
                    <a:pt x="1" y="158"/>
                    <a:pt x="117" y="211"/>
                  </a:cubicBezTo>
                  <a:cubicBezTo>
                    <a:pt x="772" y="485"/>
                    <a:pt x="1177" y="1151"/>
                    <a:pt x="1117" y="1866"/>
                  </a:cubicBezTo>
                  <a:cubicBezTo>
                    <a:pt x="1082" y="2282"/>
                    <a:pt x="903" y="2663"/>
                    <a:pt x="915" y="3080"/>
                  </a:cubicBezTo>
                  <a:cubicBezTo>
                    <a:pt x="951" y="3533"/>
                    <a:pt x="1046" y="3985"/>
                    <a:pt x="1201" y="4402"/>
                  </a:cubicBezTo>
                  <a:cubicBezTo>
                    <a:pt x="1220" y="4459"/>
                    <a:pt x="1265" y="4484"/>
                    <a:pt x="1310" y="4484"/>
                  </a:cubicBezTo>
                  <a:cubicBezTo>
                    <a:pt x="1378" y="4484"/>
                    <a:pt x="1444" y="4428"/>
                    <a:pt x="1415" y="4342"/>
                  </a:cubicBezTo>
                  <a:cubicBezTo>
                    <a:pt x="1272" y="3866"/>
                    <a:pt x="1105" y="3378"/>
                    <a:pt x="1141" y="2878"/>
                  </a:cubicBezTo>
                  <a:cubicBezTo>
                    <a:pt x="1177" y="2449"/>
                    <a:pt x="1379" y="2044"/>
                    <a:pt x="1344" y="1604"/>
                  </a:cubicBezTo>
                  <a:cubicBezTo>
                    <a:pt x="1296" y="913"/>
                    <a:pt x="867" y="294"/>
                    <a:pt x="224" y="8"/>
                  </a:cubicBezTo>
                  <a:cubicBezTo>
                    <a:pt x="210" y="3"/>
                    <a:pt x="196" y="1"/>
                    <a:pt x="1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7" name="Google Shape;2407;p53"/>
            <p:cNvSpPr/>
            <p:nvPr/>
          </p:nvSpPr>
          <p:spPr>
            <a:xfrm>
              <a:off x="3645727" y="3840407"/>
              <a:ext cx="29453" cy="101372"/>
            </a:xfrm>
            <a:custGeom>
              <a:avLst/>
              <a:gdLst/>
              <a:ahLst/>
              <a:cxnLst/>
              <a:rect l="l" t="t" r="r" b="b"/>
              <a:pathLst>
                <a:path w="1263" h="4347" extrusionOk="0">
                  <a:moveTo>
                    <a:pt x="1262" y="1"/>
                  </a:moveTo>
                  <a:lnTo>
                    <a:pt x="0" y="501"/>
                  </a:lnTo>
                  <a:lnTo>
                    <a:pt x="0" y="4347"/>
                  </a:lnTo>
                  <a:lnTo>
                    <a:pt x="1262" y="3847"/>
                  </a:lnTo>
                  <a:lnTo>
                    <a:pt x="1262" y="1"/>
                  </a:lnTo>
                  <a:close/>
                </a:path>
              </a:pathLst>
            </a:custGeom>
            <a:solidFill>
              <a:srgbClr val="999999"/>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8" name="Google Shape;2408;p53"/>
            <p:cNvSpPr/>
            <p:nvPr/>
          </p:nvSpPr>
          <p:spPr>
            <a:xfrm>
              <a:off x="3652373" y="3849292"/>
              <a:ext cx="15018" cy="39737"/>
            </a:xfrm>
            <a:custGeom>
              <a:avLst/>
              <a:gdLst/>
              <a:ahLst/>
              <a:cxnLst/>
              <a:rect l="l" t="t" r="r" b="b"/>
              <a:pathLst>
                <a:path w="644" h="1704" extrusionOk="0">
                  <a:moveTo>
                    <a:pt x="644" y="1"/>
                  </a:moveTo>
                  <a:lnTo>
                    <a:pt x="1" y="251"/>
                  </a:lnTo>
                  <a:lnTo>
                    <a:pt x="1" y="1704"/>
                  </a:lnTo>
                  <a:lnTo>
                    <a:pt x="644" y="1454"/>
                  </a:lnTo>
                  <a:lnTo>
                    <a:pt x="644" y="1"/>
                  </a:lnTo>
                  <a:close/>
                </a:path>
              </a:pathLst>
            </a:custGeom>
            <a:solidFill>
              <a:srgbClr val="FFF800"/>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9" name="Google Shape;2409;p53"/>
            <p:cNvSpPr/>
            <p:nvPr/>
          </p:nvSpPr>
          <p:spPr>
            <a:xfrm>
              <a:off x="3653492" y="3892060"/>
              <a:ext cx="13899" cy="26958"/>
            </a:xfrm>
            <a:custGeom>
              <a:avLst/>
              <a:gdLst/>
              <a:ahLst/>
              <a:cxnLst/>
              <a:rect l="l" t="t" r="r" b="b"/>
              <a:pathLst>
                <a:path w="596" h="1156" extrusionOk="0">
                  <a:moveTo>
                    <a:pt x="596" y="1"/>
                  </a:moveTo>
                  <a:lnTo>
                    <a:pt x="1" y="227"/>
                  </a:lnTo>
                  <a:lnTo>
                    <a:pt x="1" y="1155"/>
                  </a:lnTo>
                  <a:lnTo>
                    <a:pt x="596" y="929"/>
                  </a:lnTo>
                  <a:lnTo>
                    <a:pt x="596" y="1"/>
                  </a:lnTo>
                  <a:close/>
                </a:path>
              </a:pathLst>
            </a:custGeom>
            <a:solidFill>
              <a:srgbClr val="FFF800"/>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0" name="Google Shape;2410;p53"/>
            <p:cNvSpPr/>
            <p:nvPr/>
          </p:nvSpPr>
          <p:spPr>
            <a:xfrm>
              <a:off x="3617673" y="3852090"/>
              <a:ext cx="28077" cy="89409"/>
            </a:xfrm>
            <a:custGeom>
              <a:avLst/>
              <a:gdLst/>
              <a:ahLst/>
              <a:cxnLst/>
              <a:rect l="l" t="t" r="r" b="b"/>
              <a:pathLst>
                <a:path w="1204" h="3834" extrusionOk="0">
                  <a:moveTo>
                    <a:pt x="1" y="0"/>
                  </a:moveTo>
                  <a:lnTo>
                    <a:pt x="1" y="3834"/>
                  </a:lnTo>
                  <a:lnTo>
                    <a:pt x="1203" y="3834"/>
                  </a:lnTo>
                  <a:lnTo>
                    <a:pt x="1203" y="0"/>
                  </a:lnTo>
                  <a:close/>
                </a:path>
              </a:pathLst>
            </a:custGeom>
            <a:solidFill>
              <a:srgbClr val="999999"/>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1" name="Google Shape;2411;p53"/>
            <p:cNvSpPr/>
            <p:nvPr/>
          </p:nvSpPr>
          <p:spPr>
            <a:xfrm>
              <a:off x="3617673" y="3930095"/>
              <a:ext cx="57507" cy="26958"/>
            </a:xfrm>
            <a:custGeom>
              <a:avLst/>
              <a:gdLst/>
              <a:ahLst/>
              <a:cxnLst/>
              <a:rect l="l" t="t" r="r" b="b"/>
              <a:pathLst>
                <a:path w="2466" h="1156" extrusionOk="0">
                  <a:moveTo>
                    <a:pt x="2465" y="1"/>
                  </a:moveTo>
                  <a:lnTo>
                    <a:pt x="1203" y="501"/>
                  </a:lnTo>
                  <a:lnTo>
                    <a:pt x="1" y="501"/>
                  </a:lnTo>
                  <a:lnTo>
                    <a:pt x="1" y="1156"/>
                  </a:lnTo>
                  <a:lnTo>
                    <a:pt x="2465" y="1156"/>
                  </a:lnTo>
                  <a:lnTo>
                    <a:pt x="2465" y="1"/>
                  </a:lnTo>
                  <a:close/>
                </a:path>
              </a:pathLst>
            </a:custGeom>
            <a:solidFill>
              <a:srgbClr val="59595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2" name="Google Shape;2412;p53"/>
            <p:cNvSpPr/>
            <p:nvPr/>
          </p:nvSpPr>
          <p:spPr>
            <a:xfrm>
              <a:off x="3622127" y="3859016"/>
              <a:ext cx="11963" cy="27518"/>
            </a:xfrm>
            <a:custGeom>
              <a:avLst/>
              <a:gdLst/>
              <a:ahLst/>
              <a:cxnLst/>
              <a:rect l="l" t="t" r="r" b="b"/>
              <a:pathLst>
                <a:path w="513" h="1180" extrusionOk="0">
                  <a:moveTo>
                    <a:pt x="0" y="1"/>
                  </a:moveTo>
                  <a:lnTo>
                    <a:pt x="0" y="1179"/>
                  </a:lnTo>
                  <a:lnTo>
                    <a:pt x="512" y="1179"/>
                  </a:lnTo>
                  <a:lnTo>
                    <a:pt x="512" y="1"/>
                  </a:lnTo>
                  <a:close/>
                </a:path>
              </a:pathLst>
            </a:custGeom>
            <a:solidFill>
              <a:srgbClr val="77777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3" name="Google Shape;2413;p53"/>
            <p:cNvSpPr/>
            <p:nvPr/>
          </p:nvSpPr>
          <p:spPr>
            <a:xfrm>
              <a:off x="3625998" y="3899009"/>
              <a:ext cx="11147" cy="6670"/>
            </a:xfrm>
            <a:custGeom>
              <a:avLst/>
              <a:gdLst/>
              <a:ahLst/>
              <a:cxnLst/>
              <a:rect l="l" t="t" r="r" b="b"/>
              <a:pathLst>
                <a:path w="478" h="286" extrusionOk="0">
                  <a:moveTo>
                    <a:pt x="1" y="0"/>
                  </a:moveTo>
                  <a:lnTo>
                    <a:pt x="1" y="286"/>
                  </a:lnTo>
                  <a:lnTo>
                    <a:pt x="477" y="286"/>
                  </a:lnTo>
                  <a:lnTo>
                    <a:pt x="477" y="0"/>
                  </a:lnTo>
                  <a:close/>
                </a:path>
              </a:pathLst>
            </a:custGeom>
            <a:solidFill>
              <a:srgbClr val="77777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4" name="Google Shape;2414;p53"/>
            <p:cNvSpPr/>
            <p:nvPr/>
          </p:nvSpPr>
          <p:spPr>
            <a:xfrm>
              <a:off x="3625998" y="3910949"/>
              <a:ext cx="11147" cy="9724"/>
            </a:xfrm>
            <a:custGeom>
              <a:avLst/>
              <a:gdLst/>
              <a:ahLst/>
              <a:cxnLst/>
              <a:rect l="l" t="t" r="r" b="b"/>
              <a:pathLst>
                <a:path w="478" h="417" extrusionOk="0">
                  <a:moveTo>
                    <a:pt x="1" y="0"/>
                  </a:moveTo>
                  <a:lnTo>
                    <a:pt x="1" y="417"/>
                  </a:lnTo>
                  <a:lnTo>
                    <a:pt x="477" y="417"/>
                  </a:lnTo>
                  <a:lnTo>
                    <a:pt x="477" y="0"/>
                  </a:lnTo>
                  <a:close/>
                </a:path>
              </a:pathLst>
            </a:custGeom>
            <a:solidFill>
              <a:srgbClr val="77777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5" name="Google Shape;2415;p53"/>
            <p:cNvSpPr/>
            <p:nvPr/>
          </p:nvSpPr>
          <p:spPr>
            <a:xfrm>
              <a:off x="3625998" y="3925944"/>
              <a:ext cx="11147" cy="6133"/>
            </a:xfrm>
            <a:custGeom>
              <a:avLst/>
              <a:gdLst/>
              <a:ahLst/>
              <a:cxnLst/>
              <a:rect l="l" t="t" r="r" b="b"/>
              <a:pathLst>
                <a:path w="478" h="263" extrusionOk="0">
                  <a:moveTo>
                    <a:pt x="1" y="0"/>
                  </a:moveTo>
                  <a:lnTo>
                    <a:pt x="1" y="262"/>
                  </a:lnTo>
                  <a:lnTo>
                    <a:pt x="477" y="262"/>
                  </a:lnTo>
                  <a:lnTo>
                    <a:pt x="477" y="0"/>
                  </a:lnTo>
                  <a:close/>
                </a:path>
              </a:pathLst>
            </a:custGeom>
            <a:solidFill>
              <a:srgbClr val="47474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6" name="Google Shape;2416;p53"/>
            <p:cNvSpPr/>
            <p:nvPr/>
          </p:nvSpPr>
          <p:spPr>
            <a:xfrm>
              <a:off x="3601303" y="3964258"/>
              <a:ext cx="64153" cy="36939"/>
            </a:xfrm>
            <a:custGeom>
              <a:avLst/>
              <a:gdLst/>
              <a:ahLst/>
              <a:cxnLst/>
              <a:rect l="l" t="t" r="r" b="b"/>
              <a:pathLst>
                <a:path w="2751" h="1584" extrusionOk="0">
                  <a:moveTo>
                    <a:pt x="1107" y="0"/>
                  </a:moveTo>
                  <a:lnTo>
                    <a:pt x="0" y="774"/>
                  </a:lnTo>
                  <a:lnTo>
                    <a:pt x="1798" y="1584"/>
                  </a:lnTo>
                  <a:lnTo>
                    <a:pt x="2750" y="691"/>
                  </a:lnTo>
                  <a:lnTo>
                    <a:pt x="1107" y="0"/>
                  </a:lnTo>
                  <a:close/>
                </a:path>
              </a:pathLst>
            </a:custGeom>
            <a:solidFill>
              <a:srgbClr val="4C4C4C"/>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7" name="Google Shape;2417;p53"/>
            <p:cNvSpPr/>
            <p:nvPr/>
          </p:nvSpPr>
          <p:spPr>
            <a:xfrm>
              <a:off x="3601303" y="3982308"/>
              <a:ext cx="41929" cy="59699"/>
            </a:xfrm>
            <a:custGeom>
              <a:avLst/>
              <a:gdLst/>
              <a:ahLst/>
              <a:cxnLst/>
              <a:rect l="l" t="t" r="r" b="b"/>
              <a:pathLst>
                <a:path w="1798" h="2560" extrusionOk="0">
                  <a:moveTo>
                    <a:pt x="0" y="0"/>
                  </a:moveTo>
                  <a:lnTo>
                    <a:pt x="0" y="1726"/>
                  </a:lnTo>
                  <a:lnTo>
                    <a:pt x="1798" y="2560"/>
                  </a:lnTo>
                  <a:lnTo>
                    <a:pt x="1798" y="810"/>
                  </a:lnTo>
                  <a:lnTo>
                    <a:pt x="0" y="0"/>
                  </a:lnTo>
                  <a:close/>
                </a:path>
              </a:pathLst>
            </a:custGeom>
            <a:solidFill>
              <a:srgbClr val="38383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8" name="Google Shape;2418;p53"/>
            <p:cNvSpPr/>
            <p:nvPr/>
          </p:nvSpPr>
          <p:spPr>
            <a:xfrm>
              <a:off x="3643208" y="3980349"/>
              <a:ext cx="22247" cy="61658"/>
            </a:xfrm>
            <a:custGeom>
              <a:avLst/>
              <a:gdLst/>
              <a:ahLst/>
              <a:cxnLst/>
              <a:rect l="l" t="t" r="r" b="b"/>
              <a:pathLst>
                <a:path w="954" h="2644" extrusionOk="0">
                  <a:moveTo>
                    <a:pt x="953" y="1"/>
                  </a:moveTo>
                  <a:lnTo>
                    <a:pt x="1" y="894"/>
                  </a:lnTo>
                  <a:lnTo>
                    <a:pt x="1" y="2644"/>
                  </a:lnTo>
                  <a:lnTo>
                    <a:pt x="894" y="1679"/>
                  </a:lnTo>
                  <a:lnTo>
                    <a:pt x="953" y="1"/>
                  </a:lnTo>
                  <a:close/>
                </a:path>
              </a:pathLst>
            </a:custGeom>
            <a:solidFill>
              <a:srgbClr val="23232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9" name="Google Shape;2419;p53"/>
            <p:cNvSpPr/>
            <p:nvPr/>
          </p:nvSpPr>
          <p:spPr>
            <a:xfrm>
              <a:off x="3665432" y="3972303"/>
              <a:ext cx="64433" cy="36939"/>
            </a:xfrm>
            <a:custGeom>
              <a:avLst/>
              <a:gdLst/>
              <a:ahLst/>
              <a:cxnLst/>
              <a:rect l="l" t="t" r="r" b="b"/>
              <a:pathLst>
                <a:path w="2763" h="1584" extrusionOk="0">
                  <a:moveTo>
                    <a:pt x="1120" y="0"/>
                  </a:moveTo>
                  <a:lnTo>
                    <a:pt x="0" y="774"/>
                  </a:lnTo>
                  <a:lnTo>
                    <a:pt x="1798" y="1584"/>
                  </a:lnTo>
                  <a:lnTo>
                    <a:pt x="2763" y="691"/>
                  </a:lnTo>
                  <a:lnTo>
                    <a:pt x="1120" y="0"/>
                  </a:lnTo>
                  <a:close/>
                </a:path>
              </a:pathLst>
            </a:custGeom>
            <a:solidFill>
              <a:srgbClr val="4C4C4C"/>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0" name="Google Shape;2420;p53"/>
            <p:cNvSpPr/>
            <p:nvPr/>
          </p:nvSpPr>
          <p:spPr>
            <a:xfrm>
              <a:off x="3665432" y="3990353"/>
              <a:ext cx="41953" cy="59723"/>
            </a:xfrm>
            <a:custGeom>
              <a:avLst/>
              <a:gdLst/>
              <a:ahLst/>
              <a:cxnLst/>
              <a:rect l="l" t="t" r="r" b="b"/>
              <a:pathLst>
                <a:path w="1799" h="2561" extrusionOk="0">
                  <a:moveTo>
                    <a:pt x="0" y="0"/>
                  </a:moveTo>
                  <a:lnTo>
                    <a:pt x="0" y="1727"/>
                  </a:lnTo>
                  <a:lnTo>
                    <a:pt x="1798" y="2560"/>
                  </a:lnTo>
                  <a:lnTo>
                    <a:pt x="1798" y="810"/>
                  </a:lnTo>
                  <a:lnTo>
                    <a:pt x="0" y="0"/>
                  </a:lnTo>
                  <a:close/>
                </a:path>
              </a:pathLst>
            </a:custGeom>
            <a:solidFill>
              <a:srgbClr val="38383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1" name="Google Shape;2421;p53"/>
            <p:cNvSpPr/>
            <p:nvPr/>
          </p:nvSpPr>
          <p:spPr>
            <a:xfrm>
              <a:off x="3707361" y="3988394"/>
              <a:ext cx="22504" cy="61681"/>
            </a:xfrm>
            <a:custGeom>
              <a:avLst/>
              <a:gdLst/>
              <a:ahLst/>
              <a:cxnLst/>
              <a:rect l="l" t="t" r="r" b="b"/>
              <a:pathLst>
                <a:path w="965" h="2645" extrusionOk="0">
                  <a:moveTo>
                    <a:pt x="965" y="1"/>
                  </a:moveTo>
                  <a:lnTo>
                    <a:pt x="0" y="894"/>
                  </a:lnTo>
                  <a:lnTo>
                    <a:pt x="0" y="2644"/>
                  </a:lnTo>
                  <a:lnTo>
                    <a:pt x="893" y="1680"/>
                  </a:lnTo>
                  <a:lnTo>
                    <a:pt x="965" y="1"/>
                  </a:lnTo>
                  <a:close/>
                </a:path>
              </a:pathLst>
            </a:custGeom>
            <a:solidFill>
              <a:srgbClr val="23232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2" name="Google Shape;2422;p53"/>
            <p:cNvSpPr/>
            <p:nvPr/>
          </p:nvSpPr>
          <p:spPr>
            <a:xfrm>
              <a:off x="3633507" y="3916779"/>
              <a:ext cx="64153" cy="36939"/>
            </a:xfrm>
            <a:custGeom>
              <a:avLst/>
              <a:gdLst/>
              <a:ahLst/>
              <a:cxnLst/>
              <a:rect l="l" t="t" r="r" b="b"/>
              <a:pathLst>
                <a:path w="2751" h="1584" extrusionOk="0">
                  <a:moveTo>
                    <a:pt x="1108" y="0"/>
                  </a:moveTo>
                  <a:lnTo>
                    <a:pt x="0" y="774"/>
                  </a:lnTo>
                  <a:lnTo>
                    <a:pt x="1786" y="1584"/>
                  </a:lnTo>
                  <a:lnTo>
                    <a:pt x="2751" y="691"/>
                  </a:lnTo>
                  <a:lnTo>
                    <a:pt x="1108" y="0"/>
                  </a:lnTo>
                  <a:close/>
                </a:path>
              </a:pathLst>
            </a:custGeom>
            <a:solidFill>
              <a:srgbClr val="4C4C4C"/>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3" name="Google Shape;2423;p53"/>
            <p:cNvSpPr/>
            <p:nvPr/>
          </p:nvSpPr>
          <p:spPr>
            <a:xfrm>
              <a:off x="3633507" y="3934829"/>
              <a:ext cx="41673" cy="59699"/>
            </a:xfrm>
            <a:custGeom>
              <a:avLst/>
              <a:gdLst/>
              <a:ahLst/>
              <a:cxnLst/>
              <a:rect l="l" t="t" r="r" b="b"/>
              <a:pathLst>
                <a:path w="1787" h="2560" extrusionOk="0">
                  <a:moveTo>
                    <a:pt x="0" y="0"/>
                  </a:moveTo>
                  <a:lnTo>
                    <a:pt x="0" y="1726"/>
                  </a:lnTo>
                  <a:lnTo>
                    <a:pt x="1786" y="2560"/>
                  </a:lnTo>
                  <a:lnTo>
                    <a:pt x="1786" y="810"/>
                  </a:lnTo>
                  <a:lnTo>
                    <a:pt x="0" y="0"/>
                  </a:lnTo>
                  <a:close/>
                </a:path>
              </a:pathLst>
            </a:custGeom>
            <a:solidFill>
              <a:srgbClr val="38383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4" name="Google Shape;2424;p53"/>
            <p:cNvSpPr/>
            <p:nvPr/>
          </p:nvSpPr>
          <p:spPr>
            <a:xfrm>
              <a:off x="3675156" y="3932870"/>
              <a:ext cx="22504" cy="61658"/>
            </a:xfrm>
            <a:custGeom>
              <a:avLst/>
              <a:gdLst/>
              <a:ahLst/>
              <a:cxnLst/>
              <a:rect l="l" t="t" r="r" b="b"/>
              <a:pathLst>
                <a:path w="965" h="2644" extrusionOk="0">
                  <a:moveTo>
                    <a:pt x="965" y="1"/>
                  </a:moveTo>
                  <a:lnTo>
                    <a:pt x="0" y="894"/>
                  </a:lnTo>
                  <a:lnTo>
                    <a:pt x="0" y="2644"/>
                  </a:lnTo>
                  <a:lnTo>
                    <a:pt x="905" y="1680"/>
                  </a:lnTo>
                  <a:lnTo>
                    <a:pt x="965" y="1"/>
                  </a:lnTo>
                  <a:close/>
                </a:path>
              </a:pathLst>
            </a:custGeom>
            <a:solidFill>
              <a:srgbClr val="232323"/>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5" name="Google Shape;2425;p53"/>
            <p:cNvSpPr/>
            <p:nvPr/>
          </p:nvSpPr>
          <p:spPr>
            <a:xfrm>
              <a:off x="3888672" y="2904190"/>
              <a:ext cx="99973" cy="129123"/>
            </a:xfrm>
            <a:custGeom>
              <a:avLst/>
              <a:gdLst/>
              <a:ahLst/>
              <a:cxnLst/>
              <a:rect l="l" t="t" r="r" b="b"/>
              <a:pathLst>
                <a:path w="4287" h="5537" extrusionOk="0">
                  <a:moveTo>
                    <a:pt x="0" y="0"/>
                  </a:moveTo>
                  <a:lnTo>
                    <a:pt x="0" y="5537"/>
                  </a:lnTo>
                  <a:lnTo>
                    <a:pt x="4286" y="5537"/>
                  </a:lnTo>
                  <a:lnTo>
                    <a:pt x="4286" y="0"/>
                  </a:lnTo>
                  <a:close/>
                </a:path>
              </a:pathLst>
            </a:custGeom>
            <a:solidFill>
              <a:srgbClr val="565656"/>
            </a:solidFill>
            <a:ln w="18750"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6" name="Google Shape;2426;p53"/>
            <p:cNvSpPr/>
            <p:nvPr/>
          </p:nvSpPr>
          <p:spPr>
            <a:xfrm>
              <a:off x="3962246" y="3019413"/>
              <a:ext cx="34164" cy="19169"/>
            </a:xfrm>
            <a:custGeom>
              <a:avLst/>
              <a:gdLst/>
              <a:ahLst/>
              <a:cxnLst/>
              <a:rect l="l" t="t" r="r" b="b"/>
              <a:pathLst>
                <a:path w="1465" h="822" extrusionOk="0">
                  <a:moveTo>
                    <a:pt x="786" y="0"/>
                  </a:moveTo>
                  <a:lnTo>
                    <a:pt x="786" y="369"/>
                  </a:lnTo>
                  <a:lnTo>
                    <a:pt x="226" y="369"/>
                  </a:lnTo>
                  <a:lnTo>
                    <a:pt x="0" y="822"/>
                  </a:lnTo>
                  <a:lnTo>
                    <a:pt x="1465" y="822"/>
                  </a:lnTo>
                  <a:lnTo>
                    <a:pt x="1465" y="143"/>
                  </a:lnTo>
                  <a:lnTo>
                    <a:pt x="7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7" name="Google Shape;2427;p53"/>
            <p:cNvSpPr/>
            <p:nvPr/>
          </p:nvSpPr>
          <p:spPr>
            <a:xfrm>
              <a:off x="3980575" y="2991359"/>
              <a:ext cx="15834" cy="21688"/>
            </a:xfrm>
            <a:custGeom>
              <a:avLst/>
              <a:gdLst/>
              <a:ahLst/>
              <a:cxnLst/>
              <a:rect l="l" t="t" r="r" b="b"/>
              <a:pathLst>
                <a:path w="679" h="930" extrusionOk="0">
                  <a:moveTo>
                    <a:pt x="0" y="1"/>
                  </a:moveTo>
                  <a:lnTo>
                    <a:pt x="0" y="787"/>
                  </a:lnTo>
                  <a:lnTo>
                    <a:pt x="679" y="929"/>
                  </a:lnTo>
                  <a:lnTo>
                    <a:pt x="679" y="14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8" name="Google Shape;2428;p53"/>
            <p:cNvSpPr/>
            <p:nvPr/>
          </p:nvSpPr>
          <p:spPr>
            <a:xfrm>
              <a:off x="3980575" y="2959154"/>
              <a:ext cx="15834" cy="21967"/>
            </a:xfrm>
            <a:custGeom>
              <a:avLst/>
              <a:gdLst/>
              <a:ahLst/>
              <a:cxnLst/>
              <a:rect l="l" t="t" r="r" b="b"/>
              <a:pathLst>
                <a:path w="679" h="942" extrusionOk="0">
                  <a:moveTo>
                    <a:pt x="0" y="1"/>
                  </a:moveTo>
                  <a:lnTo>
                    <a:pt x="0" y="798"/>
                  </a:lnTo>
                  <a:lnTo>
                    <a:pt x="679" y="941"/>
                  </a:lnTo>
                  <a:lnTo>
                    <a:pt x="679" y="15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9" name="Google Shape;2429;p53"/>
            <p:cNvSpPr/>
            <p:nvPr/>
          </p:nvSpPr>
          <p:spPr>
            <a:xfrm>
              <a:off x="3980575" y="2928069"/>
              <a:ext cx="15834" cy="21944"/>
            </a:xfrm>
            <a:custGeom>
              <a:avLst/>
              <a:gdLst/>
              <a:ahLst/>
              <a:cxnLst/>
              <a:rect l="l" t="t" r="r" b="b"/>
              <a:pathLst>
                <a:path w="679" h="941" extrusionOk="0">
                  <a:moveTo>
                    <a:pt x="0" y="0"/>
                  </a:moveTo>
                  <a:lnTo>
                    <a:pt x="0" y="786"/>
                  </a:lnTo>
                  <a:lnTo>
                    <a:pt x="679" y="941"/>
                  </a:lnTo>
                  <a:lnTo>
                    <a:pt x="679" y="15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0" name="Google Shape;2430;p53"/>
            <p:cNvSpPr/>
            <p:nvPr/>
          </p:nvSpPr>
          <p:spPr>
            <a:xfrm>
              <a:off x="3967516" y="2899176"/>
              <a:ext cx="28893" cy="22527"/>
            </a:xfrm>
            <a:custGeom>
              <a:avLst/>
              <a:gdLst/>
              <a:ahLst/>
              <a:cxnLst/>
              <a:rect l="l" t="t" r="r" b="b"/>
              <a:pathLst>
                <a:path w="1239" h="966" extrusionOk="0">
                  <a:moveTo>
                    <a:pt x="227" y="1"/>
                  </a:moveTo>
                  <a:lnTo>
                    <a:pt x="0" y="441"/>
                  </a:lnTo>
                  <a:lnTo>
                    <a:pt x="560" y="441"/>
                  </a:lnTo>
                  <a:lnTo>
                    <a:pt x="560" y="810"/>
                  </a:lnTo>
                  <a:lnTo>
                    <a:pt x="1239" y="965"/>
                  </a:lnTo>
                  <a:lnTo>
                    <a:pt x="1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1" name="Google Shape;2431;p53"/>
            <p:cNvSpPr/>
            <p:nvPr/>
          </p:nvSpPr>
          <p:spPr>
            <a:xfrm>
              <a:off x="3927266" y="2899176"/>
              <a:ext cx="28054" cy="10307"/>
            </a:xfrm>
            <a:custGeom>
              <a:avLst/>
              <a:gdLst/>
              <a:ahLst/>
              <a:cxnLst/>
              <a:rect l="l" t="t" r="r" b="b"/>
              <a:pathLst>
                <a:path w="1203" h="442" extrusionOk="0">
                  <a:moveTo>
                    <a:pt x="226" y="1"/>
                  </a:moveTo>
                  <a:lnTo>
                    <a:pt x="0" y="441"/>
                  </a:lnTo>
                  <a:lnTo>
                    <a:pt x="976" y="441"/>
                  </a:lnTo>
                  <a:lnTo>
                    <a:pt x="1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2" name="Google Shape;2432;p53"/>
            <p:cNvSpPr/>
            <p:nvPr/>
          </p:nvSpPr>
          <p:spPr>
            <a:xfrm>
              <a:off x="3880604" y="2899176"/>
              <a:ext cx="34467" cy="22527"/>
            </a:xfrm>
            <a:custGeom>
              <a:avLst/>
              <a:gdLst/>
              <a:ahLst/>
              <a:cxnLst/>
              <a:rect l="l" t="t" r="r" b="b"/>
              <a:pathLst>
                <a:path w="1478" h="966" extrusionOk="0">
                  <a:moveTo>
                    <a:pt x="1" y="1"/>
                  </a:moveTo>
                  <a:lnTo>
                    <a:pt x="1" y="810"/>
                  </a:lnTo>
                  <a:lnTo>
                    <a:pt x="679" y="965"/>
                  </a:lnTo>
                  <a:lnTo>
                    <a:pt x="679" y="441"/>
                  </a:lnTo>
                  <a:lnTo>
                    <a:pt x="1251" y="441"/>
                  </a:lnTo>
                  <a:lnTo>
                    <a:pt x="1477" y="1"/>
                  </a:ln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3" name="Google Shape;2433;p53"/>
            <p:cNvSpPr/>
            <p:nvPr/>
          </p:nvSpPr>
          <p:spPr>
            <a:xfrm>
              <a:off x="3880604" y="2928069"/>
              <a:ext cx="15858" cy="84978"/>
            </a:xfrm>
            <a:custGeom>
              <a:avLst/>
              <a:gdLst/>
              <a:ahLst/>
              <a:cxnLst/>
              <a:rect l="l" t="t" r="r" b="b"/>
              <a:pathLst>
                <a:path w="680" h="3644" extrusionOk="0">
                  <a:moveTo>
                    <a:pt x="1" y="0"/>
                  </a:moveTo>
                  <a:lnTo>
                    <a:pt x="1" y="786"/>
                  </a:lnTo>
                  <a:lnTo>
                    <a:pt x="679" y="929"/>
                  </a:lnTo>
                  <a:lnTo>
                    <a:pt x="679" y="143"/>
                  </a:lnTo>
                  <a:lnTo>
                    <a:pt x="1" y="0"/>
                  </a:lnTo>
                  <a:close/>
                  <a:moveTo>
                    <a:pt x="1" y="1357"/>
                  </a:moveTo>
                  <a:lnTo>
                    <a:pt x="1" y="2143"/>
                  </a:lnTo>
                  <a:lnTo>
                    <a:pt x="679" y="2298"/>
                  </a:lnTo>
                  <a:lnTo>
                    <a:pt x="679" y="1500"/>
                  </a:lnTo>
                  <a:lnTo>
                    <a:pt x="1" y="1357"/>
                  </a:lnTo>
                  <a:close/>
                  <a:moveTo>
                    <a:pt x="1" y="2715"/>
                  </a:moveTo>
                  <a:lnTo>
                    <a:pt x="1" y="3501"/>
                  </a:lnTo>
                  <a:lnTo>
                    <a:pt x="679" y="3643"/>
                  </a:lnTo>
                  <a:lnTo>
                    <a:pt x="679" y="2858"/>
                  </a:lnTo>
                  <a:lnTo>
                    <a:pt x="1" y="27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4" name="Google Shape;2434;p53"/>
            <p:cNvSpPr/>
            <p:nvPr/>
          </p:nvSpPr>
          <p:spPr>
            <a:xfrm>
              <a:off x="3880604" y="3019413"/>
              <a:ext cx="29173" cy="19169"/>
            </a:xfrm>
            <a:custGeom>
              <a:avLst/>
              <a:gdLst/>
              <a:ahLst/>
              <a:cxnLst/>
              <a:rect l="l" t="t" r="r" b="b"/>
              <a:pathLst>
                <a:path w="1251" h="822" extrusionOk="0">
                  <a:moveTo>
                    <a:pt x="1" y="0"/>
                  </a:moveTo>
                  <a:lnTo>
                    <a:pt x="1" y="822"/>
                  </a:lnTo>
                  <a:lnTo>
                    <a:pt x="1025" y="822"/>
                  </a:lnTo>
                  <a:lnTo>
                    <a:pt x="1251" y="369"/>
                  </a:lnTo>
                  <a:lnTo>
                    <a:pt x="679" y="369"/>
                  </a:lnTo>
                  <a:lnTo>
                    <a:pt x="679" y="14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5" name="Google Shape;2435;p53"/>
            <p:cNvSpPr/>
            <p:nvPr/>
          </p:nvSpPr>
          <p:spPr>
            <a:xfrm>
              <a:off x="3921973" y="3028018"/>
              <a:ext cx="28077" cy="10564"/>
            </a:xfrm>
            <a:custGeom>
              <a:avLst/>
              <a:gdLst/>
              <a:ahLst/>
              <a:cxnLst/>
              <a:rect l="l" t="t" r="r" b="b"/>
              <a:pathLst>
                <a:path w="1204" h="453" extrusionOk="0">
                  <a:moveTo>
                    <a:pt x="227" y="0"/>
                  </a:moveTo>
                  <a:lnTo>
                    <a:pt x="1" y="453"/>
                  </a:lnTo>
                  <a:lnTo>
                    <a:pt x="977" y="453"/>
                  </a:lnTo>
                  <a:lnTo>
                    <a:pt x="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6" name="Google Shape;2436;p53"/>
            <p:cNvSpPr/>
            <p:nvPr/>
          </p:nvSpPr>
          <p:spPr>
            <a:xfrm>
              <a:off x="3880604" y="2869187"/>
              <a:ext cx="29453" cy="112496"/>
            </a:xfrm>
            <a:custGeom>
              <a:avLst/>
              <a:gdLst/>
              <a:ahLst/>
              <a:cxnLst/>
              <a:rect l="l" t="t" r="r" b="b"/>
              <a:pathLst>
                <a:path w="1263" h="4824" extrusionOk="0">
                  <a:moveTo>
                    <a:pt x="1" y="1"/>
                  </a:moveTo>
                  <a:lnTo>
                    <a:pt x="1" y="4275"/>
                  </a:lnTo>
                  <a:lnTo>
                    <a:pt x="1263" y="4823"/>
                  </a:lnTo>
                  <a:lnTo>
                    <a:pt x="1263" y="549"/>
                  </a:lnTo>
                  <a:lnTo>
                    <a:pt x="1" y="1"/>
                  </a:lnTo>
                  <a:close/>
                </a:path>
              </a:pathLst>
            </a:custGeom>
            <a:solidFill>
              <a:srgbClr val="999999"/>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7" name="Google Shape;2437;p53"/>
            <p:cNvSpPr/>
            <p:nvPr/>
          </p:nvSpPr>
          <p:spPr>
            <a:xfrm>
              <a:off x="3888392" y="2880870"/>
              <a:ext cx="13899" cy="40553"/>
            </a:xfrm>
            <a:custGeom>
              <a:avLst/>
              <a:gdLst/>
              <a:ahLst/>
              <a:cxnLst/>
              <a:rect l="l" t="t" r="r" b="b"/>
              <a:pathLst>
                <a:path w="596" h="1739" extrusionOk="0">
                  <a:moveTo>
                    <a:pt x="0" y="0"/>
                  </a:moveTo>
                  <a:lnTo>
                    <a:pt x="0" y="1476"/>
                  </a:lnTo>
                  <a:lnTo>
                    <a:pt x="596" y="1738"/>
                  </a:lnTo>
                  <a:lnTo>
                    <a:pt x="596" y="262"/>
                  </a:lnTo>
                  <a:lnTo>
                    <a:pt x="0" y="0"/>
                  </a:lnTo>
                  <a:close/>
                </a:path>
              </a:pathLst>
            </a:custGeom>
            <a:solidFill>
              <a:schemeClr val="accent1"/>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8" name="Google Shape;2438;p53"/>
            <p:cNvSpPr/>
            <p:nvPr/>
          </p:nvSpPr>
          <p:spPr>
            <a:xfrm>
              <a:off x="3888392" y="2926390"/>
              <a:ext cx="13899" cy="30293"/>
            </a:xfrm>
            <a:custGeom>
              <a:avLst/>
              <a:gdLst/>
              <a:ahLst/>
              <a:cxnLst/>
              <a:rect l="l" t="t" r="r" b="b"/>
              <a:pathLst>
                <a:path w="596" h="1299" extrusionOk="0">
                  <a:moveTo>
                    <a:pt x="0" y="1"/>
                  </a:moveTo>
                  <a:lnTo>
                    <a:pt x="0" y="1037"/>
                  </a:lnTo>
                  <a:lnTo>
                    <a:pt x="596" y="1298"/>
                  </a:lnTo>
                  <a:lnTo>
                    <a:pt x="596" y="263"/>
                  </a:lnTo>
                  <a:lnTo>
                    <a:pt x="0" y="1"/>
                  </a:lnTo>
                  <a:close/>
                </a:path>
              </a:pathLst>
            </a:custGeom>
            <a:solidFill>
              <a:schemeClr val="accent1"/>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9" name="Google Shape;2439;p53"/>
            <p:cNvSpPr/>
            <p:nvPr/>
          </p:nvSpPr>
          <p:spPr>
            <a:xfrm>
              <a:off x="3910033" y="2882246"/>
              <a:ext cx="28357" cy="99436"/>
            </a:xfrm>
            <a:custGeom>
              <a:avLst/>
              <a:gdLst/>
              <a:ahLst/>
              <a:cxnLst/>
              <a:rect l="l" t="t" r="r" b="b"/>
              <a:pathLst>
                <a:path w="1216" h="4264" extrusionOk="0">
                  <a:moveTo>
                    <a:pt x="1" y="1"/>
                  </a:moveTo>
                  <a:lnTo>
                    <a:pt x="1" y="4263"/>
                  </a:lnTo>
                  <a:lnTo>
                    <a:pt x="1215" y="4263"/>
                  </a:lnTo>
                  <a:lnTo>
                    <a:pt x="1215" y="1"/>
                  </a:lnTo>
                  <a:close/>
                </a:path>
              </a:pathLst>
            </a:custGeom>
            <a:solidFill>
              <a:srgbClr val="999999"/>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0" name="Google Shape;2440;p53"/>
            <p:cNvSpPr/>
            <p:nvPr/>
          </p:nvSpPr>
          <p:spPr>
            <a:xfrm>
              <a:off x="3880604" y="2968879"/>
              <a:ext cx="57787" cy="29733"/>
            </a:xfrm>
            <a:custGeom>
              <a:avLst/>
              <a:gdLst/>
              <a:ahLst/>
              <a:cxnLst/>
              <a:rect l="l" t="t" r="r" b="b"/>
              <a:pathLst>
                <a:path w="2478" h="1275" extrusionOk="0">
                  <a:moveTo>
                    <a:pt x="1" y="0"/>
                  </a:moveTo>
                  <a:lnTo>
                    <a:pt x="1" y="1274"/>
                  </a:lnTo>
                  <a:lnTo>
                    <a:pt x="2477" y="1274"/>
                  </a:lnTo>
                  <a:lnTo>
                    <a:pt x="2477" y="548"/>
                  </a:lnTo>
                  <a:lnTo>
                    <a:pt x="1263" y="548"/>
                  </a:lnTo>
                  <a:lnTo>
                    <a:pt x="1" y="0"/>
                  </a:lnTo>
                  <a:close/>
                </a:path>
              </a:pathLst>
            </a:custGeom>
            <a:solidFill>
              <a:srgbClr val="59595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1" name="Google Shape;2441;p53"/>
            <p:cNvSpPr/>
            <p:nvPr/>
          </p:nvSpPr>
          <p:spPr>
            <a:xfrm>
              <a:off x="3918918" y="2890851"/>
              <a:ext cx="10867" cy="28077"/>
            </a:xfrm>
            <a:custGeom>
              <a:avLst/>
              <a:gdLst/>
              <a:ahLst/>
              <a:cxnLst/>
              <a:rect l="l" t="t" r="r" b="b"/>
              <a:pathLst>
                <a:path w="466" h="1204" extrusionOk="0">
                  <a:moveTo>
                    <a:pt x="1" y="1"/>
                  </a:moveTo>
                  <a:lnTo>
                    <a:pt x="1" y="1203"/>
                  </a:lnTo>
                  <a:lnTo>
                    <a:pt x="465" y="1203"/>
                  </a:lnTo>
                  <a:lnTo>
                    <a:pt x="465" y="1"/>
                  </a:lnTo>
                  <a:close/>
                </a:path>
              </a:pathLst>
            </a:custGeom>
            <a:solidFill>
              <a:srgbClr val="77777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2" name="Google Shape;2442;p53"/>
            <p:cNvSpPr/>
            <p:nvPr/>
          </p:nvSpPr>
          <p:spPr>
            <a:xfrm>
              <a:off x="3918918" y="2934179"/>
              <a:ext cx="10867" cy="7229"/>
            </a:xfrm>
            <a:custGeom>
              <a:avLst/>
              <a:gdLst/>
              <a:ahLst/>
              <a:cxnLst/>
              <a:rect l="l" t="t" r="r" b="b"/>
              <a:pathLst>
                <a:path w="466" h="310" extrusionOk="0">
                  <a:moveTo>
                    <a:pt x="1" y="0"/>
                  </a:moveTo>
                  <a:lnTo>
                    <a:pt x="1" y="310"/>
                  </a:lnTo>
                  <a:lnTo>
                    <a:pt x="465" y="310"/>
                  </a:lnTo>
                  <a:lnTo>
                    <a:pt x="465" y="0"/>
                  </a:lnTo>
                  <a:close/>
                </a:path>
              </a:pathLst>
            </a:custGeom>
            <a:solidFill>
              <a:srgbClr val="77777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3" name="Google Shape;2443;p53"/>
            <p:cNvSpPr/>
            <p:nvPr/>
          </p:nvSpPr>
          <p:spPr>
            <a:xfrm>
              <a:off x="3918918" y="2947495"/>
              <a:ext cx="10867" cy="10844"/>
            </a:xfrm>
            <a:custGeom>
              <a:avLst/>
              <a:gdLst/>
              <a:ahLst/>
              <a:cxnLst/>
              <a:rect l="l" t="t" r="r" b="b"/>
              <a:pathLst>
                <a:path w="466" h="465" extrusionOk="0">
                  <a:moveTo>
                    <a:pt x="1" y="1"/>
                  </a:moveTo>
                  <a:lnTo>
                    <a:pt x="1" y="465"/>
                  </a:lnTo>
                  <a:lnTo>
                    <a:pt x="465" y="465"/>
                  </a:lnTo>
                  <a:lnTo>
                    <a:pt x="465" y="1"/>
                  </a:lnTo>
                  <a:close/>
                </a:path>
              </a:pathLst>
            </a:custGeom>
            <a:solidFill>
              <a:srgbClr val="77777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4" name="Google Shape;2444;p53"/>
            <p:cNvSpPr/>
            <p:nvPr/>
          </p:nvSpPr>
          <p:spPr>
            <a:xfrm>
              <a:off x="3918918" y="2964425"/>
              <a:ext cx="10867" cy="6413"/>
            </a:xfrm>
            <a:custGeom>
              <a:avLst/>
              <a:gdLst/>
              <a:ahLst/>
              <a:cxnLst/>
              <a:rect l="l" t="t" r="r" b="b"/>
              <a:pathLst>
                <a:path w="466" h="275" extrusionOk="0">
                  <a:moveTo>
                    <a:pt x="1" y="1"/>
                  </a:moveTo>
                  <a:lnTo>
                    <a:pt x="1" y="275"/>
                  </a:lnTo>
                  <a:lnTo>
                    <a:pt x="465" y="275"/>
                  </a:lnTo>
                  <a:lnTo>
                    <a:pt x="465" y="1"/>
                  </a:lnTo>
                  <a:close/>
                </a:path>
              </a:pathLst>
            </a:custGeom>
            <a:solidFill>
              <a:srgbClr val="47474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5" name="Google Shape;2445;p53"/>
            <p:cNvSpPr/>
            <p:nvPr/>
          </p:nvSpPr>
          <p:spPr>
            <a:xfrm>
              <a:off x="3898933" y="2964145"/>
              <a:ext cx="3358" cy="3358"/>
            </a:xfrm>
            <a:custGeom>
              <a:avLst/>
              <a:gdLst/>
              <a:ahLst/>
              <a:cxnLst/>
              <a:rect l="l" t="t" r="r" b="b"/>
              <a:pathLst>
                <a:path w="144" h="144" extrusionOk="0">
                  <a:moveTo>
                    <a:pt x="72" y="1"/>
                  </a:moveTo>
                  <a:cubicBezTo>
                    <a:pt x="36" y="1"/>
                    <a:pt x="1" y="37"/>
                    <a:pt x="1" y="72"/>
                  </a:cubicBezTo>
                  <a:cubicBezTo>
                    <a:pt x="1" y="120"/>
                    <a:pt x="36" y="144"/>
                    <a:pt x="72" y="144"/>
                  </a:cubicBezTo>
                  <a:cubicBezTo>
                    <a:pt x="120" y="144"/>
                    <a:pt x="144" y="120"/>
                    <a:pt x="144" y="72"/>
                  </a:cubicBezTo>
                  <a:cubicBezTo>
                    <a:pt x="144" y="37"/>
                    <a:pt x="120" y="1"/>
                    <a:pt x="72" y="1"/>
                  </a:cubicBezTo>
                  <a:close/>
                </a:path>
              </a:pathLst>
            </a:custGeom>
            <a:solidFill>
              <a:srgbClr val="47474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6" name="Google Shape;2446;p53"/>
            <p:cNvSpPr/>
            <p:nvPr/>
          </p:nvSpPr>
          <p:spPr>
            <a:xfrm>
              <a:off x="3886713" y="2961370"/>
              <a:ext cx="3358" cy="3358"/>
            </a:xfrm>
            <a:custGeom>
              <a:avLst/>
              <a:gdLst/>
              <a:ahLst/>
              <a:cxnLst/>
              <a:rect l="l" t="t" r="r" b="b"/>
              <a:pathLst>
                <a:path w="144" h="144" extrusionOk="0">
                  <a:moveTo>
                    <a:pt x="72" y="1"/>
                  </a:moveTo>
                  <a:cubicBezTo>
                    <a:pt x="36" y="1"/>
                    <a:pt x="1" y="37"/>
                    <a:pt x="1" y="72"/>
                  </a:cubicBezTo>
                  <a:cubicBezTo>
                    <a:pt x="1" y="120"/>
                    <a:pt x="36" y="144"/>
                    <a:pt x="72" y="144"/>
                  </a:cubicBezTo>
                  <a:cubicBezTo>
                    <a:pt x="108" y="144"/>
                    <a:pt x="144" y="120"/>
                    <a:pt x="144" y="72"/>
                  </a:cubicBezTo>
                  <a:cubicBezTo>
                    <a:pt x="144" y="37"/>
                    <a:pt x="108" y="1"/>
                    <a:pt x="72" y="1"/>
                  </a:cubicBezTo>
                  <a:close/>
                </a:path>
              </a:pathLst>
            </a:custGeom>
            <a:solidFill>
              <a:srgbClr val="47474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7" name="Google Shape;2447;p53"/>
            <p:cNvSpPr/>
            <p:nvPr/>
          </p:nvSpPr>
          <p:spPr>
            <a:xfrm>
              <a:off x="3888952" y="2712875"/>
              <a:ext cx="61098" cy="12803"/>
            </a:xfrm>
            <a:custGeom>
              <a:avLst/>
              <a:gdLst/>
              <a:ahLst/>
              <a:cxnLst/>
              <a:rect l="l" t="t" r="r" b="b"/>
              <a:pathLst>
                <a:path w="2620" h="549" extrusionOk="0">
                  <a:moveTo>
                    <a:pt x="0" y="1"/>
                  </a:moveTo>
                  <a:lnTo>
                    <a:pt x="0" y="548"/>
                  </a:lnTo>
                  <a:lnTo>
                    <a:pt x="2619" y="548"/>
                  </a:lnTo>
                  <a:lnTo>
                    <a:pt x="2619" y="1"/>
                  </a:lnTo>
                  <a:close/>
                </a:path>
              </a:pathLst>
            </a:custGeom>
            <a:solidFill>
              <a:srgbClr val="3A3A3A"/>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8" name="Google Shape;2448;p53"/>
            <p:cNvSpPr/>
            <p:nvPr/>
          </p:nvSpPr>
          <p:spPr>
            <a:xfrm>
              <a:off x="3880604" y="3033008"/>
              <a:ext cx="69447" cy="30573"/>
            </a:xfrm>
            <a:custGeom>
              <a:avLst/>
              <a:gdLst/>
              <a:ahLst/>
              <a:cxnLst/>
              <a:rect l="l" t="t" r="r" b="b"/>
              <a:pathLst>
                <a:path w="2978" h="1311" extrusionOk="0">
                  <a:moveTo>
                    <a:pt x="1" y="1"/>
                  </a:moveTo>
                  <a:lnTo>
                    <a:pt x="1" y="1310"/>
                  </a:lnTo>
                  <a:lnTo>
                    <a:pt x="2977" y="1310"/>
                  </a:lnTo>
                  <a:lnTo>
                    <a:pt x="2977" y="1"/>
                  </a:lnTo>
                  <a:close/>
                </a:path>
              </a:pathLst>
            </a:custGeom>
            <a:solidFill>
              <a:srgbClr val="999999"/>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9" name="Google Shape;2449;p53"/>
            <p:cNvSpPr/>
            <p:nvPr/>
          </p:nvSpPr>
          <p:spPr>
            <a:xfrm>
              <a:off x="3880604" y="3063557"/>
              <a:ext cx="69447" cy="15578"/>
            </a:xfrm>
            <a:custGeom>
              <a:avLst/>
              <a:gdLst/>
              <a:ahLst/>
              <a:cxnLst/>
              <a:rect l="l" t="t" r="r" b="b"/>
              <a:pathLst>
                <a:path w="2978" h="668" extrusionOk="0">
                  <a:moveTo>
                    <a:pt x="1" y="0"/>
                  </a:moveTo>
                  <a:lnTo>
                    <a:pt x="1" y="667"/>
                  </a:lnTo>
                  <a:lnTo>
                    <a:pt x="2977" y="667"/>
                  </a:lnTo>
                  <a:lnTo>
                    <a:pt x="2977" y="0"/>
                  </a:lnTo>
                  <a:close/>
                </a:path>
              </a:pathLst>
            </a:custGeom>
            <a:solidFill>
              <a:srgbClr val="59595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0" name="Google Shape;2450;p53"/>
            <p:cNvSpPr/>
            <p:nvPr/>
          </p:nvSpPr>
          <p:spPr>
            <a:xfrm>
              <a:off x="3915047" y="3038278"/>
              <a:ext cx="24183" cy="20032"/>
            </a:xfrm>
            <a:custGeom>
              <a:avLst/>
              <a:gdLst/>
              <a:ahLst/>
              <a:cxnLst/>
              <a:rect l="l" t="t" r="r" b="b"/>
              <a:pathLst>
                <a:path w="1037" h="859" extrusionOk="0">
                  <a:moveTo>
                    <a:pt x="0" y="1"/>
                  </a:moveTo>
                  <a:lnTo>
                    <a:pt x="0" y="858"/>
                  </a:lnTo>
                  <a:lnTo>
                    <a:pt x="1036" y="858"/>
                  </a:lnTo>
                  <a:lnTo>
                    <a:pt x="1036" y="1"/>
                  </a:lnTo>
                  <a:close/>
                </a:path>
              </a:pathLst>
            </a:custGeom>
            <a:solidFill>
              <a:srgbClr val="77777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1" name="Google Shape;2451;p53"/>
            <p:cNvSpPr/>
            <p:nvPr/>
          </p:nvSpPr>
          <p:spPr>
            <a:xfrm>
              <a:off x="3880604" y="2764248"/>
              <a:ext cx="78892" cy="29453"/>
            </a:xfrm>
            <a:custGeom>
              <a:avLst/>
              <a:gdLst/>
              <a:ahLst/>
              <a:cxnLst/>
              <a:rect l="l" t="t" r="r" b="b"/>
              <a:pathLst>
                <a:path w="3383" h="1263" extrusionOk="0">
                  <a:moveTo>
                    <a:pt x="1" y="0"/>
                  </a:moveTo>
                  <a:lnTo>
                    <a:pt x="1" y="1262"/>
                  </a:lnTo>
                  <a:lnTo>
                    <a:pt x="3382" y="1262"/>
                  </a:lnTo>
                  <a:lnTo>
                    <a:pt x="3382" y="0"/>
                  </a:lnTo>
                  <a:close/>
                </a:path>
              </a:pathLst>
            </a:custGeom>
            <a:solidFill>
              <a:srgbClr val="999999"/>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2" name="Google Shape;2452;p53"/>
            <p:cNvSpPr/>
            <p:nvPr/>
          </p:nvSpPr>
          <p:spPr>
            <a:xfrm>
              <a:off x="3880604" y="2793958"/>
              <a:ext cx="78892" cy="14738"/>
            </a:xfrm>
            <a:custGeom>
              <a:avLst/>
              <a:gdLst/>
              <a:ahLst/>
              <a:cxnLst/>
              <a:rect l="l" t="t" r="r" b="b"/>
              <a:pathLst>
                <a:path w="3383" h="632" extrusionOk="0">
                  <a:moveTo>
                    <a:pt x="1" y="0"/>
                  </a:moveTo>
                  <a:lnTo>
                    <a:pt x="1" y="631"/>
                  </a:lnTo>
                  <a:lnTo>
                    <a:pt x="3382" y="631"/>
                  </a:lnTo>
                  <a:lnTo>
                    <a:pt x="3382" y="0"/>
                  </a:lnTo>
                  <a:close/>
                </a:path>
              </a:pathLst>
            </a:custGeom>
            <a:solidFill>
              <a:srgbClr val="59595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3" name="Google Shape;2453;p53"/>
            <p:cNvSpPr/>
            <p:nvPr/>
          </p:nvSpPr>
          <p:spPr>
            <a:xfrm>
              <a:off x="3888672" y="2725374"/>
              <a:ext cx="61098" cy="54732"/>
            </a:xfrm>
            <a:custGeom>
              <a:avLst/>
              <a:gdLst/>
              <a:ahLst/>
              <a:cxnLst/>
              <a:rect l="l" t="t" r="r" b="b"/>
              <a:pathLst>
                <a:path w="2620" h="2347" extrusionOk="0">
                  <a:moveTo>
                    <a:pt x="0" y="1"/>
                  </a:moveTo>
                  <a:lnTo>
                    <a:pt x="0" y="2346"/>
                  </a:lnTo>
                  <a:lnTo>
                    <a:pt x="2619" y="2346"/>
                  </a:lnTo>
                  <a:lnTo>
                    <a:pt x="2619" y="1"/>
                  </a:lnTo>
                  <a:close/>
                </a:path>
              </a:pathLst>
            </a:custGeom>
            <a:solidFill>
              <a:srgbClr val="59595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4" name="Google Shape;2454;p53"/>
            <p:cNvSpPr/>
            <p:nvPr/>
          </p:nvSpPr>
          <p:spPr>
            <a:xfrm>
              <a:off x="3923932" y="2731764"/>
              <a:ext cx="19729" cy="25559"/>
            </a:xfrm>
            <a:custGeom>
              <a:avLst/>
              <a:gdLst/>
              <a:ahLst/>
              <a:cxnLst/>
              <a:rect l="l" t="t" r="r" b="b"/>
              <a:pathLst>
                <a:path w="846" h="1096" extrusionOk="0">
                  <a:moveTo>
                    <a:pt x="0" y="0"/>
                  </a:moveTo>
                  <a:lnTo>
                    <a:pt x="0" y="1096"/>
                  </a:lnTo>
                  <a:lnTo>
                    <a:pt x="846" y="1096"/>
                  </a:lnTo>
                  <a:lnTo>
                    <a:pt x="846" y="0"/>
                  </a:lnTo>
                  <a:close/>
                </a:path>
              </a:pathLst>
            </a:custGeom>
            <a:solidFill>
              <a:schemeClr val="accent2"/>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5" name="Google Shape;2455;p53"/>
            <p:cNvSpPr/>
            <p:nvPr/>
          </p:nvSpPr>
          <p:spPr>
            <a:xfrm>
              <a:off x="3896438" y="2731764"/>
              <a:ext cx="21967" cy="17233"/>
            </a:xfrm>
            <a:custGeom>
              <a:avLst/>
              <a:gdLst/>
              <a:ahLst/>
              <a:cxnLst/>
              <a:rect l="l" t="t" r="r" b="b"/>
              <a:pathLst>
                <a:path w="942" h="739" extrusionOk="0">
                  <a:moveTo>
                    <a:pt x="0" y="0"/>
                  </a:moveTo>
                  <a:lnTo>
                    <a:pt x="0" y="739"/>
                  </a:lnTo>
                  <a:lnTo>
                    <a:pt x="941" y="739"/>
                  </a:lnTo>
                  <a:lnTo>
                    <a:pt x="941" y="0"/>
                  </a:lnTo>
                  <a:close/>
                </a:path>
              </a:pathLst>
            </a:custGeom>
            <a:solidFill>
              <a:srgbClr val="2D2D2D"/>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6" name="Google Shape;2456;p53"/>
            <p:cNvSpPr/>
            <p:nvPr/>
          </p:nvSpPr>
          <p:spPr>
            <a:xfrm>
              <a:off x="4267106" y="2814502"/>
              <a:ext cx="21408" cy="54709"/>
            </a:xfrm>
            <a:custGeom>
              <a:avLst/>
              <a:gdLst/>
              <a:ahLst/>
              <a:cxnLst/>
              <a:rect l="l" t="t" r="r" b="b"/>
              <a:pathLst>
                <a:path w="918" h="2346" extrusionOk="0">
                  <a:moveTo>
                    <a:pt x="298" y="0"/>
                  </a:moveTo>
                  <a:cubicBezTo>
                    <a:pt x="131" y="0"/>
                    <a:pt x="0" y="131"/>
                    <a:pt x="0" y="298"/>
                  </a:cubicBezTo>
                  <a:lnTo>
                    <a:pt x="0" y="2048"/>
                  </a:lnTo>
                  <a:cubicBezTo>
                    <a:pt x="0" y="2215"/>
                    <a:pt x="131" y="2346"/>
                    <a:pt x="298" y="2346"/>
                  </a:cubicBezTo>
                  <a:lnTo>
                    <a:pt x="619" y="2346"/>
                  </a:lnTo>
                  <a:cubicBezTo>
                    <a:pt x="786" y="2346"/>
                    <a:pt x="917" y="2215"/>
                    <a:pt x="917" y="2048"/>
                  </a:cubicBezTo>
                  <a:lnTo>
                    <a:pt x="917" y="298"/>
                  </a:lnTo>
                  <a:cubicBezTo>
                    <a:pt x="917" y="131"/>
                    <a:pt x="786" y="0"/>
                    <a:pt x="619" y="0"/>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7" name="Google Shape;2457;p53"/>
            <p:cNvSpPr/>
            <p:nvPr/>
          </p:nvSpPr>
          <p:spPr>
            <a:xfrm>
              <a:off x="4266266" y="2813663"/>
              <a:ext cx="23063" cy="56388"/>
            </a:xfrm>
            <a:custGeom>
              <a:avLst/>
              <a:gdLst/>
              <a:ahLst/>
              <a:cxnLst/>
              <a:rect l="l" t="t" r="r" b="b"/>
              <a:pathLst>
                <a:path w="989" h="2418" extrusionOk="0">
                  <a:moveTo>
                    <a:pt x="655" y="72"/>
                  </a:moveTo>
                  <a:cubicBezTo>
                    <a:pt x="798" y="72"/>
                    <a:pt x="917" y="191"/>
                    <a:pt x="917" y="334"/>
                  </a:cubicBezTo>
                  <a:lnTo>
                    <a:pt x="917" y="2084"/>
                  </a:lnTo>
                  <a:cubicBezTo>
                    <a:pt x="917" y="2227"/>
                    <a:pt x="798" y="2346"/>
                    <a:pt x="655" y="2346"/>
                  </a:cubicBezTo>
                  <a:lnTo>
                    <a:pt x="334" y="2346"/>
                  </a:lnTo>
                  <a:cubicBezTo>
                    <a:pt x="191" y="2346"/>
                    <a:pt x="72" y="2227"/>
                    <a:pt x="72" y="2084"/>
                  </a:cubicBezTo>
                  <a:lnTo>
                    <a:pt x="72" y="334"/>
                  </a:lnTo>
                  <a:cubicBezTo>
                    <a:pt x="72" y="191"/>
                    <a:pt x="191" y="72"/>
                    <a:pt x="334" y="72"/>
                  </a:cubicBezTo>
                  <a:close/>
                  <a:moveTo>
                    <a:pt x="334" y="1"/>
                  </a:moveTo>
                  <a:cubicBezTo>
                    <a:pt x="143" y="1"/>
                    <a:pt x="1" y="156"/>
                    <a:pt x="1" y="334"/>
                  </a:cubicBezTo>
                  <a:lnTo>
                    <a:pt x="1" y="2084"/>
                  </a:lnTo>
                  <a:cubicBezTo>
                    <a:pt x="1" y="2275"/>
                    <a:pt x="143" y="2418"/>
                    <a:pt x="334" y="2418"/>
                  </a:cubicBezTo>
                  <a:lnTo>
                    <a:pt x="655" y="2418"/>
                  </a:lnTo>
                  <a:cubicBezTo>
                    <a:pt x="834" y="2418"/>
                    <a:pt x="989" y="2275"/>
                    <a:pt x="989" y="2084"/>
                  </a:cubicBezTo>
                  <a:lnTo>
                    <a:pt x="989" y="334"/>
                  </a:lnTo>
                  <a:cubicBezTo>
                    <a:pt x="989" y="156"/>
                    <a:pt x="834" y="1"/>
                    <a:pt x="6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8" name="Google Shape;2458;p53"/>
            <p:cNvSpPr/>
            <p:nvPr/>
          </p:nvSpPr>
          <p:spPr>
            <a:xfrm>
              <a:off x="4238236" y="2814502"/>
              <a:ext cx="21384" cy="54709"/>
            </a:xfrm>
            <a:custGeom>
              <a:avLst/>
              <a:gdLst/>
              <a:ahLst/>
              <a:cxnLst/>
              <a:rect l="l" t="t" r="r" b="b"/>
              <a:pathLst>
                <a:path w="917" h="2346" extrusionOk="0">
                  <a:moveTo>
                    <a:pt x="298" y="0"/>
                  </a:moveTo>
                  <a:cubicBezTo>
                    <a:pt x="131" y="0"/>
                    <a:pt x="0" y="131"/>
                    <a:pt x="0" y="298"/>
                  </a:cubicBezTo>
                  <a:lnTo>
                    <a:pt x="0" y="2048"/>
                  </a:lnTo>
                  <a:cubicBezTo>
                    <a:pt x="0" y="2215"/>
                    <a:pt x="131" y="2346"/>
                    <a:pt x="298" y="2346"/>
                  </a:cubicBezTo>
                  <a:lnTo>
                    <a:pt x="619" y="2346"/>
                  </a:lnTo>
                  <a:cubicBezTo>
                    <a:pt x="786" y="2346"/>
                    <a:pt x="917" y="2215"/>
                    <a:pt x="917" y="2048"/>
                  </a:cubicBezTo>
                  <a:lnTo>
                    <a:pt x="917" y="298"/>
                  </a:lnTo>
                  <a:cubicBezTo>
                    <a:pt x="917" y="131"/>
                    <a:pt x="786" y="0"/>
                    <a:pt x="619" y="0"/>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9" name="Google Shape;2459;p53"/>
            <p:cNvSpPr/>
            <p:nvPr/>
          </p:nvSpPr>
          <p:spPr>
            <a:xfrm>
              <a:off x="4237396" y="2813663"/>
              <a:ext cx="23063" cy="56388"/>
            </a:xfrm>
            <a:custGeom>
              <a:avLst/>
              <a:gdLst/>
              <a:ahLst/>
              <a:cxnLst/>
              <a:rect l="l" t="t" r="r" b="b"/>
              <a:pathLst>
                <a:path w="989" h="2418" extrusionOk="0">
                  <a:moveTo>
                    <a:pt x="655" y="72"/>
                  </a:moveTo>
                  <a:cubicBezTo>
                    <a:pt x="798" y="72"/>
                    <a:pt x="917" y="191"/>
                    <a:pt x="917" y="334"/>
                  </a:cubicBezTo>
                  <a:lnTo>
                    <a:pt x="917" y="2084"/>
                  </a:lnTo>
                  <a:cubicBezTo>
                    <a:pt x="917" y="2227"/>
                    <a:pt x="798" y="2346"/>
                    <a:pt x="655" y="2346"/>
                  </a:cubicBezTo>
                  <a:lnTo>
                    <a:pt x="334" y="2346"/>
                  </a:lnTo>
                  <a:cubicBezTo>
                    <a:pt x="191" y="2346"/>
                    <a:pt x="72" y="2227"/>
                    <a:pt x="72" y="2084"/>
                  </a:cubicBezTo>
                  <a:lnTo>
                    <a:pt x="72" y="334"/>
                  </a:lnTo>
                  <a:cubicBezTo>
                    <a:pt x="72" y="191"/>
                    <a:pt x="191" y="72"/>
                    <a:pt x="334" y="72"/>
                  </a:cubicBezTo>
                  <a:close/>
                  <a:moveTo>
                    <a:pt x="334" y="1"/>
                  </a:moveTo>
                  <a:cubicBezTo>
                    <a:pt x="155" y="1"/>
                    <a:pt x="0" y="156"/>
                    <a:pt x="0" y="334"/>
                  </a:cubicBezTo>
                  <a:lnTo>
                    <a:pt x="0" y="2084"/>
                  </a:lnTo>
                  <a:cubicBezTo>
                    <a:pt x="0" y="2275"/>
                    <a:pt x="155" y="2418"/>
                    <a:pt x="334" y="2418"/>
                  </a:cubicBezTo>
                  <a:lnTo>
                    <a:pt x="655" y="2418"/>
                  </a:lnTo>
                  <a:cubicBezTo>
                    <a:pt x="846" y="2418"/>
                    <a:pt x="989" y="2275"/>
                    <a:pt x="989" y="2084"/>
                  </a:cubicBezTo>
                  <a:lnTo>
                    <a:pt x="989" y="334"/>
                  </a:lnTo>
                  <a:cubicBezTo>
                    <a:pt x="989" y="156"/>
                    <a:pt x="846" y="1"/>
                    <a:pt x="6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0" name="Google Shape;2460;p53"/>
            <p:cNvSpPr/>
            <p:nvPr/>
          </p:nvSpPr>
          <p:spPr>
            <a:xfrm>
              <a:off x="4209622" y="2814502"/>
              <a:ext cx="21128" cy="54709"/>
            </a:xfrm>
            <a:custGeom>
              <a:avLst/>
              <a:gdLst/>
              <a:ahLst/>
              <a:cxnLst/>
              <a:rect l="l" t="t" r="r" b="b"/>
              <a:pathLst>
                <a:path w="906" h="2346" extrusionOk="0">
                  <a:moveTo>
                    <a:pt x="298" y="0"/>
                  </a:moveTo>
                  <a:cubicBezTo>
                    <a:pt x="132" y="0"/>
                    <a:pt x="1" y="131"/>
                    <a:pt x="1" y="298"/>
                  </a:cubicBezTo>
                  <a:lnTo>
                    <a:pt x="1" y="2048"/>
                  </a:lnTo>
                  <a:cubicBezTo>
                    <a:pt x="1" y="2215"/>
                    <a:pt x="132" y="2346"/>
                    <a:pt x="298" y="2346"/>
                  </a:cubicBezTo>
                  <a:lnTo>
                    <a:pt x="608" y="2346"/>
                  </a:lnTo>
                  <a:cubicBezTo>
                    <a:pt x="775" y="2346"/>
                    <a:pt x="906" y="2215"/>
                    <a:pt x="906" y="2048"/>
                  </a:cubicBezTo>
                  <a:lnTo>
                    <a:pt x="906" y="298"/>
                  </a:lnTo>
                  <a:cubicBezTo>
                    <a:pt x="906" y="131"/>
                    <a:pt x="775" y="0"/>
                    <a:pt x="608" y="0"/>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1" name="Google Shape;2461;p53"/>
            <p:cNvSpPr/>
            <p:nvPr/>
          </p:nvSpPr>
          <p:spPr>
            <a:xfrm>
              <a:off x="4208806" y="2813663"/>
              <a:ext cx="23063" cy="56388"/>
            </a:xfrm>
            <a:custGeom>
              <a:avLst/>
              <a:gdLst/>
              <a:ahLst/>
              <a:cxnLst/>
              <a:rect l="l" t="t" r="r" b="b"/>
              <a:pathLst>
                <a:path w="989" h="2418" extrusionOk="0">
                  <a:moveTo>
                    <a:pt x="655" y="72"/>
                  </a:moveTo>
                  <a:cubicBezTo>
                    <a:pt x="798" y="72"/>
                    <a:pt x="905" y="191"/>
                    <a:pt x="905" y="334"/>
                  </a:cubicBezTo>
                  <a:lnTo>
                    <a:pt x="905" y="2084"/>
                  </a:lnTo>
                  <a:cubicBezTo>
                    <a:pt x="905" y="2227"/>
                    <a:pt x="798" y="2346"/>
                    <a:pt x="655" y="2346"/>
                  </a:cubicBezTo>
                  <a:lnTo>
                    <a:pt x="333" y="2346"/>
                  </a:lnTo>
                  <a:cubicBezTo>
                    <a:pt x="191" y="2346"/>
                    <a:pt x="71" y="2227"/>
                    <a:pt x="71" y="2084"/>
                  </a:cubicBezTo>
                  <a:lnTo>
                    <a:pt x="71" y="334"/>
                  </a:lnTo>
                  <a:cubicBezTo>
                    <a:pt x="71" y="191"/>
                    <a:pt x="191" y="72"/>
                    <a:pt x="333" y="72"/>
                  </a:cubicBezTo>
                  <a:close/>
                  <a:moveTo>
                    <a:pt x="333" y="1"/>
                  </a:moveTo>
                  <a:cubicBezTo>
                    <a:pt x="143" y="1"/>
                    <a:pt x="0" y="156"/>
                    <a:pt x="0" y="334"/>
                  </a:cubicBezTo>
                  <a:lnTo>
                    <a:pt x="0" y="2084"/>
                  </a:lnTo>
                  <a:cubicBezTo>
                    <a:pt x="0" y="2275"/>
                    <a:pt x="143" y="2418"/>
                    <a:pt x="333" y="2418"/>
                  </a:cubicBezTo>
                  <a:lnTo>
                    <a:pt x="655" y="2418"/>
                  </a:lnTo>
                  <a:cubicBezTo>
                    <a:pt x="833" y="2418"/>
                    <a:pt x="988" y="2275"/>
                    <a:pt x="988" y="2084"/>
                  </a:cubicBezTo>
                  <a:lnTo>
                    <a:pt x="988" y="334"/>
                  </a:lnTo>
                  <a:cubicBezTo>
                    <a:pt x="988" y="156"/>
                    <a:pt x="833" y="1"/>
                    <a:pt x="6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2" name="Google Shape;2462;p53"/>
            <p:cNvSpPr/>
            <p:nvPr/>
          </p:nvSpPr>
          <p:spPr>
            <a:xfrm>
              <a:off x="3937527" y="2814502"/>
              <a:ext cx="21128" cy="54709"/>
            </a:xfrm>
            <a:custGeom>
              <a:avLst/>
              <a:gdLst/>
              <a:ahLst/>
              <a:cxnLst/>
              <a:rect l="l" t="t" r="r" b="b"/>
              <a:pathLst>
                <a:path w="906" h="2346" extrusionOk="0">
                  <a:moveTo>
                    <a:pt x="298" y="0"/>
                  </a:moveTo>
                  <a:cubicBezTo>
                    <a:pt x="132" y="0"/>
                    <a:pt x="1" y="131"/>
                    <a:pt x="1" y="298"/>
                  </a:cubicBezTo>
                  <a:lnTo>
                    <a:pt x="1" y="2048"/>
                  </a:lnTo>
                  <a:cubicBezTo>
                    <a:pt x="1" y="2215"/>
                    <a:pt x="132" y="2346"/>
                    <a:pt x="298" y="2346"/>
                  </a:cubicBezTo>
                  <a:lnTo>
                    <a:pt x="608" y="2346"/>
                  </a:lnTo>
                  <a:cubicBezTo>
                    <a:pt x="775" y="2346"/>
                    <a:pt x="905" y="2215"/>
                    <a:pt x="905" y="2048"/>
                  </a:cubicBezTo>
                  <a:lnTo>
                    <a:pt x="905" y="298"/>
                  </a:lnTo>
                  <a:cubicBezTo>
                    <a:pt x="905" y="131"/>
                    <a:pt x="775" y="0"/>
                    <a:pt x="608" y="0"/>
                  </a:cubicBezTo>
                  <a:close/>
                </a:path>
              </a:pathLst>
            </a:custGeom>
            <a:solidFill>
              <a:srgbClr val="77777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3" name="Google Shape;2463;p53"/>
            <p:cNvSpPr/>
            <p:nvPr/>
          </p:nvSpPr>
          <p:spPr>
            <a:xfrm>
              <a:off x="3909217" y="2814502"/>
              <a:ext cx="21128" cy="54709"/>
            </a:xfrm>
            <a:custGeom>
              <a:avLst/>
              <a:gdLst/>
              <a:ahLst/>
              <a:cxnLst/>
              <a:rect l="l" t="t" r="r" b="b"/>
              <a:pathLst>
                <a:path w="906" h="2346" extrusionOk="0">
                  <a:moveTo>
                    <a:pt x="298" y="0"/>
                  </a:moveTo>
                  <a:cubicBezTo>
                    <a:pt x="131" y="0"/>
                    <a:pt x="0" y="131"/>
                    <a:pt x="0" y="298"/>
                  </a:cubicBezTo>
                  <a:lnTo>
                    <a:pt x="0" y="2048"/>
                  </a:lnTo>
                  <a:cubicBezTo>
                    <a:pt x="0" y="2215"/>
                    <a:pt x="131" y="2346"/>
                    <a:pt x="298" y="2346"/>
                  </a:cubicBezTo>
                  <a:lnTo>
                    <a:pt x="607" y="2346"/>
                  </a:lnTo>
                  <a:cubicBezTo>
                    <a:pt x="774" y="2346"/>
                    <a:pt x="905" y="2215"/>
                    <a:pt x="905" y="2048"/>
                  </a:cubicBezTo>
                  <a:lnTo>
                    <a:pt x="905" y="298"/>
                  </a:lnTo>
                  <a:cubicBezTo>
                    <a:pt x="905" y="131"/>
                    <a:pt x="774" y="0"/>
                    <a:pt x="607" y="0"/>
                  </a:cubicBezTo>
                  <a:close/>
                </a:path>
              </a:pathLst>
            </a:custGeom>
            <a:solidFill>
              <a:srgbClr val="77777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4" name="Google Shape;2464;p53"/>
            <p:cNvSpPr/>
            <p:nvPr/>
          </p:nvSpPr>
          <p:spPr>
            <a:xfrm>
              <a:off x="3880604" y="2814502"/>
              <a:ext cx="21128" cy="54709"/>
            </a:xfrm>
            <a:custGeom>
              <a:avLst/>
              <a:gdLst/>
              <a:ahLst/>
              <a:cxnLst/>
              <a:rect l="l" t="t" r="r" b="b"/>
              <a:pathLst>
                <a:path w="906" h="2346" extrusionOk="0">
                  <a:moveTo>
                    <a:pt x="298" y="0"/>
                  </a:moveTo>
                  <a:cubicBezTo>
                    <a:pt x="132" y="0"/>
                    <a:pt x="1" y="131"/>
                    <a:pt x="1" y="298"/>
                  </a:cubicBezTo>
                  <a:lnTo>
                    <a:pt x="1" y="2048"/>
                  </a:lnTo>
                  <a:cubicBezTo>
                    <a:pt x="1" y="2215"/>
                    <a:pt x="132" y="2346"/>
                    <a:pt x="298" y="2346"/>
                  </a:cubicBezTo>
                  <a:lnTo>
                    <a:pt x="608" y="2346"/>
                  </a:lnTo>
                  <a:cubicBezTo>
                    <a:pt x="775" y="2346"/>
                    <a:pt x="906" y="2215"/>
                    <a:pt x="906" y="2048"/>
                  </a:cubicBezTo>
                  <a:lnTo>
                    <a:pt x="906" y="298"/>
                  </a:lnTo>
                  <a:cubicBezTo>
                    <a:pt x="906" y="131"/>
                    <a:pt x="775" y="0"/>
                    <a:pt x="608" y="0"/>
                  </a:cubicBezTo>
                  <a:close/>
                </a:path>
              </a:pathLst>
            </a:custGeom>
            <a:solidFill>
              <a:srgbClr val="777777"/>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5" name="Google Shape;2465;p53"/>
            <p:cNvSpPr/>
            <p:nvPr/>
          </p:nvSpPr>
          <p:spPr>
            <a:xfrm>
              <a:off x="4007230" y="2752029"/>
              <a:ext cx="144118" cy="144118"/>
            </a:xfrm>
            <a:custGeom>
              <a:avLst/>
              <a:gdLst/>
              <a:ahLst/>
              <a:cxnLst/>
              <a:rect l="l" t="t" r="r" b="b"/>
              <a:pathLst>
                <a:path w="6180" h="6180" extrusionOk="0">
                  <a:moveTo>
                    <a:pt x="3096" y="1"/>
                  </a:moveTo>
                  <a:cubicBezTo>
                    <a:pt x="1381" y="1"/>
                    <a:pt x="0" y="1382"/>
                    <a:pt x="0" y="3084"/>
                  </a:cubicBezTo>
                  <a:cubicBezTo>
                    <a:pt x="0" y="4799"/>
                    <a:pt x="1381" y="6180"/>
                    <a:pt x="3096" y="6180"/>
                  </a:cubicBezTo>
                  <a:cubicBezTo>
                    <a:pt x="4798" y="6180"/>
                    <a:pt x="6179" y="4799"/>
                    <a:pt x="6179" y="3084"/>
                  </a:cubicBezTo>
                  <a:cubicBezTo>
                    <a:pt x="6179" y="1382"/>
                    <a:pt x="4798" y="1"/>
                    <a:pt x="3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6" name="Google Shape;2466;p53"/>
            <p:cNvSpPr/>
            <p:nvPr/>
          </p:nvSpPr>
          <p:spPr>
            <a:xfrm>
              <a:off x="4149108" y="2774509"/>
              <a:ext cx="21384" cy="28077"/>
            </a:xfrm>
            <a:custGeom>
              <a:avLst/>
              <a:gdLst/>
              <a:ahLst/>
              <a:cxnLst/>
              <a:rect l="l" t="t" r="r" b="b"/>
              <a:pathLst>
                <a:path w="917" h="1204" extrusionOk="0">
                  <a:moveTo>
                    <a:pt x="250" y="1"/>
                  </a:moveTo>
                  <a:lnTo>
                    <a:pt x="0" y="334"/>
                  </a:lnTo>
                  <a:lnTo>
                    <a:pt x="179" y="370"/>
                  </a:lnTo>
                  <a:lnTo>
                    <a:pt x="179" y="1144"/>
                  </a:lnTo>
                  <a:lnTo>
                    <a:pt x="465" y="1203"/>
                  </a:lnTo>
                  <a:lnTo>
                    <a:pt x="750" y="465"/>
                  </a:lnTo>
                  <a:lnTo>
                    <a:pt x="917" y="489"/>
                  </a:lnTo>
                  <a:lnTo>
                    <a:pt x="822" y="108"/>
                  </a:lnTo>
                  <a:lnTo>
                    <a:pt x="25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7" name="Google Shape;2467;p53"/>
            <p:cNvSpPr/>
            <p:nvPr/>
          </p:nvSpPr>
          <p:spPr>
            <a:xfrm>
              <a:off x="4147988" y="2773693"/>
              <a:ext cx="23063" cy="29733"/>
            </a:xfrm>
            <a:custGeom>
              <a:avLst/>
              <a:gdLst/>
              <a:ahLst/>
              <a:cxnLst/>
              <a:rect l="l" t="t" r="r" b="b"/>
              <a:pathLst>
                <a:path w="989" h="1275" extrusionOk="0">
                  <a:moveTo>
                    <a:pt x="310" y="84"/>
                  </a:moveTo>
                  <a:lnTo>
                    <a:pt x="834" y="179"/>
                  </a:lnTo>
                  <a:lnTo>
                    <a:pt x="905" y="476"/>
                  </a:lnTo>
                  <a:lnTo>
                    <a:pt x="810" y="465"/>
                  </a:lnTo>
                  <a:cubicBezTo>
                    <a:pt x="804" y="461"/>
                    <a:pt x="798" y="460"/>
                    <a:pt x="793" y="460"/>
                  </a:cubicBezTo>
                  <a:cubicBezTo>
                    <a:pt x="780" y="460"/>
                    <a:pt x="771" y="471"/>
                    <a:pt x="763" y="488"/>
                  </a:cubicBezTo>
                  <a:lnTo>
                    <a:pt x="489" y="1191"/>
                  </a:lnTo>
                  <a:lnTo>
                    <a:pt x="262" y="1155"/>
                  </a:lnTo>
                  <a:lnTo>
                    <a:pt x="262" y="405"/>
                  </a:lnTo>
                  <a:cubicBezTo>
                    <a:pt x="262" y="393"/>
                    <a:pt x="251" y="381"/>
                    <a:pt x="239" y="369"/>
                  </a:cubicBezTo>
                  <a:lnTo>
                    <a:pt x="120" y="357"/>
                  </a:lnTo>
                  <a:lnTo>
                    <a:pt x="310" y="84"/>
                  </a:lnTo>
                  <a:close/>
                  <a:moveTo>
                    <a:pt x="286" y="0"/>
                  </a:moveTo>
                  <a:cubicBezTo>
                    <a:pt x="274" y="0"/>
                    <a:pt x="262" y="0"/>
                    <a:pt x="251" y="12"/>
                  </a:cubicBezTo>
                  <a:lnTo>
                    <a:pt x="12" y="346"/>
                  </a:lnTo>
                  <a:cubicBezTo>
                    <a:pt x="1" y="357"/>
                    <a:pt x="1" y="381"/>
                    <a:pt x="12" y="393"/>
                  </a:cubicBezTo>
                  <a:cubicBezTo>
                    <a:pt x="12" y="393"/>
                    <a:pt x="24" y="405"/>
                    <a:pt x="36" y="417"/>
                  </a:cubicBezTo>
                  <a:lnTo>
                    <a:pt x="191" y="441"/>
                  </a:lnTo>
                  <a:lnTo>
                    <a:pt x="191" y="1179"/>
                  </a:lnTo>
                  <a:cubicBezTo>
                    <a:pt x="191" y="1203"/>
                    <a:pt x="203" y="1215"/>
                    <a:pt x="215" y="1215"/>
                  </a:cubicBezTo>
                  <a:lnTo>
                    <a:pt x="513" y="1274"/>
                  </a:lnTo>
                  <a:cubicBezTo>
                    <a:pt x="524" y="1262"/>
                    <a:pt x="536" y="1262"/>
                    <a:pt x="536" y="1250"/>
                  </a:cubicBezTo>
                  <a:lnTo>
                    <a:pt x="810" y="536"/>
                  </a:lnTo>
                  <a:lnTo>
                    <a:pt x="941" y="560"/>
                  </a:lnTo>
                  <a:cubicBezTo>
                    <a:pt x="953" y="560"/>
                    <a:pt x="965" y="560"/>
                    <a:pt x="977" y="548"/>
                  </a:cubicBezTo>
                  <a:cubicBezTo>
                    <a:pt x="977" y="536"/>
                    <a:pt x="989" y="524"/>
                    <a:pt x="989" y="512"/>
                  </a:cubicBezTo>
                  <a:lnTo>
                    <a:pt x="894" y="131"/>
                  </a:lnTo>
                  <a:cubicBezTo>
                    <a:pt x="882" y="119"/>
                    <a:pt x="870" y="107"/>
                    <a:pt x="858" y="107"/>
                  </a:cubicBezTo>
                  <a:lnTo>
                    <a:pt x="28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8" name="Google Shape;2468;p53"/>
            <p:cNvSpPr/>
            <p:nvPr/>
          </p:nvSpPr>
          <p:spPr>
            <a:xfrm>
              <a:off x="4128843" y="2835047"/>
              <a:ext cx="8069" cy="5014"/>
            </a:xfrm>
            <a:custGeom>
              <a:avLst/>
              <a:gdLst/>
              <a:ahLst/>
              <a:cxnLst/>
              <a:rect l="l" t="t" r="r" b="b"/>
              <a:pathLst>
                <a:path w="346" h="215" extrusionOk="0">
                  <a:moveTo>
                    <a:pt x="0" y="1"/>
                  </a:moveTo>
                  <a:lnTo>
                    <a:pt x="345" y="215"/>
                  </a:lnTo>
                  <a:cubicBezTo>
                    <a:pt x="250" y="108"/>
                    <a:pt x="131" y="36"/>
                    <a:pt x="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9" name="Google Shape;2469;p53"/>
            <p:cNvSpPr/>
            <p:nvPr/>
          </p:nvSpPr>
          <p:spPr>
            <a:xfrm>
              <a:off x="4127723" y="2834114"/>
              <a:ext cx="10284" cy="6786"/>
            </a:xfrm>
            <a:custGeom>
              <a:avLst/>
              <a:gdLst/>
              <a:ahLst/>
              <a:cxnLst/>
              <a:rect l="l" t="t" r="r" b="b"/>
              <a:pathLst>
                <a:path w="441" h="291" extrusionOk="0">
                  <a:moveTo>
                    <a:pt x="37" y="0"/>
                  </a:moveTo>
                  <a:cubicBezTo>
                    <a:pt x="25" y="0"/>
                    <a:pt x="12" y="11"/>
                    <a:pt x="12" y="29"/>
                  </a:cubicBezTo>
                  <a:cubicBezTo>
                    <a:pt x="0" y="52"/>
                    <a:pt x="12" y="64"/>
                    <a:pt x="36" y="76"/>
                  </a:cubicBezTo>
                  <a:cubicBezTo>
                    <a:pt x="167" y="112"/>
                    <a:pt x="274" y="183"/>
                    <a:pt x="369" y="279"/>
                  </a:cubicBezTo>
                  <a:cubicBezTo>
                    <a:pt x="369" y="291"/>
                    <a:pt x="381" y="291"/>
                    <a:pt x="393" y="291"/>
                  </a:cubicBezTo>
                  <a:lnTo>
                    <a:pt x="417" y="291"/>
                  </a:lnTo>
                  <a:cubicBezTo>
                    <a:pt x="429" y="279"/>
                    <a:pt x="441" y="255"/>
                    <a:pt x="429" y="243"/>
                  </a:cubicBezTo>
                  <a:cubicBezTo>
                    <a:pt x="334" y="124"/>
                    <a:pt x="203" y="41"/>
                    <a:pt x="48" y="5"/>
                  </a:cubicBezTo>
                  <a:cubicBezTo>
                    <a:pt x="45" y="2"/>
                    <a:pt x="41" y="0"/>
                    <a:pt x="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0" name="Google Shape;2470;p53"/>
            <p:cNvSpPr/>
            <p:nvPr/>
          </p:nvSpPr>
          <p:spPr>
            <a:xfrm>
              <a:off x="3997226" y="2732883"/>
              <a:ext cx="31109" cy="36099"/>
            </a:xfrm>
            <a:custGeom>
              <a:avLst/>
              <a:gdLst/>
              <a:ahLst/>
              <a:cxnLst/>
              <a:rect l="l" t="t" r="r" b="b"/>
              <a:pathLst>
                <a:path w="1334" h="1548" extrusionOk="0">
                  <a:moveTo>
                    <a:pt x="715" y="0"/>
                  </a:moveTo>
                  <a:lnTo>
                    <a:pt x="262" y="262"/>
                  </a:lnTo>
                  <a:lnTo>
                    <a:pt x="441" y="381"/>
                  </a:lnTo>
                  <a:lnTo>
                    <a:pt x="0" y="1322"/>
                  </a:lnTo>
                  <a:lnTo>
                    <a:pt x="322" y="1548"/>
                  </a:lnTo>
                  <a:lnTo>
                    <a:pt x="1048" y="845"/>
                  </a:lnTo>
                  <a:lnTo>
                    <a:pt x="1239" y="976"/>
                  </a:lnTo>
                  <a:lnTo>
                    <a:pt x="1334" y="441"/>
                  </a:lnTo>
                  <a:lnTo>
                    <a:pt x="71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1" name="Google Shape;2471;p53"/>
            <p:cNvSpPr/>
            <p:nvPr/>
          </p:nvSpPr>
          <p:spPr>
            <a:xfrm>
              <a:off x="3996386" y="2732044"/>
              <a:ext cx="32788" cy="37778"/>
            </a:xfrm>
            <a:custGeom>
              <a:avLst/>
              <a:gdLst/>
              <a:ahLst/>
              <a:cxnLst/>
              <a:rect l="l" t="t" r="r" b="b"/>
              <a:pathLst>
                <a:path w="1406" h="1620" extrusionOk="0">
                  <a:moveTo>
                    <a:pt x="751" y="84"/>
                  </a:moveTo>
                  <a:lnTo>
                    <a:pt x="1334" y="500"/>
                  </a:lnTo>
                  <a:lnTo>
                    <a:pt x="1251" y="941"/>
                  </a:lnTo>
                  <a:lnTo>
                    <a:pt x="1108" y="846"/>
                  </a:lnTo>
                  <a:cubicBezTo>
                    <a:pt x="1102" y="840"/>
                    <a:pt x="1093" y="837"/>
                    <a:pt x="1084" y="837"/>
                  </a:cubicBezTo>
                  <a:cubicBezTo>
                    <a:pt x="1075" y="837"/>
                    <a:pt x="1066" y="840"/>
                    <a:pt x="1060" y="846"/>
                  </a:cubicBezTo>
                  <a:lnTo>
                    <a:pt x="346" y="1536"/>
                  </a:lnTo>
                  <a:lnTo>
                    <a:pt x="84" y="1346"/>
                  </a:lnTo>
                  <a:lnTo>
                    <a:pt x="513" y="441"/>
                  </a:lnTo>
                  <a:cubicBezTo>
                    <a:pt x="513" y="417"/>
                    <a:pt x="513" y="405"/>
                    <a:pt x="501" y="393"/>
                  </a:cubicBezTo>
                  <a:lnTo>
                    <a:pt x="370" y="298"/>
                  </a:lnTo>
                  <a:lnTo>
                    <a:pt x="751" y="84"/>
                  </a:lnTo>
                  <a:close/>
                  <a:moveTo>
                    <a:pt x="727" y="0"/>
                  </a:moveTo>
                  <a:lnTo>
                    <a:pt x="286" y="262"/>
                  </a:lnTo>
                  <a:cubicBezTo>
                    <a:pt x="275" y="274"/>
                    <a:pt x="263" y="274"/>
                    <a:pt x="263" y="298"/>
                  </a:cubicBezTo>
                  <a:cubicBezTo>
                    <a:pt x="263" y="310"/>
                    <a:pt x="275" y="322"/>
                    <a:pt x="286" y="322"/>
                  </a:cubicBezTo>
                  <a:lnTo>
                    <a:pt x="429" y="429"/>
                  </a:lnTo>
                  <a:lnTo>
                    <a:pt x="1" y="1346"/>
                  </a:lnTo>
                  <a:cubicBezTo>
                    <a:pt x="1" y="1358"/>
                    <a:pt x="1" y="1381"/>
                    <a:pt x="25" y="1393"/>
                  </a:cubicBezTo>
                  <a:lnTo>
                    <a:pt x="334" y="1620"/>
                  </a:lnTo>
                  <a:lnTo>
                    <a:pt x="382" y="1620"/>
                  </a:lnTo>
                  <a:lnTo>
                    <a:pt x="1084" y="929"/>
                  </a:lnTo>
                  <a:lnTo>
                    <a:pt x="1251" y="1048"/>
                  </a:lnTo>
                  <a:cubicBezTo>
                    <a:pt x="1257" y="1054"/>
                    <a:pt x="1263" y="1057"/>
                    <a:pt x="1269" y="1057"/>
                  </a:cubicBezTo>
                  <a:cubicBezTo>
                    <a:pt x="1275" y="1057"/>
                    <a:pt x="1281" y="1054"/>
                    <a:pt x="1287" y="1048"/>
                  </a:cubicBezTo>
                  <a:cubicBezTo>
                    <a:pt x="1299" y="1048"/>
                    <a:pt x="1310" y="1036"/>
                    <a:pt x="1310" y="1024"/>
                  </a:cubicBezTo>
                  <a:lnTo>
                    <a:pt x="1406" y="488"/>
                  </a:lnTo>
                  <a:cubicBezTo>
                    <a:pt x="1406" y="477"/>
                    <a:pt x="1406" y="465"/>
                    <a:pt x="1394" y="453"/>
                  </a:cubicBezTo>
                  <a:lnTo>
                    <a:pt x="7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2" name="Google Shape;2472;p53"/>
            <p:cNvSpPr/>
            <p:nvPr/>
          </p:nvSpPr>
          <p:spPr>
            <a:xfrm>
              <a:off x="4020266" y="2835047"/>
              <a:ext cx="8349" cy="5014"/>
            </a:xfrm>
            <a:custGeom>
              <a:avLst/>
              <a:gdLst/>
              <a:ahLst/>
              <a:cxnLst/>
              <a:rect l="l" t="t" r="r" b="b"/>
              <a:pathLst>
                <a:path w="358" h="215" extrusionOk="0">
                  <a:moveTo>
                    <a:pt x="358" y="1"/>
                  </a:moveTo>
                  <a:lnTo>
                    <a:pt x="358" y="1"/>
                  </a:lnTo>
                  <a:cubicBezTo>
                    <a:pt x="215" y="36"/>
                    <a:pt x="96" y="108"/>
                    <a:pt x="1" y="215"/>
                  </a:cubicBezTo>
                  <a:lnTo>
                    <a:pt x="358"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3" name="Google Shape;2473;p53"/>
            <p:cNvSpPr/>
            <p:nvPr/>
          </p:nvSpPr>
          <p:spPr>
            <a:xfrm>
              <a:off x="4019170" y="2834207"/>
              <a:ext cx="10284" cy="6903"/>
            </a:xfrm>
            <a:custGeom>
              <a:avLst/>
              <a:gdLst/>
              <a:ahLst/>
              <a:cxnLst/>
              <a:rect l="l" t="t" r="r" b="b"/>
              <a:pathLst>
                <a:path w="441" h="296" extrusionOk="0">
                  <a:moveTo>
                    <a:pt x="381" y="1"/>
                  </a:moveTo>
                  <a:cubicBezTo>
                    <a:pt x="238" y="37"/>
                    <a:pt x="107" y="120"/>
                    <a:pt x="12" y="239"/>
                  </a:cubicBezTo>
                  <a:cubicBezTo>
                    <a:pt x="0" y="251"/>
                    <a:pt x="0" y="275"/>
                    <a:pt x="24" y="287"/>
                  </a:cubicBezTo>
                  <a:cubicBezTo>
                    <a:pt x="24" y="293"/>
                    <a:pt x="27" y="295"/>
                    <a:pt x="31" y="295"/>
                  </a:cubicBezTo>
                  <a:cubicBezTo>
                    <a:pt x="36" y="295"/>
                    <a:pt x="42" y="293"/>
                    <a:pt x="48" y="287"/>
                  </a:cubicBezTo>
                  <a:lnTo>
                    <a:pt x="71" y="287"/>
                  </a:lnTo>
                  <a:cubicBezTo>
                    <a:pt x="155" y="179"/>
                    <a:pt x="274" y="108"/>
                    <a:pt x="405" y="72"/>
                  </a:cubicBezTo>
                  <a:cubicBezTo>
                    <a:pt x="429" y="72"/>
                    <a:pt x="441" y="48"/>
                    <a:pt x="429" y="25"/>
                  </a:cubicBezTo>
                  <a:cubicBezTo>
                    <a:pt x="429" y="13"/>
                    <a:pt x="405" y="1"/>
                    <a:pt x="3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4" name="Google Shape;2474;p53"/>
            <p:cNvSpPr/>
            <p:nvPr/>
          </p:nvSpPr>
          <p:spPr>
            <a:xfrm>
              <a:off x="4016651" y="2981658"/>
              <a:ext cx="127187" cy="30549"/>
            </a:xfrm>
            <a:custGeom>
              <a:avLst/>
              <a:gdLst/>
              <a:ahLst/>
              <a:cxnLst/>
              <a:rect l="l" t="t" r="r" b="b"/>
              <a:pathLst>
                <a:path w="5454" h="1310" extrusionOk="0">
                  <a:moveTo>
                    <a:pt x="1" y="0"/>
                  </a:moveTo>
                  <a:lnTo>
                    <a:pt x="1" y="1310"/>
                  </a:lnTo>
                  <a:lnTo>
                    <a:pt x="5454" y="1310"/>
                  </a:lnTo>
                  <a:lnTo>
                    <a:pt x="5454"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5" name="Google Shape;2475;p53"/>
            <p:cNvSpPr/>
            <p:nvPr/>
          </p:nvSpPr>
          <p:spPr>
            <a:xfrm>
              <a:off x="4015835" y="2980539"/>
              <a:ext cx="128843" cy="32508"/>
            </a:xfrm>
            <a:custGeom>
              <a:avLst/>
              <a:gdLst/>
              <a:ahLst/>
              <a:cxnLst/>
              <a:rect l="l" t="t" r="r" b="b"/>
              <a:pathLst>
                <a:path w="5525" h="1394" extrusionOk="0">
                  <a:moveTo>
                    <a:pt x="5453" y="84"/>
                  </a:moveTo>
                  <a:lnTo>
                    <a:pt x="5453" y="1322"/>
                  </a:lnTo>
                  <a:lnTo>
                    <a:pt x="72" y="1322"/>
                  </a:lnTo>
                  <a:lnTo>
                    <a:pt x="72" y="84"/>
                  </a:lnTo>
                  <a:close/>
                  <a:moveTo>
                    <a:pt x="36" y="0"/>
                  </a:moveTo>
                  <a:cubicBezTo>
                    <a:pt x="12" y="0"/>
                    <a:pt x="0" y="24"/>
                    <a:pt x="0" y="48"/>
                  </a:cubicBezTo>
                  <a:lnTo>
                    <a:pt x="0" y="1358"/>
                  </a:lnTo>
                  <a:cubicBezTo>
                    <a:pt x="0" y="1382"/>
                    <a:pt x="12" y="1393"/>
                    <a:pt x="36" y="1393"/>
                  </a:cubicBezTo>
                  <a:lnTo>
                    <a:pt x="5489" y="1393"/>
                  </a:lnTo>
                  <a:cubicBezTo>
                    <a:pt x="5513" y="1393"/>
                    <a:pt x="5525" y="1382"/>
                    <a:pt x="5525" y="1358"/>
                  </a:cubicBezTo>
                  <a:lnTo>
                    <a:pt x="5525" y="48"/>
                  </a:lnTo>
                  <a:cubicBezTo>
                    <a:pt x="5525" y="24"/>
                    <a:pt x="5501" y="0"/>
                    <a:pt x="54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6" name="Google Shape;2476;p53"/>
            <p:cNvSpPr/>
            <p:nvPr/>
          </p:nvSpPr>
          <p:spPr>
            <a:xfrm>
              <a:off x="4016651" y="2950549"/>
              <a:ext cx="127187" cy="30852"/>
            </a:xfrm>
            <a:custGeom>
              <a:avLst/>
              <a:gdLst/>
              <a:ahLst/>
              <a:cxnLst/>
              <a:rect l="l" t="t" r="r" b="b"/>
              <a:pathLst>
                <a:path w="5454" h="1323" extrusionOk="0">
                  <a:moveTo>
                    <a:pt x="1" y="1"/>
                  </a:moveTo>
                  <a:lnTo>
                    <a:pt x="1" y="1322"/>
                  </a:lnTo>
                  <a:lnTo>
                    <a:pt x="5454" y="1322"/>
                  </a:lnTo>
                  <a:lnTo>
                    <a:pt x="545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7" name="Google Shape;2477;p53"/>
            <p:cNvSpPr/>
            <p:nvPr/>
          </p:nvSpPr>
          <p:spPr>
            <a:xfrm>
              <a:off x="4015835" y="2949710"/>
              <a:ext cx="128843" cy="32508"/>
            </a:xfrm>
            <a:custGeom>
              <a:avLst/>
              <a:gdLst/>
              <a:ahLst/>
              <a:cxnLst/>
              <a:rect l="l" t="t" r="r" b="b"/>
              <a:pathLst>
                <a:path w="5525" h="1394" extrusionOk="0">
                  <a:moveTo>
                    <a:pt x="5453" y="72"/>
                  </a:moveTo>
                  <a:lnTo>
                    <a:pt x="5453" y="1310"/>
                  </a:lnTo>
                  <a:lnTo>
                    <a:pt x="72" y="1310"/>
                  </a:lnTo>
                  <a:lnTo>
                    <a:pt x="72" y="72"/>
                  </a:lnTo>
                  <a:close/>
                  <a:moveTo>
                    <a:pt x="36" y="1"/>
                  </a:moveTo>
                  <a:cubicBezTo>
                    <a:pt x="12" y="1"/>
                    <a:pt x="0" y="25"/>
                    <a:pt x="0" y="37"/>
                  </a:cubicBezTo>
                  <a:lnTo>
                    <a:pt x="0" y="1358"/>
                  </a:lnTo>
                  <a:cubicBezTo>
                    <a:pt x="0" y="1370"/>
                    <a:pt x="12" y="1394"/>
                    <a:pt x="36" y="1394"/>
                  </a:cubicBezTo>
                  <a:lnTo>
                    <a:pt x="5489" y="1394"/>
                  </a:lnTo>
                  <a:cubicBezTo>
                    <a:pt x="5501" y="1394"/>
                    <a:pt x="5525" y="1370"/>
                    <a:pt x="5525" y="1358"/>
                  </a:cubicBezTo>
                  <a:lnTo>
                    <a:pt x="5525" y="37"/>
                  </a:lnTo>
                  <a:cubicBezTo>
                    <a:pt x="5525" y="25"/>
                    <a:pt x="5501" y="1"/>
                    <a:pt x="54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8" name="Google Shape;2478;p53"/>
            <p:cNvSpPr/>
            <p:nvPr/>
          </p:nvSpPr>
          <p:spPr>
            <a:xfrm>
              <a:off x="4016651" y="3012743"/>
              <a:ext cx="127187" cy="15298"/>
            </a:xfrm>
            <a:custGeom>
              <a:avLst/>
              <a:gdLst/>
              <a:ahLst/>
              <a:cxnLst/>
              <a:rect l="l" t="t" r="r" b="b"/>
              <a:pathLst>
                <a:path w="5454" h="656" extrusionOk="0">
                  <a:moveTo>
                    <a:pt x="1" y="1"/>
                  </a:moveTo>
                  <a:lnTo>
                    <a:pt x="1" y="655"/>
                  </a:lnTo>
                  <a:lnTo>
                    <a:pt x="5454" y="655"/>
                  </a:lnTo>
                  <a:lnTo>
                    <a:pt x="5454" y="1"/>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9" name="Google Shape;2479;p53"/>
            <p:cNvSpPr/>
            <p:nvPr/>
          </p:nvSpPr>
          <p:spPr>
            <a:xfrm>
              <a:off x="4015835" y="3011904"/>
              <a:ext cx="128843" cy="16977"/>
            </a:xfrm>
            <a:custGeom>
              <a:avLst/>
              <a:gdLst/>
              <a:ahLst/>
              <a:cxnLst/>
              <a:rect l="l" t="t" r="r" b="b"/>
              <a:pathLst>
                <a:path w="5525" h="728" extrusionOk="0">
                  <a:moveTo>
                    <a:pt x="5453" y="72"/>
                  </a:moveTo>
                  <a:lnTo>
                    <a:pt x="5453" y="656"/>
                  </a:lnTo>
                  <a:lnTo>
                    <a:pt x="72" y="656"/>
                  </a:lnTo>
                  <a:lnTo>
                    <a:pt x="72" y="72"/>
                  </a:lnTo>
                  <a:close/>
                  <a:moveTo>
                    <a:pt x="36" y="1"/>
                  </a:moveTo>
                  <a:cubicBezTo>
                    <a:pt x="12" y="1"/>
                    <a:pt x="0" y="13"/>
                    <a:pt x="0" y="37"/>
                  </a:cubicBezTo>
                  <a:lnTo>
                    <a:pt x="0" y="691"/>
                  </a:lnTo>
                  <a:cubicBezTo>
                    <a:pt x="0" y="715"/>
                    <a:pt x="12" y="727"/>
                    <a:pt x="36" y="727"/>
                  </a:cubicBezTo>
                  <a:lnTo>
                    <a:pt x="5489" y="727"/>
                  </a:lnTo>
                  <a:cubicBezTo>
                    <a:pt x="5501" y="727"/>
                    <a:pt x="5525" y="715"/>
                    <a:pt x="5525" y="691"/>
                  </a:cubicBezTo>
                  <a:lnTo>
                    <a:pt x="5525" y="37"/>
                  </a:lnTo>
                  <a:cubicBezTo>
                    <a:pt x="5525" y="13"/>
                    <a:pt x="5501" y="1"/>
                    <a:pt x="54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0" name="Google Shape;2480;p53"/>
            <p:cNvSpPr/>
            <p:nvPr/>
          </p:nvSpPr>
          <p:spPr>
            <a:xfrm>
              <a:off x="4083299" y="2956100"/>
              <a:ext cx="20009" cy="19729"/>
            </a:xfrm>
            <a:custGeom>
              <a:avLst/>
              <a:gdLst/>
              <a:ahLst/>
              <a:cxnLst/>
              <a:rect l="l" t="t" r="r" b="b"/>
              <a:pathLst>
                <a:path w="858" h="846" extrusionOk="0">
                  <a:moveTo>
                    <a:pt x="0" y="1"/>
                  </a:moveTo>
                  <a:lnTo>
                    <a:pt x="0" y="846"/>
                  </a:lnTo>
                  <a:lnTo>
                    <a:pt x="858" y="846"/>
                  </a:lnTo>
                  <a:lnTo>
                    <a:pt x="858" y="1"/>
                  </a:lnTo>
                  <a:close/>
                </a:path>
              </a:pathLst>
            </a:custGeom>
            <a:solidFill>
              <a:srgbClr val="D1E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1" name="Google Shape;2481;p53"/>
            <p:cNvSpPr/>
            <p:nvPr/>
          </p:nvSpPr>
          <p:spPr>
            <a:xfrm>
              <a:off x="4082460" y="2955260"/>
              <a:ext cx="21688" cy="21408"/>
            </a:xfrm>
            <a:custGeom>
              <a:avLst/>
              <a:gdLst/>
              <a:ahLst/>
              <a:cxnLst/>
              <a:rect l="l" t="t" r="r" b="b"/>
              <a:pathLst>
                <a:path w="930" h="918" extrusionOk="0">
                  <a:moveTo>
                    <a:pt x="858" y="72"/>
                  </a:moveTo>
                  <a:lnTo>
                    <a:pt x="858" y="846"/>
                  </a:lnTo>
                  <a:lnTo>
                    <a:pt x="72" y="846"/>
                  </a:lnTo>
                  <a:lnTo>
                    <a:pt x="72" y="72"/>
                  </a:lnTo>
                  <a:close/>
                  <a:moveTo>
                    <a:pt x="36" y="1"/>
                  </a:moveTo>
                  <a:cubicBezTo>
                    <a:pt x="13" y="1"/>
                    <a:pt x="1" y="13"/>
                    <a:pt x="1" y="37"/>
                  </a:cubicBezTo>
                  <a:lnTo>
                    <a:pt x="1" y="882"/>
                  </a:lnTo>
                  <a:cubicBezTo>
                    <a:pt x="1" y="906"/>
                    <a:pt x="13" y="918"/>
                    <a:pt x="36" y="918"/>
                  </a:cubicBezTo>
                  <a:lnTo>
                    <a:pt x="894" y="918"/>
                  </a:lnTo>
                  <a:cubicBezTo>
                    <a:pt x="906" y="918"/>
                    <a:pt x="929" y="906"/>
                    <a:pt x="929" y="882"/>
                  </a:cubicBezTo>
                  <a:lnTo>
                    <a:pt x="929" y="37"/>
                  </a:lnTo>
                  <a:cubicBezTo>
                    <a:pt x="929" y="13"/>
                    <a:pt x="906" y="1"/>
                    <a:pt x="8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2" name="Google Shape;2482;p53"/>
            <p:cNvSpPr/>
            <p:nvPr/>
          </p:nvSpPr>
          <p:spPr>
            <a:xfrm>
              <a:off x="4056924" y="2956100"/>
              <a:ext cx="19729" cy="19729"/>
            </a:xfrm>
            <a:custGeom>
              <a:avLst/>
              <a:gdLst/>
              <a:ahLst/>
              <a:cxnLst/>
              <a:rect l="l" t="t" r="r" b="b"/>
              <a:pathLst>
                <a:path w="846" h="846" extrusionOk="0">
                  <a:moveTo>
                    <a:pt x="0" y="1"/>
                  </a:moveTo>
                  <a:lnTo>
                    <a:pt x="0" y="846"/>
                  </a:lnTo>
                  <a:lnTo>
                    <a:pt x="846" y="846"/>
                  </a:lnTo>
                  <a:lnTo>
                    <a:pt x="846"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3" name="Google Shape;2483;p53"/>
            <p:cNvSpPr/>
            <p:nvPr/>
          </p:nvSpPr>
          <p:spPr>
            <a:xfrm>
              <a:off x="4056085" y="2955260"/>
              <a:ext cx="21408" cy="21408"/>
            </a:xfrm>
            <a:custGeom>
              <a:avLst/>
              <a:gdLst/>
              <a:ahLst/>
              <a:cxnLst/>
              <a:rect l="l" t="t" r="r" b="b"/>
              <a:pathLst>
                <a:path w="918" h="918" extrusionOk="0">
                  <a:moveTo>
                    <a:pt x="846" y="72"/>
                  </a:moveTo>
                  <a:lnTo>
                    <a:pt x="846" y="846"/>
                  </a:lnTo>
                  <a:lnTo>
                    <a:pt x="72" y="846"/>
                  </a:lnTo>
                  <a:lnTo>
                    <a:pt x="72" y="72"/>
                  </a:lnTo>
                  <a:close/>
                  <a:moveTo>
                    <a:pt x="36" y="1"/>
                  </a:moveTo>
                  <a:cubicBezTo>
                    <a:pt x="12" y="1"/>
                    <a:pt x="1" y="13"/>
                    <a:pt x="1" y="37"/>
                  </a:cubicBezTo>
                  <a:lnTo>
                    <a:pt x="1" y="882"/>
                  </a:lnTo>
                  <a:cubicBezTo>
                    <a:pt x="1" y="906"/>
                    <a:pt x="12" y="918"/>
                    <a:pt x="36" y="918"/>
                  </a:cubicBezTo>
                  <a:lnTo>
                    <a:pt x="882" y="918"/>
                  </a:lnTo>
                  <a:cubicBezTo>
                    <a:pt x="905" y="918"/>
                    <a:pt x="917" y="906"/>
                    <a:pt x="917" y="882"/>
                  </a:cubicBezTo>
                  <a:lnTo>
                    <a:pt x="917" y="37"/>
                  </a:lnTo>
                  <a:cubicBezTo>
                    <a:pt x="917" y="13"/>
                    <a:pt x="905" y="1"/>
                    <a:pt x="8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4" name="Google Shape;2484;p53"/>
            <p:cNvSpPr/>
            <p:nvPr/>
          </p:nvSpPr>
          <p:spPr>
            <a:xfrm>
              <a:off x="4026655" y="2956100"/>
              <a:ext cx="24183" cy="19729"/>
            </a:xfrm>
            <a:custGeom>
              <a:avLst/>
              <a:gdLst/>
              <a:ahLst/>
              <a:cxnLst/>
              <a:rect l="l" t="t" r="r" b="b"/>
              <a:pathLst>
                <a:path w="1037" h="846" extrusionOk="0">
                  <a:moveTo>
                    <a:pt x="1" y="1"/>
                  </a:moveTo>
                  <a:lnTo>
                    <a:pt x="1" y="846"/>
                  </a:lnTo>
                  <a:lnTo>
                    <a:pt x="1036" y="846"/>
                  </a:lnTo>
                  <a:lnTo>
                    <a:pt x="1036" y="1"/>
                  </a:ln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5" name="Google Shape;2485;p53"/>
            <p:cNvSpPr/>
            <p:nvPr/>
          </p:nvSpPr>
          <p:spPr>
            <a:xfrm>
              <a:off x="4025816" y="2955260"/>
              <a:ext cx="25862" cy="21408"/>
            </a:xfrm>
            <a:custGeom>
              <a:avLst/>
              <a:gdLst/>
              <a:ahLst/>
              <a:cxnLst/>
              <a:rect l="l" t="t" r="r" b="b"/>
              <a:pathLst>
                <a:path w="1109" h="918" extrusionOk="0">
                  <a:moveTo>
                    <a:pt x="1037" y="72"/>
                  </a:moveTo>
                  <a:lnTo>
                    <a:pt x="1037" y="846"/>
                  </a:lnTo>
                  <a:lnTo>
                    <a:pt x="84" y="846"/>
                  </a:lnTo>
                  <a:lnTo>
                    <a:pt x="84" y="72"/>
                  </a:lnTo>
                  <a:close/>
                  <a:moveTo>
                    <a:pt x="37" y="1"/>
                  </a:moveTo>
                  <a:cubicBezTo>
                    <a:pt x="25" y="1"/>
                    <a:pt x="1" y="13"/>
                    <a:pt x="1" y="37"/>
                  </a:cubicBezTo>
                  <a:lnTo>
                    <a:pt x="1" y="882"/>
                  </a:lnTo>
                  <a:cubicBezTo>
                    <a:pt x="1" y="906"/>
                    <a:pt x="25" y="918"/>
                    <a:pt x="37" y="918"/>
                  </a:cubicBezTo>
                  <a:lnTo>
                    <a:pt x="1072" y="918"/>
                  </a:lnTo>
                  <a:cubicBezTo>
                    <a:pt x="1096" y="918"/>
                    <a:pt x="1108" y="906"/>
                    <a:pt x="1108" y="882"/>
                  </a:cubicBezTo>
                  <a:lnTo>
                    <a:pt x="1108" y="37"/>
                  </a:lnTo>
                  <a:cubicBezTo>
                    <a:pt x="1108" y="13"/>
                    <a:pt x="1096" y="1"/>
                    <a:pt x="10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6" name="Google Shape;2486;p53"/>
            <p:cNvSpPr/>
            <p:nvPr/>
          </p:nvSpPr>
          <p:spPr>
            <a:xfrm>
              <a:off x="4110793" y="2956100"/>
              <a:ext cx="21664" cy="8349"/>
            </a:xfrm>
            <a:custGeom>
              <a:avLst/>
              <a:gdLst/>
              <a:ahLst/>
              <a:cxnLst/>
              <a:rect l="l" t="t" r="r" b="b"/>
              <a:pathLst>
                <a:path w="929" h="358" extrusionOk="0">
                  <a:moveTo>
                    <a:pt x="0" y="1"/>
                  </a:moveTo>
                  <a:lnTo>
                    <a:pt x="0" y="358"/>
                  </a:lnTo>
                  <a:lnTo>
                    <a:pt x="929" y="358"/>
                  </a:lnTo>
                  <a:lnTo>
                    <a:pt x="929" y="1"/>
                  </a:ln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7" name="Google Shape;2487;p53"/>
            <p:cNvSpPr/>
            <p:nvPr/>
          </p:nvSpPr>
          <p:spPr>
            <a:xfrm>
              <a:off x="4109954" y="2955260"/>
              <a:ext cx="23623" cy="10028"/>
            </a:xfrm>
            <a:custGeom>
              <a:avLst/>
              <a:gdLst/>
              <a:ahLst/>
              <a:cxnLst/>
              <a:rect l="l" t="t" r="r" b="b"/>
              <a:pathLst>
                <a:path w="1013" h="430" extrusionOk="0">
                  <a:moveTo>
                    <a:pt x="941" y="72"/>
                  </a:moveTo>
                  <a:lnTo>
                    <a:pt x="941" y="346"/>
                  </a:lnTo>
                  <a:lnTo>
                    <a:pt x="84" y="346"/>
                  </a:lnTo>
                  <a:lnTo>
                    <a:pt x="84" y="72"/>
                  </a:lnTo>
                  <a:close/>
                  <a:moveTo>
                    <a:pt x="36" y="1"/>
                  </a:moveTo>
                  <a:cubicBezTo>
                    <a:pt x="12" y="1"/>
                    <a:pt x="0" y="13"/>
                    <a:pt x="0" y="37"/>
                  </a:cubicBezTo>
                  <a:lnTo>
                    <a:pt x="0" y="394"/>
                  </a:lnTo>
                  <a:cubicBezTo>
                    <a:pt x="0" y="406"/>
                    <a:pt x="12" y="430"/>
                    <a:pt x="36" y="430"/>
                  </a:cubicBezTo>
                  <a:lnTo>
                    <a:pt x="977" y="430"/>
                  </a:lnTo>
                  <a:cubicBezTo>
                    <a:pt x="989" y="430"/>
                    <a:pt x="1012" y="406"/>
                    <a:pt x="1012" y="382"/>
                  </a:cubicBezTo>
                  <a:lnTo>
                    <a:pt x="1012" y="37"/>
                  </a:lnTo>
                  <a:cubicBezTo>
                    <a:pt x="1012" y="13"/>
                    <a:pt x="989" y="1"/>
                    <a:pt x="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8" name="Google Shape;2488;p53"/>
            <p:cNvSpPr/>
            <p:nvPr/>
          </p:nvSpPr>
          <p:spPr>
            <a:xfrm>
              <a:off x="4110793" y="2968879"/>
              <a:ext cx="21664" cy="6949"/>
            </a:xfrm>
            <a:custGeom>
              <a:avLst/>
              <a:gdLst/>
              <a:ahLst/>
              <a:cxnLst/>
              <a:rect l="l" t="t" r="r" b="b"/>
              <a:pathLst>
                <a:path w="929" h="298" extrusionOk="0">
                  <a:moveTo>
                    <a:pt x="0" y="0"/>
                  </a:moveTo>
                  <a:lnTo>
                    <a:pt x="0" y="298"/>
                  </a:lnTo>
                  <a:lnTo>
                    <a:pt x="929" y="298"/>
                  </a:lnTo>
                  <a:lnTo>
                    <a:pt x="929" y="0"/>
                  </a:ln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9" name="Google Shape;2489;p53"/>
            <p:cNvSpPr/>
            <p:nvPr/>
          </p:nvSpPr>
          <p:spPr>
            <a:xfrm>
              <a:off x="4109954" y="2968039"/>
              <a:ext cx="23623" cy="8628"/>
            </a:xfrm>
            <a:custGeom>
              <a:avLst/>
              <a:gdLst/>
              <a:ahLst/>
              <a:cxnLst/>
              <a:rect l="l" t="t" r="r" b="b"/>
              <a:pathLst>
                <a:path w="1013" h="370" extrusionOk="0">
                  <a:moveTo>
                    <a:pt x="941" y="72"/>
                  </a:moveTo>
                  <a:lnTo>
                    <a:pt x="941" y="298"/>
                  </a:lnTo>
                  <a:lnTo>
                    <a:pt x="84" y="298"/>
                  </a:lnTo>
                  <a:lnTo>
                    <a:pt x="84" y="72"/>
                  </a:lnTo>
                  <a:close/>
                  <a:moveTo>
                    <a:pt x="36" y="1"/>
                  </a:moveTo>
                  <a:cubicBezTo>
                    <a:pt x="12" y="1"/>
                    <a:pt x="0" y="24"/>
                    <a:pt x="0" y="36"/>
                  </a:cubicBezTo>
                  <a:lnTo>
                    <a:pt x="0" y="334"/>
                  </a:lnTo>
                  <a:cubicBezTo>
                    <a:pt x="0" y="358"/>
                    <a:pt x="12" y="370"/>
                    <a:pt x="36" y="370"/>
                  </a:cubicBezTo>
                  <a:lnTo>
                    <a:pt x="977" y="370"/>
                  </a:lnTo>
                  <a:cubicBezTo>
                    <a:pt x="989" y="370"/>
                    <a:pt x="1012" y="358"/>
                    <a:pt x="1012" y="334"/>
                  </a:cubicBezTo>
                  <a:lnTo>
                    <a:pt x="1012" y="36"/>
                  </a:lnTo>
                  <a:cubicBezTo>
                    <a:pt x="1012" y="24"/>
                    <a:pt x="989" y="1"/>
                    <a:pt x="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0" name="Google Shape;2490;p53"/>
            <p:cNvSpPr/>
            <p:nvPr/>
          </p:nvSpPr>
          <p:spPr>
            <a:xfrm>
              <a:off x="4055805" y="2990799"/>
              <a:ext cx="21967" cy="2262"/>
            </a:xfrm>
            <a:custGeom>
              <a:avLst/>
              <a:gdLst/>
              <a:ahLst/>
              <a:cxnLst/>
              <a:rect l="l" t="t" r="r" b="b"/>
              <a:pathLst>
                <a:path w="942" h="97" extrusionOk="0">
                  <a:moveTo>
                    <a:pt x="1" y="1"/>
                  </a:moveTo>
                  <a:lnTo>
                    <a:pt x="1" y="96"/>
                  </a:lnTo>
                  <a:lnTo>
                    <a:pt x="941" y="96"/>
                  </a:lnTo>
                  <a:lnTo>
                    <a:pt x="941"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1" name="Google Shape;2491;p53"/>
            <p:cNvSpPr/>
            <p:nvPr/>
          </p:nvSpPr>
          <p:spPr>
            <a:xfrm>
              <a:off x="4054966" y="2989983"/>
              <a:ext cx="23623" cy="3894"/>
            </a:xfrm>
            <a:custGeom>
              <a:avLst/>
              <a:gdLst/>
              <a:ahLst/>
              <a:cxnLst/>
              <a:rect l="l" t="t" r="r" b="b"/>
              <a:pathLst>
                <a:path w="1013" h="167" extrusionOk="0">
                  <a:moveTo>
                    <a:pt x="942" y="72"/>
                  </a:moveTo>
                  <a:lnTo>
                    <a:pt x="942" y="95"/>
                  </a:lnTo>
                  <a:lnTo>
                    <a:pt x="84" y="95"/>
                  </a:lnTo>
                  <a:lnTo>
                    <a:pt x="84" y="72"/>
                  </a:lnTo>
                  <a:close/>
                  <a:moveTo>
                    <a:pt x="37" y="0"/>
                  </a:moveTo>
                  <a:cubicBezTo>
                    <a:pt x="25" y="0"/>
                    <a:pt x="1" y="12"/>
                    <a:pt x="1" y="36"/>
                  </a:cubicBezTo>
                  <a:lnTo>
                    <a:pt x="1" y="131"/>
                  </a:lnTo>
                  <a:cubicBezTo>
                    <a:pt x="1" y="155"/>
                    <a:pt x="25" y="167"/>
                    <a:pt x="37" y="167"/>
                  </a:cubicBezTo>
                  <a:lnTo>
                    <a:pt x="977" y="167"/>
                  </a:lnTo>
                  <a:cubicBezTo>
                    <a:pt x="989" y="167"/>
                    <a:pt x="1013" y="155"/>
                    <a:pt x="1013" y="131"/>
                  </a:cubicBezTo>
                  <a:lnTo>
                    <a:pt x="1013" y="36"/>
                  </a:lnTo>
                  <a:cubicBezTo>
                    <a:pt x="1013" y="12"/>
                    <a:pt x="989"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2" name="Google Shape;2492;p53"/>
            <p:cNvSpPr/>
            <p:nvPr/>
          </p:nvSpPr>
          <p:spPr>
            <a:xfrm>
              <a:off x="4082460" y="2990799"/>
              <a:ext cx="21688" cy="8908"/>
            </a:xfrm>
            <a:custGeom>
              <a:avLst/>
              <a:gdLst/>
              <a:ahLst/>
              <a:cxnLst/>
              <a:rect l="l" t="t" r="r" b="b"/>
              <a:pathLst>
                <a:path w="930" h="382" extrusionOk="0">
                  <a:moveTo>
                    <a:pt x="1" y="1"/>
                  </a:moveTo>
                  <a:lnTo>
                    <a:pt x="1" y="382"/>
                  </a:lnTo>
                  <a:lnTo>
                    <a:pt x="929" y="382"/>
                  </a:lnTo>
                  <a:lnTo>
                    <a:pt x="929"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3" name="Google Shape;2493;p53"/>
            <p:cNvSpPr/>
            <p:nvPr/>
          </p:nvSpPr>
          <p:spPr>
            <a:xfrm>
              <a:off x="4081620" y="2989983"/>
              <a:ext cx="23367" cy="10844"/>
            </a:xfrm>
            <a:custGeom>
              <a:avLst/>
              <a:gdLst/>
              <a:ahLst/>
              <a:cxnLst/>
              <a:rect l="l" t="t" r="r" b="b"/>
              <a:pathLst>
                <a:path w="1002" h="465" extrusionOk="0">
                  <a:moveTo>
                    <a:pt x="930" y="72"/>
                  </a:moveTo>
                  <a:lnTo>
                    <a:pt x="930" y="381"/>
                  </a:lnTo>
                  <a:lnTo>
                    <a:pt x="72" y="381"/>
                  </a:lnTo>
                  <a:lnTo>
                    <a:pt x="72" y="72"/>
                  </a:lnTo>
                  <a:close/>
                  <a:moveTo>
                    <a:pt x="37" y="0"/>
                  </a:moveTo>
                  <a:cubicBezTo>
                    <a:pt x="13" y="0"/>
                    <a:pt x="1" y="12"/>
                    <a:pt x="1" y="36"/>
                  </a:cubicBezTo>
                  <a:lnTo>
                    <a:pt x="1" y="417"/>
                  </a:lnTo>
                  <a:cubicBezTo>
                    <a:pt x="1" y="441"/>
                    <a:pt x="13" y="465"/>
                    <a:pt x="37" y="465"/>
                  </a:cubicBezTo>
                  <a:lnTo>
                    <a:pt x="965" y="465"/>
                  </a:lnTo>
                  <a:cubicBezTo>
                    <a:pt x="989" y="465"/>
                    <a:pt x="1001" y="441"/>
                    <a:pt x="1001" y="417"/>
                  </a:cubicBezTo>
                  <a:lnTo>
                    <a:pt x="1001" y="36"/>
                  </a:lnTo>
                  <a:cubicBezTo>
                    <a:pt x="1001" y="12"/>
                    <a:pt x="989" y="0"/>
                    <a:pt x="9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4" name="Google Shape;2494;p53"/>
            <p:cNvSpPr/>
            <p:nvPr/>
          </p:nvSpPr>
          <p:spPr>
            <a:xfrm>
              <a:off x="4026655" y="2990799"/>
              <a:ext cx="21967" cy="2262"/>
            </a:xfrm>
            <a:custGeom>
              <a:avLst/>
              <a:gdLst/>
              <a:ahLst/>
              <a:cxnLst/>
              <a:rect l="l" t="t" r="r" b="b"/>
              <a:pathLst>
                <a:path w="942" h="97" extrusionOk="0">
                  <a:moveTo>
                    <a:pt x="1" y="1"/>
                  </a:moveTo>
                  <a:lnTo>
                    <a:pt x="1" y="96"/>
                  </a:lnTo>
                  <a:lnTo>
                    <a:pt x="941" y="96"/>
                  </a:lnTo>
                  <a:lnTo>
                    <a:pt x="941"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5" name="Google Shape;2495;p53"/>
            <p:cNvSpPr/>
            <p:nvPr/>
          </p:nvSpPr>
          <p:spPr>
            <a:xfrm>
              <a:off x="4025816" y="2989983"/>
              <a:ext cx="23623" cy="3894"/>
            </a:xfrm>
            <a:custGeom>
              <a:avLst/>
              <a:gdLst/>
              <a:ahLst/>
              <a:cxnLst/>
              <a:rect l="l" t="t" r="r" b="b"/>
              <a:pathLst>
                <a:path w="1013" h="167" extrusionOk="0">
                  <a:moveTo>
                    <a:pt x="941" y="72"/>
                  </a:moveTo>
                  <a:lnTo>
                    <a:pt x="941" y="95"/>
                  </a:lnTo>
                  <a:lnTo>
                    <a:pt x="84" y="95"/>
                  </a:lnTo>
                  <a:lnTo>
                    <a:pt x="84" y="72"/>
                  </a:lnTo>
                  <a:close/>
                  <a:moveTo>
                    <a:pt x="37" y="0"/>
                  </a:moveTo>
                  <a:cubicBezTo>
                    <a:pt x="25" y="0"/>
                    <a:pt x="1" y="12"/>
                    <a:pt x="1" y="36"/>
                  </a:cubicBezTo>
                  <a:lnTo>
                    <a:pt x="1" y="131"/>
                  </a:lnTo>
                  <a:cubicBezTo>
                    <a:pt x="1" y="155"/>
                    <a:pt x="25" y="167"/>
                    <a:pt x="37" y="167"/>
                  </a:cubicBezTo>
                  <a:lnTo>
                    <a:pt x="977" y="167"/>
                  </a:lnTo>
                  <a:cubicBezTo>
                    <a:pt x="1001" y="167"/>
                    <a:pt x="1013" y="155"/>
                    <a:pt x="1013" y="131"/>
                  </a:cubicBezTo>
                  <a:lnTo>
                    <a:pt x="1013" y="36"/>
                  </a:lnTo>
                  <a:cubicBezTo>
                    <a:pt x="1013" y="12"/>
                    <a:pt x="100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6" name="Google Shape;2496;p53"/>
            <p:cNvSpPr/>
            <p:nvPr/>
          </p:nvSpPr>
          <p:spPr>
            <a:xfrm>
              <a:off x="4055805" y="2997469"/>
              <a:ext cx="21967" cy="2239"/>
            </a:xfrm>
            <a:custGeom>
              <a:avLst/>
              <a:gdLst/>
              <a:ahLst/>
              <a:cxnLst/>
              <a:rect l="l" t="t" r="r" b="b"/>
              <a:pathLst>
                <a:path w="942" h="96" extrusionOk="0">
                  <a:moveTo>
                    <a:pt x="1" y="1"/>
                  </a:moveTo>
                  <a:lnTo>
                    <a:pt x="1" y="96"/>
                  </a:lnTo>
                  <a:lnTo>
                    <a:pt x="941" y="96"/>
                  </a:lnTo>
                  <a:lnTo>
                    <a:pt x="941"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7" name="Google Shape;2497;p53"/>
            <p:cNvSpPr/>
            <p:nvPr/>
          </p:nvSpPr>
          <p:spPr>
            <a:xfrm>
              <a:off x="4054966" y="2996629"/>
              <a:ext cx="23623" cy="4198"/>
            </a:xfrm>
            <a:custGeom>
              <a:avLst/>
              <a:gdLst/>
              <a:ahLst/>
              <a:cxnLst/>
              <a:rect l="l" t="t" r="r" b="b"/>
              <a:pathLst>
                <a:path w="1013" h="180" extrusionOk="0">
                  <a:moveTo>
                    <a:pt x="942" y="84"/>
                  </a:moveTo>
                  <a:lnTo>
                    <a:pt x="942" y="96"/>
                  </a:lnTo>
                  <a:lnTo>
                    <a:pt x="84" y="96"/>
                  </a:lnTo>
                  <a:lnTo>
                    <a:pt x="84" y="84"/>
                  </a:lnTo>
                  <a:close/>
                  <a:moveTo>
                    <a:pt x="37" y="1"/>
                  </a:moveTo>
                  <a:cubicBezTo>
                    <a:pt x="25" y="1"/>
                    <a:pt x="1" y="25"/>
                    <a:pt x="1" y="37"/>
                  </a:cubicBezTo>
                  <a:lnTo>
                    <a:pt x="1" y="132"/>
                  </a:lnTo>
                  <a:cubicBezTo>
                    <a:pt x="1" y="156"/>
                    <a:pt x="25" y="180"/>
                    <a:pt x="37" y="180"/>
                  </a:cubicBezTo>
                  <a:lnTo>
                    <a:pt x="977" y="180"/>
                  </a:lnTo>
                  <a:cubicBezTo>
                    <a:pt x="989" y="180"/>
                    <a:pt x="1013" y="156"/>
                    <a:pt x="1013" y="132"/>
                  </a:cubicBezTo>
                  <a:lnTo>
                    <a:pt x="1013" y="37"/>
                  </a:lnTo>
                  <a:cubicBezTo>
                    <a:pt x="1013" y="25"/>
                    <a:pt x="989" y="1"/>
                    <a:pt x="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8" name="Google Shape;2498;p53"/>
            <p:cNvSpPr/>
            <p:nvPr/>
          </p:nvSpPr>
          <p:spPr>
            <a:xfrm>
              <a:off x="4110793" y="2990799"/>
              <a:ext cx="21664" cy="2262"/>
            </a:xfrm>
            <a:custGeom>
              <a:avLst/>
              <a:gdLst/>
              <a:ahLst/>
              <a:cxnLst/>
              <a:rect l="l" t="t" r="r" b="b"/>
              <a:pathLst>
                <a:path w="929" h="97" extrusionOk="0">
                  <a:moveTo>
                    <a:pt x="0" y="1"/>
                  </a:moveTo>
                  <a:lnTo>
                    <a:pt x="0" y="96"/>
                  </a:lnTo>
                  <a:lnTo>
                    <a:pt x="929" y="96"/>
                  </a:lnTo>
                  <a:lnTo>
                    <a:pt x="929"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9" name="Google Shape;2499;p53"/>
            <p:cNvSpPr/>
            <p:nvPr/>
          </p:nvSpPr>
          <p:spPr>
            <a:xfrm>
              <a:off x="4109954" y="2989983"/>
              <a:ext cx="23623" cy="3894"/>
            </a:xfrm>
            <a:custGeom>
              <a:avLst/>
              <a:gdLst/>
              <a:ahLst/>
              <a:cxnLst/>
              <a:rect l="l" t="t" r="r" b="b"/>
              <a:pathLst>
                <a:path w="1013" h="167" extrusionOk="0">
                  <a:moveTo>
                    <a:pt x="941" y="72"/>
                  </a:moveTo>
                  <a:lnTo>
                    <a:pt x="941" y="95"/>
                  </a:lnTo>
                  <a:lnTo>
                    <a:pt x="84" y="95"/>
                  </a:lnTo>
                  <a:lnTo>
                    <a:pt x="84" y="72"/>
                  </a:lnTo>
                  <a:close/>
                  <a:moveTo>
                    <a:pt x="36" y="0"/>
                  </a:moveTo>
                  <a:cubicBezTo>
                    <a:pt x="12" y="0"/>
                    <a:pt x="0" y="12"/>
                    <a:pt x="0" y="36"/>
                  </a:cubicBezTo>
                  <a:lnTo>
                    <a:pt x="0" y="131"/>
                  </a:lnTo>
                  <a:cubicBezTo>
                    <a:pt x="0" y="155"/>
                    <a:pt x="12" y="167"/>
                    <a:pt x="36" y="167"/>
                  </a:cubicBezTo>
                  <a:lnTo>
                    <a:pt x="977" y="167"/>
                  </a:lnTo>
                  <a:cubicBezTo>
                    <a:pt x="989" y="167"/>
                    <a:pt x="1012" y="155"/>
                    <a:pt x="1012" y="131"/>
                  </a:cubicBezTo>
                  <a:lnTo>
                    <a:pt x="1012" y="36"/>
                  </a:lnTo>
                  <a:cubicBezTo>
                    <a:pt x="1012" y="12"/>
                    <a:pt x="989"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0" name="Google Shape;2500;p53"/>
            <p:cNvSpPr/>
            <p:nvPr/>
          </p:nvSpPr>
          <p:spPr>
            <a:xfrm>
              <a:off x="4110793" y="2997469"/>
              <a:ext cx="21664" cy="2239"/>
            </a:xfrm>
            <a:custGeom>
              <a:avLst/>
              <a:gdLst/>
              <a:ahLst/>
              <a:cxnLst/>
              <a:rect l="l" t="t" r="r" b="b"/>
              <a:pathLst>
                <a:path w="929" h="96" extrusionOk="0">
                  <a:moveTo>
                    <a:pt x="0" y="1"/>
                  </a:moveTo>
                  <a:lnTo>
                    <a:pt x="0" y="96"/>
                  </a:lnTo>
                  <a:lnTo>
                    <a:pt x="929" y="96"/>
                  </a:lnTo>
                  <a:lnTo>
                    <a:pt x="929"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1" name="Google Shape;2501;p53"/>
            <p:cNvSpPr/>
            <p:nvPr/>
          </p:nvSpPr>
          <p:spPr>
            <a:xfrm>
              <a:off x="4109954" y="2996629"/>
              <a:ext cx="23623" cy="4198"/>
            </a:xfrm>
            <a:custGeom>
              <a:avLst/>
              <a:gdLst/>
              <a:ahLst/>
              <a:cxnLst/>
              <a:rect l="l" t="t" r="r" b="b"/>
              <a:pathLst>
                <a:path w="1013" h="180" extrusionOk="0">
                  <a:moveTo>
                    <a:pt x="941" y="84"/>
                  </a:moveTo>
                  <a:lnTo>
                    <a:pt x="941" y="96"/>
                  </a:lnTo>
                  <a:lnTo>
                    <a:pt x="84" y="96"/>
                  </a:lnTo>
                  <a:lnTo>
                    <a:pt x="84" y="84"/>
                  </a:lnTo>
                  <a:close/>
                  <a:moveTo>
                    <a:pt x="36" y="1"/>
                  </a:moveTo>
                  <a:cubicBezTo>
                    <a:pt x="12" y="1"/>
                    <a:pt x="0" y="25"/>
                    <a:pt x="0" y="37"/>
                  </a:cubicBezTo>
                  <a:lnTo>
                    <a:pt x="0" y="132"/>
                  </a:lnTo>
                  <a:cubicBezTo>
                    <a:pt x="0" y="156"/>
                    <a:pt x="12" y="180"/>
                    <a:pt x="36" y="180"/>
                  </a:cubicBezTo>
                  <a:lnTo>
                    <a:pt x="977" y="180"/>
                  </a:lnTo>
                  <a:cubicBezTo>
                    <a:pt x="989" y="180"/>
                    <a:pt x="1012" y="156"/>
                    <a:pt x="1012" y="132"/>
                  </a:cubicBezTo>
                  <a:lnTo>
                    <a:pt x="1012" y="37"/>
                  </a:lnTo>
                  <a:cubicBezTo>
                    <a:pt x="1012" y="25"/>
                    <a:pt x="989" y="1"/>
                    <a:pt x="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2" name="Google Shape;2502;p53"/>
            <p:cNvSpPr/>
            <p:nvPr/>
          </p:nvSpPr>
          <p:spPr>
            <a:xfrm>
              <a:off x="4026655" y="2997469"/>
              <a:ext cx="21967" cy="2239"/>
            </a:xfrm>
            <a:custGeom>
              <a:avLst/>
              <a:gdLst/>
              <a:ahLst/>
              <a:cxnLst/>
              <a:rect l="l" t="t" r="r" b="b"/>
              <a:pathLst>
                <a:path w="942" h="96" extrusionOk="0">
                  <a:moveTo>
                    <a:pt x="1" y="1"/>
                  </a:moveTo>
                  <a:lnTo>
                    <a:pt x="1" y="96"/>
                  </a:lnTo>
                  <a:lnTo>
                    <a:pt x="941" y="96"/>
                  </a:lnTo>
                  <a:lnTo>
                    <a:pt x="941"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3" name="Google Shape;2503;p53"/>
            <p:cNvSpPr/>
            <p:nvPr/>
          </p:nvSpPr>
          <p:spPr>
            <a:xfrm>
              <a:off x="4025816" y="2996629"/>
              <a:ext cx="23623" cy="4198"/>
            </a:xfrm>
            <a:custGeom>
              <a:avLst/>
              <a:gdLst/>
              <a:ahLst/>
              <a:cxnLst/>
              <a:rect l="l" t="t" r="r" b="b"/>
              <a:pathLst>
                <a:path w="1013" h="180" extrusionOk="0">
                  <a:moveTo>
                    <a:pt x="941" y="84"/>
                  </a:moveTo>
                  <a:lnTo>
                    <a:pt x="941" y="96"/>
                  </a:lnTo>
                  <a:lnTo>
                    <a:pt x="84" y="96"/>
                  </a:lnTo>
                  <a:lnTo>
                    <a:pt x="84" y="84"/>
                  </a:lnTo>
                  <a:close/>
                  <a:moveTo>
                    <a:pt x="37" y="1"/>
                  </a:moveTo>
                  <a:cubicBezTo>
                    <a:pt x="25" y="1"/>
                    <a:pt x="1" y="25"/>
                    <a:pt x="1" y="37"/>
                  </a:cubicBezTo>
                  <a:lnTo>
                    <a:pt x="1" y="132"/>
                  </a:lnTo>
                  <a:cubicBezTo>
                    <a:pt x="1" y="156"/>
                    <a:pt x="25" y="180"/>
                    <a:pt x="37" y="180"/>
                  </a:cubicBezTo>
                  <a:lnTo>
                    <a:pt x="977" y="180"/>
                  </a:lnTo>
                  <a:cubicBezTo>
                    <a:pt x="1001" y="180"/>
                    <a:pt x="1013" y="156"/>
                    <a:pt x="1013" y="132"/>
                  </a:cubicBezTo>
                  <a:lnTo>
                    <a:pt x="1013" y="37"/>
                  </a:lnTo>
                  <a:cubicBezTo>
                    <a:pt x="1013" y="25"/>
                    <a:pt x="1001" y="1"/>
                    <a:pt x="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4" name="Google Shape;2504;p53"/>
            <p:cNvSpPr/>
            <p:nvPr/>
          </p:nvSpPr>
          <p:spPr>
            <a:xfrm>
              <a:off x="4098574" y="2715137"/>
              <a:ext cx="32788" cy="38315"/>
            </a:xfrm>
            <a:custGeom>
              <a:avLst/>
              <a:gdLst/>
              <a:ahLst/>
              <a:cxnLst/>
              <a:rect l="l" t="t" r="r" b="b"/>
              <a:pathLst>
                <a:path w="1406" h="1643" extrusionOk="0">
                  <a:moveTo>
                    <a:pt x="450" y="0"/>
                  </a:moveTo>
                  <a:cubicBezTo>
                    <a:pt x="349" y="0"/>
                    <a:pt x="245" y="15"/>
                    <a:pt x="148" y="15"/>
                  </a:cubicBezTo>
                  <a:cubicBezTo>
                    <a:pt x="122" y="15"/>
                    <a:pt x="97" y="14"/>
                    <a:pt x="72" y="11"/>
                  </a:cubicBezTo>
                  <a:cubicBezTo>
                    <a:pt x="68" y="10"/>
                    <a:pt x="65" y="10"/>
                    <a:pt x="62" y="10"/>
                  </a:cubicBezTo>
                  <a:cubicBezTo>
                    <a:pt x="0" y="10"/>
                    <a:pt x="4" y="118"/>
                    <a:pt x="72" y="118"/>
                  </a:cubicBezTo>
                  <a:lnTo>
                    <a:pt x="84" y="118"/>
                  </a:lnTo>
                  <a:cubicBezTo>
                    <a:pt x="103" y="120"/>
                    <a:pt x="124" y="121"/>
                    <a:pt x="146" y="121"/>
                  </a:cubicBezTo>
                  <a:cubicBezTo>
                    <a:pt x="227" y="121"/>
                    <a:pt x="326" y="110"/>
                    <a:pt x="422" y="110"/>
                  </a:cubicBezTo>
                  <a:cubicBezTo>
                    <a:pt x="588" y="110"/>
                    <a:pt x="742" y="143"/>
                    <a:pt x="762" y="321"/>
                  </a:cubicBezTo>
                  <a:cubicBezTo>
                    <a:pt x="750" y="451"/>
                    <a:pt x="727" y="582"/>
                    <a:pt x="667" y="690"/>
                  </a:cubicBezTo>
                  <a:cubicBezTo>
                    <a:pt x="619" y="821"/>
                    <a:pt x="596" y="952"/>
                    <a:pt x="607" y="1083"/>
                  </a:cubicBezTo>
                  <a:cubicBezTo>
                    <a:pt x="607" y="1178"/>
                    <a:pt x="655" y="1261"/>
                    <a:pt x="738" y="1309"/>
                  </a:cubicBezTo>
                  <a:cubicBezTo>
                    <a:pt x="772" y="1317"/>
                    <a:pt x="806" y="1326"/>
                    <a:pt x="839" y="1326"/>
                  </a:cubicBezTo>
                  <a:cubicBezTo>
                    <a:pt x="853" y="1326"/>
                    <a:pt x="867" y="1324"/>
                    <a:pt x="881" y="1321"/>
                  </a:cubicBezTo>
                  <a:cubicBezTo>
                    <a:pt x="977" y="1321"/>
                    <a:pt x="988" y="1380"/>
                    <a:pt x="1000" y="1452"/>
                  </a:cubicBezTo>
                  <a:cubicBezTo>
                    <a:pt x="1012" y="1523"/>
                    <a:pt x="1060" y="1630"/>
                    <a:pt x="1143" y="1642"/>
                  </a:cubicBezTo>
                  <a:cubicBezTo>
                    <a:pt x="1191" y="1642"/>
                    <a:pt x="1227" y="1630"/>
                    <a:pt x="1250" y="1606"/>
                  </a:cubicBezTo>
                  <a:cubicBezTo>
                    <a:pt x="1286" y="1583"/>
                    <a:pt x="1310" y="1535"/>
                    <a:pt x="1358" y="1523"/>
                  </a:cubicBezTo>
                  <a:cubicBezTo>
                    <a:pt x="1403" y="1512"/>
                    <a:pt x="1405" y="1415"/>
                    <a:pt x="1344" y="1415"/>
                  </a:cubicBezTo>
                  <a:cubicBezTo>
                    <a:pt x="1341" y="1415"/>
                    <a:pt x="1337" y="1415"/>
                    <a:pt x="1334" y="1416"/>
                  </a:cubicBezTo>
                  <a:cubicBezTo>
                    <a:pt x="1286" y="1428"/>
                    <a:pt x="1250" y="1452"/>
                    <a:pt x="1227" y="1487"/>
                  </a:cubicBezTo>
                  <a:cubicBezTo>
                    <a:pt x="1206" y="1508"/>
                    <a:pt x="1185" y="1529"/>
                    <a:pt x="1165" y="1529"/>
                  </a:cubicBezTo>
                  <a:cubicBezTo>
                    <a:pt x="1150" y="1529"/>
                    <a:pt x="1135" y="1518"/>
                    <a:pt x="1119" y="1487"/>
                  </a:cubicBezTo>
                  <a:cubicBezTo>
                    <a:pt x="1084" y="1416"/>
                    <a:pt x="1096" y="1285"/>
                    <a:pt x="1000" y="1225"/>
                  </a:cubicBezTo>
                  <a:cubicBezTo>
                    <a:pt x="968" y="1211"/>
                    <a:pt x="933" y="1209"/>
                    <a:pt x="900" y="1209"/>
                  </a:cubicBezTo>
                  <a:cubicBezTo>
                    <a:pt x="883" y="1209"/>
                    <a:pt x="866" y="1209"/>
                    <a:pt x="850" y="1209"/>
                  </a:cubicBezTo>
                  <a:cubicBezTo>
                    <a:pt x="793" y="1209"/>
                    <a:pt x="746" y="1201"/>
                    <a:pt x="727" y="1130"/>
                  </a:cubicBezTo>
                  <a:cubicBezTo>
                    <a:pt x="703" y="987"/>
                    <a:pt x="715" y="844"/>
                    <a:pt x="774" y="725"/>
                  </a:cubicBezTo>
                  <a:cubicBezTo>
                    <a:pt x="834" y="523"/>
                    <a:pt x="953" y="273"/>
                    <a:pt x="774" y="106"/>
                  </a:cubicBezTo>
                  <a:cubicBezTo>
                    <a:pt x="682" y="20"/>
                    <a:pt x="569" y="0"/>
                    <a:pt x="4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5" name="Google Shape;2505;p53"/>
            <p:cNvSpPr/>
            <p:nvPr/>
          </p:nvSpPr>
          <p:spPr>
            <a:xfrm>
              <a:off x="4148361" y="2731274"/>
              <a:ext cx="31855" cy="37452"/>
            </a:xfrm>
            <a:custGeom>
              <a:avLst/>
              <a:gdLst/>
              <a:ahLst/>
              <a:cxnLst/>
              <a:rect l="l" t="t" r="r" b="b"/>
              <a:pathLst>
                <a:path w="1366" h="1606" extrusionOk="0">
                  <a:moveTo>
                    <a:pt x="545" y="0"/>
                  </a:moveTo>
                  <a:cubicBezTo>
                    <a:pt x="517" y="0"/>
                    <a:pt x="489" y="3"/>
                    <a:pt x="461" y="10"/>
                  </a:cubicBezTo>
                  <a:cubicBezTo>
                    <a:pt x="330" y="33"/>
                    <a:pt x="199" y="57"/>
                    <a:pt x="68" y="81"/>
                  </a:cubicBezTo>
                  <a:cubicBezTo>
                    <a:pt x="0" y="92"/>
                    <a:pt x="18" y="189"/>
                    <a:pt x="81" y="189"/>
                  </a:cubicBezTo>
                  <a:cubicBezTo>
                    <a:pt x="84" y="189"/>
                    <a:pt x="88" y="189"/>
                    <a:pt x="92" y="188"/>
                  </a:cubicBezTo>
                  <a:lnTo>
                    <a:pt x="104" y="188"/>
                  </a:lnTo>
                  <a:lnTo>
                    <a:pt x="425" y="129"/>
                  </a:lnTo>
                  <a:cubicBezTo>
                    <a:pt x="459" y="120"/>
                    <a:pt x="493" y="116"/>
                    <a:pt x="526" y="116"/>
                  </a:cubicBezTo>
                  <a:cubicBezTo>
                    <a:pt x="586" y="116"/>
                    <a:pt x="645" y="129"/>
                    <a:pt x="699" y="152"/>
                  </a:cubicBezTo>
                  <a:cubicBezTo>
                    <a:pt x="770" y="200"/>
                    <a:pt x="782" y="307"/>
                    <a:pt x="842" y="367"/>
                  </a:cubicBezTo>
                  <a:cubicBezTo>
                    <a:pt x="901" y="414"/>
                    <a:pt x="973" y="450"/>
                    <a:pt x="1056" y="474"/>
                  </a:cubicBezTo>
                  <a:cubicBezTo>
                    <a:pt x="1104" y="474"/>
                    <a:pt x="1139" y="498"/>
                    <a:pt x="1187" y="510"/>
                  </a:cubicBezTo>
                  <a:cubicBezTo>
                    <a:pt x="1259" y="533"/>
                    <a:pt x="1247" y="605"/>
                    <a:pt x="1259" y="664"/>
                  </a:cubicBezTo>
                  <a:cubicBezTo>
                    <a:pt x="1259" y="783"/>
                    <a:pt x="1235" y="891"/>
                    <a:pt x="1211" y="998"/>
                  </a:cubicBezTo>
                  <a:cubicBezTo>
                    <a:pt x="1175" y="1105"/>
                    <a:pt x="1139" y="1212"/>
                    <a:pt x="1092" y="1319"/>
                  </a:cubicBezTo>
                  <a:cubicBezTo>
                    <a:pt x="1056" y="1403"/>
                    <a:pt x="1008" y="1486"/>
                    <a:pt x="913" y="1498"/>
                  </a:cubicBezTo>
                  <a:cubicBezTo>
                    <a:pt x="823" y="1509"/>
                    <a:pt x="861" y="1606"/>
                    <a:pt x="926" y="1606"/>
                  </a:cubicBezTo>
                  <a:cubicBezTo>
                    <a:pt x="930" y="1606"/>
                    <a:pt x="933" y="1606"/>
                    <a:pt x="937" y="1605"/>
                  </a:cubicBezTo>
                  <a:cubicBezTo>
                    <a:pt x="1032" y="1581"/>
                    <a:pt x="1116" y="1522"/>
                    <a:pt x="1151" y="1438"/>
                  </a:cubicBezTo>
                  <a:cubicBezTo>
                    <a:pt x="1211" y="1331"/>
                    <a:pt x="1259" y="1212"/>
                    <a:pt x="1306" y="1093"/>
                  </a:cubicBezTo>
                  <a:cubicBezTo>
                    <a:pt x="1342" y="974"/>
                    <a:pt x="1366" y="843"/>
                    <a:pt x="1366" y="712"/>
                  </a:cubicBezTo>
                  <a:cubicBezTo>
                    <a:pt x="1366" y="593"/>
                    <a:pt x="1366" y="474"/>
                    <a:pt x="1247" y="414"/>
                  </a:cubicBezTo>
                  <a:cubicBezTo>
                    <a:pt x="1151" y="391"/>
                    <a:pt x="1044" y="355"/>
                    <a:pt x="949" y="307"/>
                  </a:cubicBezTo>
                  <a:cubicBezTo>
                    <a:pt x="866" y="248"/>
                    <a:pt x="854" y="129"/>
                    <a:pt x="758" y="57"/>
                  </a:cubicBezTo>
                  <a:cubicBezTo>
                    <a:pt x="689" y="22"/>
                    <a:pt x="619"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6" name="Google Shape;2506;p53"/>
            <p:cNvSpPr/>
            <p:nvPr/>
          </p:nvSpPr>
          <p:spPr>
            <a:xfrm>
              <a:off x="4090365" y="2727566"/>
              <a:ext cx="5993" cy="25955"/>
            </a:xfrm>
            <a:custGeom>
              <a:avLst/>
              <a:gdLst/>
              <a:ahLst/>
              <a:cxnLst/>
              <a:rect l="l" t="t" r="r" b="b"/>
              <a:pathLst>
                <a:path w="257" h="1113" extrusionOk="0">
                  <a:moveTo>
                    <a:pt x="148" y="1"/>
                  </a:moveTo>
                  <a:cubicBezTo>
                    <a:pt x="106" y="1"/>
                    <a:pt x="69" y="43"/>
                    <a:pt x="102" y="85"/>
                  </a:cubicBezTo>
                  <a:cubicBezTo>
                    <a:pt x="138" y="157"/>
                    <a:pt x="150" y="240"/>
                    <a:pt x="138" y="323"/>
                  </a:cubicBezTo>
                  <a:lnTo>
                    <a:pt x="138" y="609"/>
                  </a:lnTo>
                  <a:cubicBezTo>
                    <a:pt x="138" y="680"/>
                    <a:pt x="138" y="776"/>
                    <a:pt x="126" y="847"/>
                  </a:cubicBezTo>
                  <a:cubicBezTo>
                    <a:pt x="126" y="907"/>
                    <a:pt x="102" y="978"/>
                    <a:pt x="55" y="1002"/>
                  </a:cubicBezTo>
                  <a:cubicBezTo>
                    <a:pt x="1" y="1023"/>
                    <a:pt x="15" y="1113"/>
                    <a:pt x="62" y="1113"/>
                  </a:cubicBezTo>
                  <a:cubicBezTo>
                    <a:pt x="67" y="1113"/>
                    <a:pt x="72" y="1111"/>
                    <a:pt x="78" y="1109"/>
                  </a:cubicBezTo>
                  <a:cubicBezTo>
                    <a:pt x="257" y="1038"/>
                    <a:pt x="233" y="823"/>
                    <a:pt x="245" y="657"/>
                  </a:cubicBezTo>
                  <a:lnTo>
                    <a:pt x="245" y="311"/>
                  </a:lnTo>
                  <a:cubicBezTo>
                    <a:pt x="257" y="216"/>
                    <a:pt x="245" y="109"/>
                    <a:pt x="197" y="26"/>
                  </a:cubicBezTo>
                  <a:cubicBezTo>
                    <a:pt x="183" y="8"/>
                    <a:pt x="165" y="1"/>
                    <a:pt x="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7" name="Google Shape;2507;p53"/>
            <p:cNvSpPr/>
            <p:nvPr/>
          </p:nvSpPr>
          <p:spPr>
            <a:xfrm>
              <a:off x="4209622" y="2764248"/>
              <a:ext cx="78892" cy="29453"/>
            </a:xfrm>
            <a:custGeom>
              <a:avLst/>
              <a:gdLst/>
              <a:ahLst/>
              <a:cxnLst/>
              <a:rect l="l" t="t" r="r" b="b"/>
              <a:pathLst>
                <a:path w="3383" h="1263" extrusionOk="0">
                  <a:moveTo>
                    <a:pt x="1" y="0"/>
                  </a:moveTo>
                  <a:lnTo>
                    <a:pt x="1" y="1262"/>
                  </a:lnTo>
                  <a:lnTo>
                    <a:pt x="3382" y="1262"/>
                  </a:lnTo>
                  <a:lnTo>
                    <a:pt x="338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8" name="Google Shape;2508;p53"/>
            <p:cNvSpPr/>
            <p:nvPr/>
          </p:nvSpPr>
          <p:spPr>
            <a:xfrm>
              <a:off x="4208806" y="2763409"/>
              <a:ext cx="80524" cy="31132"/>
            </a:xfrm>
            <a:custGeom>
              <a:avLst/>
              <a:gdLst/>
              <a:ahLst/>
              <a:cxnLst/>
              <a:rect l="l" t="t" r="r" b="b"/>
              <a:pathLst>
                <a:path w="3453" h="1335" extrusionOk="0">
                  <a:moveTo>
                    <a:pt x="3381" y="72"/>
                  </a:moveTo>
                  <a:lnTo>
                    <a:pt x="3381" y="1263"/>
                  </a:lnTo>
                  <a:lnTo>
                    <a:pt x="71" y="1263"/>
                  </a:lnTo>
                  <a:lnTo>
                    <a:pt x="71" y="72"/>
                  </a:lnTo>
                  <a:close/>
                  <a:moveTo>
                    <a:pt x="36" y="1"/>
                  </a:moveTo>
                  <a:cubicBezTo>
                    <a:pt x="12" y="1"/>
                    <a:pt x="0" y="13"/>
                    <a:pt x="0" y="36"/>
                  </a:cubicBezTo>
                  <a:lnTo>
                    <a:pt x="0" y="1298"/>
                  </a:lnTo>
                  <a:cubicBezTo>
                    <a:pt x="0" y="1322"/>
                    <a:pt x="12" y="1334"/>
                    <a:pt x="36" y="1334"/>
                  </a:cubicBezTo>
                  <a:lnTo>
                    <a:pt x="3417" y="1334"/>
                  </a:lnTo>
                  <a:cubicBezTo>
                    <a:pt x="3441" y="1334"/>
                    <a:pt x="3453" y="1322"/>
                    <a:pt x="3453" y="1298"/>
                  </a:cubicBezTo>
                  <a:lnTo>
                    <a:pt x="3453" y="36"/>
                  </a:lnTo>
                  <a:cubicBezTo>
                    <a:pt x="3453" y="13"/>
                    <a:pt x="3441" y="1"/>
                    <a:pt x="34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9" name="Google Shape;2509;p53"/>
            <p:cNvSpPr/>
            <p:nvPr/>
          </p:nvSpPr>
          <p:spPr>
            <a:xfrm>
              <a:off x="4209622" y="2793958"/>
              <a:ext cx="78892" cy="14738"/>
            </a:xfrm>
            <a:custGeom>
              <a:avLst/>
              <a:gdLst/>
              <a:ahLst/>
              <a:cxnLst/>
              <a:rect l="l" t="t" r="r" b="b"/>
              <a:pathLst>
                <a:path w="3383" h="632" extrusionOk="0">
                  <a:moveTo>
                    <a:pt x="1" y="0"/>
                  </a:moveTo>
                  <a:lnTo>
                    <a:pt x="1" y="631"/>
                  </a:lnTo>
                  <a:lnTo>
                    <a:pt x="3382" y="631"/>
                  </a:lnTo>
                  <a:lnTo>
                    <a:pt x="3382" y="0"/>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0" name="Google Shape;2510;p53"/>
            <p:cNvSpPr/>
            <p:nvPr/>
          </p:nvSpPr>
          <p:spPr>
            <a:xfrm>
              <a:off x="4208806" y="2793118"/>
              <a:ext cx="80524" cy="16417"/>
            </a:xfrm>
            <a:custGeom>
              <a:avLst/>
              <a:gdLst/>
              <a:ahLst/>
              <a:cxnLst/>
              <a:rect l="l" t="t" r="r" b="b"/>
              <a:pathLst>
                <a:path w="3453" h="704" extrusionOk="0">
                  <a:moveTo>
                    <a:pt x="3381" y="72"/>
                  </a:moveTo>
                  <a:lnTo>
                    <a:pt x="3381" y="632"/>
                  </a:lnTo>
                  <a:lnTo>
                    <a:pt x="71" y="632"/>
                  </a:lnTo>
                  <a:lnTo>
                    <a:pt x="71" y="72"/>
                  </a:lnTo>
                  <a:close/>
                  <a:moveTo>
                    <a:pt x="36" y="1"/>
                  </a:moveTo>
                  <a:cubicBezTo>
                    <a:pt x="12" y="1"/>
                    <a:pt x="0" y="24"/>
                    <a:pt x="0" y="48"/>
                  </a:cubicBezTo>
                  <a:lnTo>
                    <a:pt x="0" y="667"/>
                  </a:lnTo>
                  <a:cubicBezTo>
                    <a:pt x="0" y="691"/>
                    <a:pt x="12" y="703"/>
                    <a:pt x="36" y="703"/>
                  </a:cubicBezTo>
                  <a:lnTo>
                    <a:pt x="3417" y="703"/>
                  </a:lnTo>
                  <a:cubicBezTo>
                    <a:pt x="3441" y="703"/>
                    <a:pt x="3453" y="691"/>
                    <a:pt x="3453" y="679"/>
                  </a:cubicBezTo>
                  <a:lnTo>
                    <a:pt x="3453" y="48"/>
                  </a:lnTo>
                  <a:cubicBezTo>
                    <a:pt x="3453" y="24"/>
                    <a:pt x="3441" y="1"/>
                    <a:pt x="34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1" name="Google Shape;2511;p53"/>
            <p:cNvSpPr/>
            <p:nvPr/>
          </p:nvSpPr>
          <p:spPr>
            <a:xfrm>
              <a:off x="4219347" y="2725374"/>
              <a:ext cx="61098" cy="54732"/>
            </a:xfrm>
            <a:custGeom>
              <a:avLst/>
              <a:gdLst/>
              <a:ahLst/>
              <a:cxnLst/>
              <a:rect l="l" t="t" r="r" b="b"/>
              <a:pathLst>
                <a:path w="2620" h="2347" extrusionOk="0">
                  <a:moveTo>
                    <a:pt x="0" y="1"/>
                  </a:moveTo>
                  <a:lnTo>
                    <a:pt x="0" y="2346"/>
                  </a:lnTo>
                  <a:lnTo>
                    <a:pt x="2620" y="2346"/>
                  </a:lnTo>
                  <a:lnTo>
                    <a:pt x="2620" y="1"/>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2" name="Google Shape;2512;p53"/>
            <p:cNvSpPr/>
            <p:nvPr/>
          </p:nvSpPr>
          <p:spPr>
            <a:xfrm>
              <a:off x="4218507" y="2724535"/>
              <a:ext cx="62777" cy="56388"/>
            </a:xfrm>
            <a:custGeom>
              <a:avLst/>
              <a:gdLst/>
              <a:ahLst/>
              <a:cxnLst/>
              <a:rect l="l" t="t" r="r" b="b"/>
              <a:pathLst>
                <a:path w="2692" h="2418" extrusionOk="0">
                  <a:moveTo>
                    <a:pt x="2620" y="72"/>
                  </a:moveTo>
                  <a:lnTo>
                    <a:pt x="2620" y="2334"/>
                  </a:lnTo>
                  <a:lnTo>
                    <a:pt x="72" y="2334"/>
                  </a:lnTo>
                  <a:lnTo>
                    <a:pt x="72" y="72"/>
                  </a:lnTo>
                  <a:close/>
                  <a:moveTo>
                    <a:pt x="36" y="1"/>
                  </a:moveTo>
                  <a:cubicBezTo>
                    <a:pt x="13" y="1"/>
                    <a:pt x="1" y="13"/>
                    <a:pt x="1" y="37"/>
                  </a:cubicBezTo>
                  <a:lnTo>
                    <a:pt x="1" y="2382"/>
                  </a:lnTo>
                  <a:cubicBezTo>
                    <a:pt x="1" y="2394"/>
                    <a:pt x="13" y="2418"/>
                    <a:pt x="36" y="2418"/>
                  </a:cubicBezTo>
                  <a:lnTo>
                    <a:pt x="2656" y="2418"/>
                  </a:lnTo>
                  <a:cubicBezTo>
                    <a:pt x="2680" y="2418"/>
                    <a:pt x="2692" y="2394"/>
                    <a:pt x="2692" y="2382"/>
                  </a:cubicBezTo>
                  <a:lnTo>
                    <a:pt x="2692" y="37"/>
                  </a:lnTo>
                  <a:cubicBezTo>
                    <a:pt x="2692" y="13"/>
                    <a:pt x="2680" y="1"/>
                    <a:pt x="26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3" name="Google Shape;2513;p53"/>
            <p:cNvSpPr/>
            <p:nvPr/>
          </p:nvSpPr>
          <p:spPr>
            <a:xfrm>
              <a:off x="4219347" y="2712875"/>
              <a:ext cx="61098" cy="12803"/>
            </a:xfrm>
            <a:custGeom>
              <a:avLst/>
              <a:gdLst/>
              <a:ahLst/>
              <a:cxnLst/>
              <a:rect l="l" t="t" r="r" b="b"/>
              <a:pathLst>
                <a:path w="2620" h="549" extrusionOk="0">
                  <a:moveTo>
                    <a:pt x="0" y="1"/>
                  </a:moveTo>
                  <a:lnTo>
                    <a:pt x="0" y="548"/>
                  </a:lnTo>
                  <a:lnTo>
                    <a:pt x="2620" y="548"/>
                  </a:lnTo>
                  <a:lnTo>
                    <a:pt x="2620" y="1"/>
                  </a:ln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4" name="Google Shape;2514;p53"/>
            <p:cNvSpPr/>
            <p:nvPr/>
          </p:nvSpPr>
          <p:spPr>
            <a:xfrm>
              <a:off x="4218507" y="2712059"/>
              <a:ext cx="62777" cy="14458"/>
            </a:xfrm>
            <a:custGeom>
              <a:avLst/>
              <a:gdLst/>
              <a:ahLst/>
              <a:cxnLst/>
              <a:rect l="l" t="t" r="r" b="b"/>
              <a:pathLst>
                <a:path w="2692" h="620" extrusionOk="0">
                  <a:moveTo>
                    <a:pt x="2620" y="72"/>
                  </a:moveTo>
                  <a:lnTo>
                    <a:pt x="2620" y="548"/>
                  </a:lnTo>
                  <a:lnTo>
                    <a:pt x="72" y="548"/>
                  </a:lnTo>
                  <a:lnTo>
                    <a:pt x="72" y="72"/>
                  </a:lnTo>
                  <a:close/>
                  <a:moveTo>
                    <a:pt x="36" y="0"/>
                  </a:moveTo>
                  <a:cubicBezTo>
                    <a:pt x="13" y="0"/>
                    <a:pt x="1" y="12"/>
                    <a:pt x="1" y="36"/>
                  </a:cubicBezTo>
                  <a:lnTo>
                    <a:pt x="1" y="583"/>
                  </a:lnTo>
                  <a:cubicBezTo>
                    <a:pt x="1" y="595"/>
                    <a:pt x="13" y="619"/>
                    <a:pt x="36" y="619"/>
                  </a:cubicBezTo>
                  <a:lnTo>
                    <a:pt x="2656" y="619"/>
                  </a:lnTo>
                  <a:cubicBezTo>
                    <a:pt x="2680" y="619"/>
                    <a:pt x="2692" y="595"/>
                    <a:pt x="2692" y="583"/>
                  </a:cubicBezTo>
                  <a:lnTo>
                    <a:pt x="2692" y="36"/>
                  </a:lnTo>
                  <a:cubicBezTo>
                    <a:pt x="2692" y="12"/>
                    <a:pt x="2680" y="0"/>
                    <a:pt x="26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5" name="Google Shape;2515;p53"/>
            <p:cNvSpPr/>
            <p:nvPr/>
          </p:nvSpPr>
          <p:spPr>
            <a:xfrm>
              <a:off x="4254606" y="2731764"/>
              <a:ext cx="19729" cy="25559"/>
            </a:xfrm>
            <a:custGeom>
              <a:avLst/>
              <a:gdLst/>
              <a:ahLst/>
              <a:cxnLst/>
              <a:rect l="l" t="t" r="r" b="b"/>
              <a:pathLst>
                <a:path w="846" h="1096" extrusionOk="0">
                  <a:moveTo>
                    <a:pt x="1" y="0"/>
                  </a:moveTo>
                  <a:lnTo>
                    <a:pt x="1" y="1096"/>
                  </a:lnTo>
                  <a:lnTo>
                    <a:pt x="846" y="1096"/>
                  </a:lnTo>
                  <a:lnTo>
                    <a:pt x="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6" name="Google Shape;2516;p53"/>
            <p:cNvSpPr/>
            <p:nvPr/>
          </p:nvSpPr>
          <p:spPr>
            <a:xfrm>
              <a:off x="4253767" y="2730924"/>
              <a:ext cx="21408" cy="27238"/>
            </a:xfrm>
            <a:custGeom>
              <a:avLst/>
              <a:gdLst/>
              <a:ahLst/>
              <a:cxnLst/>
              <a:rect l="l" t="t" r="r" b="b"/>
              <a:pathLst>
                <a:path w="918" h="1168" extrusionOk="0">
                  <a:moveTo>
                    <a:pt x="846" y="84"/>
                  </a:moveTo>
                  <a:lnTo>
                    <a:pt x="846" y="1096"/>
                  </a:lnTo>
                  <a:lnTo>
                    <a:pt x="72" y="1096"/>
                  </a:lnTo>
                  <a:lnTo>
                    <a:pt x="72" y="84"/>
                  </a:lnTo>
                  <a:close/>
                  <a:moveTo>
                    <a:pt x="37" y="1"/>
                  </a:moveTo>
                  <a:cubicBezTo>
                    <a:pt x="13" y="1"/>
                    <a:pt x="1" y="25"/>
                    <a:pt x="1" y="36"/>
                  </a:cubicBezTo>
                  <a:lnTo>
                    <a:pt x="1" y="1132"/>
                  </a:lnTo>
                  <a:cubicBezTo>
                    <a:pt x="1" y="1156"/>
                    <a:pt x="13" y="1168"/>
                    <a:pt x="37" y="1168"/>
                  </a:cubicBezTo>
                  <a:lnTo>
                    <a:pt x="882" y="1168"/>
                  </a:lnTo>
                  <a:cubicBezTo>
                    <a:pt x="906" y="1168"/>
                    <a:pt x="918" y="1156"/>
                    <a:pt x="918" y="1132"/>
                  </a:cubicBezTo>
                  <a:lnTo>
                    <a:pt x="918" y="36"/>
                  </a:lnTo>
                  <a:cubicBezTo>
                    <a:pt x="918" y="25"/>
                    <a:pt x="906" y="1"/>
                    <a:pt x="8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7" name="Google Shape;2517;p53"/>
            <p:cNvSpPr/>
            <p:nvPr/>
          </p:nvSpPr>
          <p:spPr>
            <a:xfrm>
              <a:off x="4227112" y="2731764"/>
              <a:ext cx="21967" cy="17233"/>
            </a:xfrm>
            <a:custGeom>
              <a:avLst/>
              <a:gdLst/>
              <a:ahLst/>
              <a:cxnLst/>
              <a:rect l="l" t="t" r="r" b="b"/>
              <a:pathLst>
                <a:path w="942" h="739" extrusionOk="0">
                  <a:moveTo>
                    <a:pt x="1" y="0"/>
                  </a:moveTo>
                  <a:lnTo>
                    <a:pt x="1" y="739"/>
                  </a:lnTo>
                  <a:lnTo>
                    <a:pt x="941" y="739"/>
                  </a:lnTo>
                  <a:lnTo>
                    <a:pt x="941"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8" name="Google Shape;2518;p53"/>
            <p:cNvSpPr/>
            <p:nvPr/>
          </p:nvSpPr>
          <p:spPr>
            <a:xfrm>
              <a:off x="4226296" y="2731204"/>
              <a:ext cx="23623" cy="18633"/>
            </a:xfrm>
            <a:custGeom>
              <a:avLst/>
              <a:gdLst/>
              <a:ahLst/>
              <a:cxnLst/>
              <a:rect l="l" t="t" r="r" b="b"/>
              <a:pathLst>
                <a:path w="1013" h="799" extrusionOk="0">
                  <a:moveTo>
                    <a:pt x="941" y="72"/>
                  </a:moveTo>
                  <a:lnTo>
                    <a:pt x="941" y="727"/>
                  </a:lnTo>
                  <a:lnTo>
                    <a:pt x="83" y="727"/>
                  </a:lnTo>
                  <a:lnTo>
                    <a:pt x="83" y="72"/>
                  </a:lnTo>
                  <a:close/>
                  <a:moveTo>
                    <a:pt x="36" y="1"/>
                  </a:moveTo>
                  <a:cubicBezTo>
                    <a:pt x="12" y="1"/>
                    <a:pt x="0" y="13"/>
                    <a:pt x="0" y="36"/>
                  </a:cubicBezTo>
                  <a:lnTo>
                    <a:pt x="0" y="763"/>
                  </a:lnTo>
                  <a:cubicBezTo>
                    <a:pt x="0" y="786"/>
                    <a:pt x="24" y="798"/>
                    <a:pt x="36" y="798"/>
                  </a:cubicBezTo>
                  <a:lnTo>
                    <a:pt x="976" y="798"/>
                  </a:lnTo>
                  <a:cubicBezTo>
                    <a:pt x="988" y="798"/>
                    <a:pt x="1012" y="786"/>
                    <a:pt x="1012" y="763"/>
                  </a:cubicBezTo>
                  <a:lnTo>
                    <a:pt x="1012" y="36"/>
                  </a:lnTo>
                  <a:cubicBezTo>
                    <a:pt x="1012" y="13"/>
                    <a:pt x="988" y="1"/>
                    <a:pt x="9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9" name="Google Shape;2519;p53"/>
            <p:cNvSpPr/>
            <p:nvPr/>
          </p:nvSpPr>
          <p:spPr>
            <a:xfrm>
              <a:off x="4227112" y="2755084"/>
              <a:ext cx="21967" cy="2239"/>
            </a:xfrm>
            <a:custGeom>
              <a:avLst/>
              <a:gdLst/>
              <a:ahLst/>
              <a:cxnLst/>
              <a:rect l="l" t="t" r="r" b="b"/>
              <a:pathLst>
                <a:path w="942" h="96" extrusionOk="0">
                  <a:moveTo>
                    <a:pt x="1" y="1"/>
                  </a:moveTo>
                  <a:lnTo>
                    <a:pt x="1" y="96"/>
                  </a:lnTo>
                  <a:lnTo>
                    <a:pt x="941" y="96"/>
                  </a:lnTo>
                  <a:lnTo>
                    <a:pt x="941"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0" name="Google Shape;2520;p53"/>
            <p:cNvSpPr/>
            <p:nvPr/>
          </p:nvSpPr>
          <p:spPr>
            <a:xfrm>
              <a:off x="4226296" y="2754244"/>
              <a:ext cx="23623" cy="3918"/>
            </a:xfrm>
            <a:custGeom>
              <a:avLst/>
              <a:gdLst/>
              <a:ahLst/>
              <a:cxnLst/>
              <a:rect l="l" t="t" r="r" b="b"/>
              <a:pathLst>
                <a:path w="1013" h="168" extrusionOk="0">
                  <a:moveTo>
                    <a:pt x="941" y="72"/>
                  </a:moveTo>
                  <a:lnTo>
                    <a:pt x="941" y="96"/>
                  </a:lnTo>
                  <a:lnTo>
                    <a:pt x="83" y="96"/>
                  </a:lnTo>
                  <a:lnTo>
                    <a:pt x="83" y="72"/>
                  </a:lnTo>
                  <a:close/>
                  <a:moveTo>
                    <a:pt x="36" y="1"/>
                  </a:moveTo>
                  <a:cubicBezTo>
                    <a:pt x="24" y="1"/>
                    <a:pt x="0" y="25"/>
                    <a:pt x="0" y="37"/>
                  </a:cubicBezTo>
                  <a:lnTo>
                    <a:pt x="0" y="132"/>
                  </a:lnTo>
                  <a:cubicBezTo>
                    <a:pt x="0" y="156"/>
                    <a:pt x="24" y="168"/>
                    <a:pt x="36" y="168"/>
                  </a:cubicBezTo>
                  <a:lnTo>
                    <a:pt x="976" y="168"/>
                  </a:lnTo>
                  <a:cubicBezTo>
                    <a:pt x="988" y="168"/>
                    <a:pt x="1012" y="156"/>
                    <a:pt x="1012" y="132"/>
                  </a:cubicBezTo>
                  <a:lnTo>
                    <a:pt x="1012" y="37"/>
                  </a:lnTo>
                  <a:cubicBezTo>
                    <a:pt x="1012" y="25"/>
                    <a:pt x="988" y="1"/>
                    <a:pt x="9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1" name="Google Shape;2521;p53"/>
            <p:cNvSpPr/>
            <p:nvPr/>
          </p:nvSpPr>
          <p:spPr>
            <a:xfrm>
              <a:off x="4030550" y="2775348"/>
              <a:ext cx="97478" cy="97478"/>
            </a:xfrm>
            <a:custGeom>
              <a:avLst/>
              <a:gdLst/>
              <a:ahLst/>
              <a:cxnLst/>
              <a:rect l="l" t="t" r="r" b="b"/>
              <a:pathLst>
                <a:path w="4180" h="4180" extrusionOk="0">
                  <a:moveTo>
                    <a:pt x="2096" y="1"/>
                  </a:moveTo>
                  <a:cubicBezTo>
                    <a:pt x="941" y="1"/>
                    <a:pt x="0" y="941"/>
                    <a:pt x="0" y="2084"/>
                  </a:cubicBezTo>
                  <a:cubicBezTo>
                    <a:pt x="0" y="3239"/>
                    <a:pt x="941" y="4180"/>
                    <a:pt x="2096" y="4180"/>
                  </a:cubicBezTo>
                  <a:cubicBezTo>
                    <a:pt x="3239" y="4180"/>
                    <a:pt x="4179" y="3239"/>
                    <a:pt x="4179" y="2084"/>
                  </a:cubicBezTo>
                  <a:cubicBezTo>
                    <a:pt x="4179" y="941"/>
                    <a:pt x="3239" y="1"/>
                    <a:pt x="2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2" name="Google Shape;2522;p53"/>
            <p:cNvSpPr/>
            <p:nvPr/>
          </p:nvSpPr>
          <p:spPr>
            <a:xfrm>
              <a:off x="4065529" y="2814502"/>
              <a:ext cx="25559" cy="19449"/>
            </a:xfrm>
            <a:custGeom>
              <a:avLst/>
              <a:gdLst/>
              <a:ahLst/>
              <a:cxnLst/>
              <a:rect l="l" t="t" r="r" b="b"/>
              <a:pathLst>
                <a:path w="1096" h="834" extrusionOk="0">
                  <a:moveTo>
                    <a:pt x="548" y="0"/>
                  </a:moveTo>
                  <a:cubicBezTo>
                    <a:pt x="250" y="0"/>
                    <a:pt x="0" y="191"/>
                    <a:pt x="0" y="417"/>
                  </a:cubicBezTo>
                  <a:cubicBezTo>
                    <a:pt x="0" y="643"/>
                    <a:pt x="250" y="834"/>
                    <a:pt x="548" y="834"/>
                  </a:cubicBezTo>
                  <a:cubicBezTo>
                    <a:pt x="858" y="834"/>
                    <a:pt x="1096" y="643"/>
                    <a:pt x="1096" y="417"/>
                  </a:cubicBezTo>
                  <a:cubicBezTo>
                    <a:pt x="1096" y="191"/>
                    <a:pt x="858" y="0"/>
                    <a:pt x="548"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3" name="Google Shape;2523;p53"/>
            <p:cNvSpPr/>
            <p:nvPr/>
          </p:nvSpPr>
          <p:spPr>
            <a:xfrm>
              <a:off x="4064410" y="2813943"/>
              <a:ext cx="27797" cy="20848"/>
            </a:xfrm>
            <a:custGeom>
              <a:avLst/>
              <a:gdLst/>
              <a:ahLst/>
              <a:cxnLst/>
              <a:rect l="l" t="t" r="r" b="b"/>
              <a:pathLst>
                <a:path w="1192" h="894" extrusionOk="0">
                  <a:moveTo>
                    <a:pt x="596" y="60"/>
                  </a:moveTo>
                  <a:cubicBezTo>
                    <a:pt x="882" y="60"/>
                    <a:pt x="1108" y="227"/>
                    <a:pt x="1108" y="441"/>
                  </a:cubicBezTo>
                  <a:cubicBezTo>
                    <a:pt x="1108" y="644"/>
                    <a:pt x="882" y="822"/>
                    <a:pt x="596" y="822"/>
                  </a:cubicBezTo>
                  <a:cubicBezTo>
                    <a:pt x="310" y="822"/>
                    <a:pt x="84" y="644"/>
                    <a:pt x="84" y="441"/>
                  </a:cubicBezTo>
                  <a:cubicBezTo>
                    <a:pt x="84" y="239"/>
                    <a:pt x="322" y="60"/>
                    <a:pt x="596" y="60"/>
                  </a:cubicBezTo>
                  <a:close/>
                  <a:moveTo>
                    <a:pt x="596" y="1"/>
                  </a:moveTo>
                  <a:cubicBezTo>
                    <a:pt x="263" y="1"/>
                    <a:pt x="1" y="203"/>
                    <a:pt x="1" y="441"/>
                  </a:cubicBezTo>
                  <a:cubicBezTo>
                    <a:pt x="1" y="691"/>
                    <a:pt x="275" y="894"/>
                    <a:pt x="596" y="894"/>
                  </a:cubicBezTo>
                  <a:cubicBezTo>
                    <a:pt x="918" y="894"/>
                    <a:pt x="1191" y="691"/>
                    <a:pt x="1191" y="441"/>
                  </a:cubicBezTo>
                  <a:cubicBezTo>
                    <a:pt x="1191" y="203"/>
                    <a:pt x="929" y="1"/>
                    <a:pt x="5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4" name="Google Shape;2524;p53"/>
            <p:cNvSpPr/>
            <p:nvPr/>
          </p:nvSpPr>
          <p:spPr>
            <a:xfrm>
              <a:off x="4061075" y="2780082"/>
              <a:ext cx="33907" cy="48599"/>
            </a:xfrm>
            <a:custGeom>
              <a:avLst/>
              <a:gdLst/>
              <a:ahLst/>
              <a:cxnLst/>
              <a:rect l="l" t="t" r="r" b="b"/>
              <a:pathLst>
                <a:path w="1454" h="2084" extrusionOk="0">
                  <a:moveTo>
                    <a:pt x="1" y="0"/>
                  </a:moveTo>
                  <a:lnTo>
                    <a:pt x="525" y="2084"/>
                  </a:lnTo>
                  <a:lnTo>
                    <a:pt x="953" y="2084"/>
                  </a:lnTo>
                  <a:lnTo>
                    <a:pt x="145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5" name="Google Shape;2525;p53"/>
            <p:cNvSpPr/>
            <p:nvPr/>
          </p:nvSpPr>
          <p:spPr>
            <a:xfrm>
              <a:off x="4060259" y="2779243"/>
              <a:ext cx="35283" cy="50278"/>
            </a:xfrm>
            <a:custGeom>
              <a:avLst/>
              <a:gdLst/>
              <a:ahLst/>
              <a:cxnLst/>
              <a:rect l="l" t="t" r="r" b="b"/>
              <a:pathLst>
                <a:path w="1513" h="2156" extrusionOk="0">
                  <a:moveTo>
                    <a:pt x="1441" y="72"/>
                  </a:moveTo>
                  <a:lnTo>
                    <a:pt x="953" y="2084"/>
                  </a:lnTo>
                  <a:lnTo>
                    <a:pt x="584" y="2084"/>
                  </a:lnTo>
                  <a:lnTo>
                    <a:pt x="84" y="72"/>
                  </a:lnTo>
                  <a:close/>
                  <a:moveTo>
                    <a:pt x="36" y="0"/>
                  </a:moveTo>
                  <a:cubicBezTo>
                    <a:pt x="24" y="0"/>
                    <a:pt x="12" y="0"/>
                    <a:pt x="0" y="12"/>
                  </a:cubicBezTo>
                  <a:cubicBezTo>
                    <a:pt x="0" y="24"/>
                    <a:pt x="0" y="36"/>
                    <a:pt x="0" y="48"/>
                  </a:cubicBezTo>
                  <a:lnTo>
                    <a:pt x="524" y="2132"/>
                  </a:lnTo>
                  <a:cubicBezTo>
                    <a:pt x="524" y="2143"/>
                    <a:pt x="536" y="2155"/>
                    <a:pt x="560" y="2155"/>
                  </a:cubicBezTo>
                  <a:lnTo>
                    <a:pt x="988" y="2155"/>
                  </a:lnTo>
                  <a:cubicBezTo>
                    <a:pt x="1000" y="2155"/>
                    <a:pt x="1012" y="2143"/>
                    <a:pt x="1024" y="2132"/>
                  </a:cubicBezTo>
                  <a:lnTo>
                    <a:pt x="1512" y="48"/>
                  </a:lnTo>
                  <a:cubicBezTo>
                    <a:pt x="1512" y="36"/>
                    <a:pt x="1512" y="24"/>
                    <a:pt x="1512" y="12"/>
                  </a:cubicBezTo>
                  <a:cubicBezTo>
                    <a:pt x="1500" y="0"/>
                    <a:pt x="1488" y="0"/>
                    <a:pt x="14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6" name="Google Shape;2526;p53"/>
            <p:cNvSpPr/>
            <p:nvPr/>
          </p:nvSpPr>
          <p:spPr>
            <a:xfrm>
              <a:off x="4061075" y="2773413"/>
              <a:ext cx="33907" cy="13059"/>
            </a:xfrm>
            <a:custGeom>
              <a:avLst/>
              <a:gdLst/>
              <a:ahLst/>
              <a:cxnLst/>
              <a:rect l="l" t="t" r="r" b="b"/>
              <a:pathLst>
                <a:path w="1454" h="560" extrusionOk="0">
                  <a:moveTo>
                    <a:pt x="727" y="0"/>
                  </a:moveTo>
                  <a:cubicBezTo>
                    <a:pt x="334" y="0"/>
                    <a:pt x="1" y="119"/>
                    <a:pt x="1" y="274"/>
                  </a:cubicBezTo>
                  <a:cubicBezTo>
                    <a:pt x="1" y="429"/>
                    <a:pt x="334" y="560"/>
                    <a:pt x="727" y="560"/>
                  </a:cubicBezTo>
                  <a:cubicBezTo>
                    <a:pt x="1132" y="560"/>
                    <a:pt x="1453" y="429"/>
                    <a:pt x="1453" y="274"/>
                  </a:cubicBezTo>
                  <a:cubicBezTo>
                    <a:pt x="1453" y="119"/>
                    <a:pt x="1132" y="0"/>
                    <a:pt x="727" y="0"/>
                  </a:cubicBez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7" name="Google Shape;2527;p53"/>
            <p:cNvSpPr/>
            <p:nvPr/>
          </p:nvSpPr>
          <p:spPr>
            <a:xfrm>
              <a:off x="4060259" y="2772573"/>
              <a:ext cx="35563" cy="14738"/>
            </a:xfrm>
            <a:custGeom>
              <a:avLst/>
              <a:gdLst/>
              <a:ahLst/>
              <a:cxnLst/>
              <a:rect l="l" t="t" r="r" b="b"/>
              <a:pathLst>
                <a:path w="1525" h="632" extrusionOk="0">
                  <a:moveTo>
                    <a:pt x="762" y="72"/>
                  </a:moveTo>
                  <a:cubicBezTo>
                    <a:pt x="1167" y="72"/>
                    <a:pt x="1453" y="203"/>
                    <a:pt x="1453" y="310"/>
                  </a:cubicBezTo>
                  <a:cubicBezTo>
                    <a:pt x="1453" y="429"/>
                    <a:pt x="1167" y="560"/>
                    <a:pt x="762" y="560"/>
                  </a:cubicBezTo>
                  <a:cubicBezTo>
                    <a:pt x="357" y="560"/>
                    <a:pt x="84" y="429"/>
                    <a:pt x="84" y="310"/>
                  </a:cubicBezTo>
                  <a:cubicBezTo>
                    <a:pt x="84" y="203"/>
                    <a:pt x="357" y="72"/>
                    <a:pt x="762" y="72"/>
                  </a:cubicBezTo>
                  <a:close/>
                  <a:moveTo>
                    <a:pt x="762" y="1"/>
                  </a:moveTo>
                  <a:cubicBezTo>
                    <a:pt x="334" y="1"/>
                    <a:pt x="0" y="132"/>
                    <a:pt x="0" y="310"/>
                  </a:cubicBezTo>
                  <a:cubicBezTo>
                    <a:pt x="0" y="501"/>
                    <a:pt x="334" y="632"/>
                    <a:pt x="762" y="632"/>
                  </a:cubicBezTo>
                  <a:cubicBezTo>
                    <a:pt x="1203" y="632"/>
                    <a:pt x="1524" y="501"/>
                    <a:pt x="1524" y="310"/>
                  </a:cubicBezTo>
                  <a:cubicBezTo>
                    <a:pt x="1524" y="132"/>
                    <a:pt x="1203" y="1"/>
                    <a:pt x="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8" name="Google Shape;2528;p53"/>
            <p:cNvSpPr/>
            <p:nvPr/>
          </p:nvSpPr>
          <p:spPr>
            <a:xfrm>
              <a:off x="4071639" y="2821172"/>
              <a:ext cx="12779" cy="840"/>
            </a:xfrm>
            <a:custGeom>
              <a:avLst/>
              <a:gdLst/>
              <a:ahLst/>
              <a:cxnLst/>
              <a:rect l="l" t="t" r="r" b="b"/>
              <a:pathLst>
                <a:path w="548" h="36" extrusionOk="0">
                  <a:moveTo>
                    <a:pt x="270" y="0"/>
                  </a:moveTo>
                  <a:cubicBezTo>
                    <a:pt x="179" y="0"/>
                    <a:pt x="90" y="12"/>
                    <a:pt x="0" y="36"/>
                  </a:cubicBezTo>
                  <a:lnTo>
                    <a:pt x="548" y="36"/>
                  </a:lnTo>
                  <a:cubicBezTo>
                    <a:pt x="453" y="12"/>
                    <a:pt x="360" y="0"/>
                    <a:pt x="27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9" name="Google Shape;2529;p53"/>
            <p:cNvSpPr/>
            <p:nvPr/>
          </p:nvSpPr>
          <p:spPr>
            <a:xfrm>
              <a:off x="4070310" y="2820332"/>
              <a:ext cx="15228" cy="2542"/>
            </a:xfrm>
            <a:custGeom>
              <a:avLst/>
              <a:gdLst/>
              <a:ahLst/>
              <a:cxnLst/>
              <a:rect l="l" t="t" r="r" b="b"/>
              <a:pathLst>
                <a:path w="653" h="109" extrusionOk="0">
                  <a:moveTo>
                    <a:pt x="325" y="0"/>
                  </a:moveTo>
                  <a:cubicBezTo>
                    <a:pt x="230" y="0"/>
                    <a:pt x="135" y="12"/>
                    <a:pt x="45" y="36"/>
                  </a:cubicBezTo>
                  <a:cubicBezTo>
                    <a:pt x="1" y="36"/>
                    <a:pt x="19" y="109"/>
                    <a:pt x="50" y="109"/>
                  </a:cubicBezTo>
                  <a:cubicBezTo>
                    <a:pt x="53" y="109"/>
                    <a:pt x="55" y="108"/>
                    <a:pt x="57" y="108"/>
                  </a:cubicBezTo>
                  <a:cubicBezTo>
                    <a:pt x="147" y="84"/>
                    <a:pt x="236" y="72"/>
                    <a:pt x="325" y="72"/>
                  </a:cubicBezTo>
                  <a:cubicBezTo>
                    <a:pt x="415" y="72"/>
                    <a:pt x="504" y="84"/>
                    <a:pt x="593" y="108"/>
                  </a:cubicBezTo>
                  <a:lnTo>
                    <a:pt x="605" y="108"/>
                  </a:lnTo>
                  <a:cubicBezTo>
                    <a:pt x="641" y="108"/>
                    <a:pt x="653" y="48"/>
                    <a:pt x="605" y="36"/>
                  </a:cubicBezTo>
                  <a:cubicBezTo>
                    <a:pt x="516" y="12"/>
                    <a:pt x="420" y="0"/>
                    <a:pt x="3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0" name="Google Shape;2530;p53"/>
            <p:cNvSpPr/>
            <p:nvPr/>
          </p:nvSpPr>
          <p:spPr>
            <a:xfrm>
              <a:off x="4120774" y="2830220"/>
              <a:ext cx="22247" cy="19332"/>
            </a:xfrm>
            <a:custGeom>
              <a:avLst/>
              <a:gdLst/>
              <a:ahLst/>
              <a:cxnLst/>
              <a:rect l="l" t="t" r="r" b="b"/>
              <a:pathLst>
                <a:path w="954" h="829" extrusionOk="0">
                  <a:moveTo>
                    <a:pt x="470" y="0"/>
                  </a:moveTo>
                  <a:cubicBezTo>
                    <a:pt x="335" y="0"/>
                    <a:pt x="203" y="66"/>
                    <a:pt x="120" y="196"/>
                  </a:cubicBezTo>
                  <a:cubicBezTo>
                    <a:pt x="1" y="386"/>
                    <a:pt x="60" y="636"/>
                    <a:pt x="263" y="767"/>
                  </a:cubicBezTo>
                  <a:cubicBezTo>
                    <a:pt x="329" y="809"/>
                    <a:pt x="403" y="829"/>
                    <a:pt x="477" y="829"/>
                  </a:cubicBezTo>
                  <a:cubicBezTo>
                    <a:pt x="613" y="829"/>
                    <a:pt x="749" y="760"/>
                    <a:pt x="834" y="636"/>
                  </a:cubicBezTo>
                  <a:cubicBezTo>
                    <a:pt x="953" y="446"/>
                    <a:pt x="894" y="184"/>
                    <a:pt x="691" y="65"/>
                  </a:cubicBezTo>
                  <a:cubicBezTo>
                    <a:pt x="622" y="22"/>
                    <a:pt x="546" y="0"/>
                    <a:pt x="470"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1" name="Google Shape;2531;p53"/>
            <p:cNvSpPr/>
            <p:nvPr/>
          </p:nvSpPr>
          <p:spPr>
            <a:xfrm>
              <a:off x="4119678" y="2829147"/>
              <a:ext cx="24160" cy="21198"/>
            </a:xfrm>
            <a:custGeom>
              <a:avLst/>
              <a:gdLst/>
              <a:ahLst/>
              <a:cxnLst/>
              <a:rect l="l" t="t" r="r" b="b"/>
              <a:pathLst>
                <a:path w="1036" h="909" extrusionOk="0">
                  <a:moveTo>
                    <a:pt x="524" y="75"/>
                  </a:moveTo>
                  <a:cubicBezTo>
                    <a:pt x="595" y="75"/>
                    <a:pt x="667" y="99"/>
                    <a:pt x="726" y="134"/>
                  </a:cubicBezTo>
                  <a:cubicBezTo>
                    <a:pt x="810" y="194"/>
                    <a:pt x="869" y="277"/>
                    <a:pt x="893" y="373"/>
                  </a:cubicBezTo>
                  <a:cubicBezTo>
                    <a:pt x="917" y="468"/>
                    <a:pt x="905" y="575"/>
                    <a:pt x="845" y="658"/>
                  </a:cubicBezTo>
                  <a:cubicBezTo>
                    <a:pt x="798" y="742"/>
                    <a:pt x="714" y="801"/>
                    <a:pt x="607" y="825"/>
                  </a:cubicBezTo>
                  <a:cubicBezTo>
                    <a:pt x="579" y="832"/>
                    <a:pt x="551" y="835"/>
                    <a:pt x="523" y="835"/>
                  </a:cubicBezTo>
                  <a:cubicBezTo>
                    <a:pt x="352" y="835"/>
                    <a:pt x="196" y="714"/>
                    <a:pt x="155" y="539"/>
                  </a:cubicBezTo>
                  <a:cubicBezTo>
                    <a:pt x="107" y="301"/>
                    <a:pt x="286" y="75"/>
                    <a:pt x="524" y="75"/>
                  </a:cubicBezTo>
                  <a:close/>
                  <a:moveTo>
                    <a:pt x="518" y="1"/>
                  </a:moveTo>
                  <a:cubicBezTo>
                    <a:pt x="365" y="1"/>
                    <a:pt x="216" y="79"/>
                    <a:pt x="131" y="218"/>
                  </a:cubicBezTo>
                  <a:cubicBezTo>
                    <a:pt x="0" y="432"/>
                    <a:pt x="72" y="706"/>
                    <a:pt x="286" y="837"/>
                  </a:cubicBezTo>
                  <a:cubicBezTo>
                    <a:pt x="357" y="885"/>
                    <a:pt x="441" y="908"/>
                    <a:pt x="524" y="908"/>
                  </a:cubicBezTo>
                  <a:cubicBezTo>
                    <a:pt x="560" y="908"/>
                    <a:pt x="595" y="908"/>
                    <a:pt x="631" y="896"/>
                  </a:cubicBezTo>
                  <a:cubicBezTo>
                    <a:pt x="738" y="873"/>
                    <a:pt x="845" y="801"/>
                    <a:pt x="905" y="694"/>
                  </a:cubicBezTo>
                  <a:cubicBezTo>
                    <a:pt x="1036" y="480"/>
                    <a:pt x="976" y="206"/>
                    <a:pt x="762" y="75"/>
                  </a:cubicBezTo>
                  <a:cubicBezTo>
                    <a:pt x="686" y="24"/>
                    <a:pt x="601" y="1"/>
                    <a:pt x="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2" name="Google Shape;2532;p53"/>
            <p:cNvSpPr/>
            <p:nvPr/>
          </p:nvSpPr>
          <p:spPr>
            <a:xfrm>
              <a:off x="4013596" y="2830103"/>
              <a:ext cx="21967" cy="19449"/>
            </a:xfrm>
            <a:custGeom>
              <a:avLst/>
              <a:gdLst/>
              <a:ahLst/>
              <a:cxnLst/>
              <a:rect l="l" t="t" r="r" b="b"/>
              <a:pathLst>
                <a:path w="942" h="834" extrusionOk="0">
                  <a:moveTo>
                    <a:pt x="463" y="0"/>
                  </a:moveTo>
                  <a:cubicBezTo>
                    <a:pt x="326" y="0"/>
                    <a:pt x="196" y="71"/>
                    <a:pt x="120" y="201"/>
                  </a:cubicBezTo>
                  <a:cubicBezTo>
                    <a:pt x="1" y="391"/>
                    <a:pt x="60" y="641"/>
                    <a:pt x="251" y="772"/>
                  </a:cubicBezTo>
                  <a:cubicBezTo>
                    <a:pt x="318" y="814"/>
                    <a:pt x="393" y="834"/>
                    <a:pt x="468" y="834"/>
                  </a:cubicBezTo>
                  <a:cubicBezTo>
                    <a:pt x="607" y="834"/>
                    <a:pt x="745" y="765"/>
                    <a:pt x="822" y="641"/>
                  </a:cubicBezTo>
                  <a:cubicBezTo>
                    <a:pt x="942" y="439"/>
                    <a:pt x="882" y="189"/>
                    <a:pt x="691" y="70"/>
                  </a:cubicBezTo>
                  <a:cubicBezTo>
                    <a:pt x="619" y="23"/>
                    <a:pt x="540" y="0"/>
                    <a:pt x="463"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3" name="Google Shape;2533;p53"/>
            <p:cNvSpPr/>
            <p:nvPr/>
          </p:nvSpPr>
          <p:spPr>
            <a:xfrm>
              <a:off x="4012220" y="2829147"/>
              <a:ext cx="24463" cy="21198"/>
            </a:xfrm>
            <a:custGeom>
              <a:avLst/>
              <a:gdLst/>
              <a:ahLst/>
              <a:cxnLst/>
              <a:rect l="l" t="t" r="r" b="b"/>
              <a:pathLst>
                <a:path w="1049" h="909" extrusionOk="0">
                  <a:moveTo>
                    <a:pt x="524" y="75"/>
                  </a:moveTo>
                  <a:cubicBezTo>
                    <a:pt x="703" y="75"/>
                    <a:pt x="858" y="194"/>
                    <a:pt x="905" y="373"/>
                  </a:cubicBezTo>
                  <a:cubicBezTo>
                    <a:pt x="917" y="468"/>
                    <a:pt x="905" y="575"/>
                    <a:pt x="858" y="658"/>
                  </a:cubicBezTo>
                  <a:cubicBezTo>
                    <a:pt x="781" y="773"/>
                    <a:pt x="660" y="834"/>
                    <a:pt x="536" y="834"/>
                  </a:cubicBezTo>
                  <a:cubicBezTo>
                    <a:pt x="467" y="834"/>
                    <a:pt x="397" y="816"/>
                    <a:pt x="334" y="777"/>
                  </a:cubicBezTo>
                  <a:cubicBezTo>
                    <a:pt x="250" y="718"/>
                    <a:pt x="179" y="635"/>
                    <a:pt x="167" y="539"/>
                  </a:cubicBezTo>
                  <a:cubicBezTo>
                    <a:pt x="143" y="444"/>
                    <a:pt x="155" y="337"/>
                    <a:pt x="215" y="254"/>
                  </a:cubicBezTo>
                  <a:cubicBezTo>
                    <a:pt x="274" y="146"/>
                    <a:pt x="393" y="75"/>
                    <a:pt x="524" y="75"/>
                  </a:cubicBezTo>
                  <a:close/>
                  <a:moveTo>
                    <a:pt x="521" y="1"/>
                  </a:moveTo>
                  <a:cubicBezTo>
                    <a:pt x="372" y="1"/>
                    <a:pt x="228" y="79"/>
                    <a:pt x="143" y="218"/>
                  </a:cubicBezTo>
                  <a:cubicBezTo>
                    <a:pt x="0" y="432"/>
                    <a:pt x="72" y="706"/>
                    <a:pt x="286" y="837"/>
                  </a:cubicBezTo>
                  <a:cubicBezTo>
                    <a:pt x="358" y="885"/>
                    <a:pt x="441" y="908"/>
                    <a:pt x="524" y="908"/>
                  </a:cubicBezTo>
                  <a:cubicBezTo>
                    <a:pt x="560" y="908"/>
                    <a:pt x="596" y="908"/>
                    <a:pt x="631" y="896"/>
                  </a:cubicBezTo>
                  <a:cubicBezTo>
                    <a:pt x="750" y="873"/>
                    <a:pt x="846" y="801"/>
                    <a:pt x="917" y="694"/>
                  </a:cubicBezTo>
                  <a:cubicBezTo>
                    <a:pt x="1048" y="480"/>
                    <a:pt x="977" y="206"/>
                    <a:pt x="762" y="75"/>
                  </a:cubicBezTo>
                  <a:cubicBezTo>
                    <a:pt x="686" y="24"/>
                    <a:pt x="603" y="1"/>
                    <a:pt x="5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4" name="Google Shape;2534;p53"/>
            <p:cNvSpPr/>
            <p:nvPr/>
          </p:nvSpPr>
          <p:spPr>
            <a:xfrm>
              <a:off x="4126324" y="2795333"/>
              <a:ext cx="39737" cy="50021"/>
            </a:xfrm>
            <a:custGeom>
              <a:avLst/>
              <a:gdLst/>
              <a:ahLst/>
              <a:cxnLst/>
              <a:rect l="l" t="t" r="r" b="b"/>
              <a:pathLst>
                <a:path w="1704" h="2145" extrusionOk="0">
                  <a:moveTo>
                    <a:pt x="775" y="1"/>
                  </a:moveTo>
                  <a:lnTo>
                    <a:pt x="1" y="1977"/>
                  </a:lnTo>
                  <a:lnTo>
                    <a:pt x="275" y="2144"/>
                  </a:lnTo>
                  <a:lnTo>
                    <a:pt x="1703" y="584"/>
                  </a:lnTo>
                  <a:lnTo>
                    <a:pt x="775"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5" name="Google Shape;2535;p53"/>
            <p:cNvSpPr/>
            <p:nvPr/>
          </p:nvSpPr>
          <p:spPr>
            <a:xfrm>
              <a:off x="4125228" y="2794517"/>
              <a:ext cx="41673" cy="51934"/>
            </a:xfrm>
            <a:custGeom>
              <a:avLst/>
              <a:gdLst/>
              <a:ahLst/>
              <a:cxnLst/>
              <a:rect l="l" t="t" r="r" b="b"/>
              <a:pathLst>
                <a:path w="1787" h="2227" extrusionOk="0">
                  <a:moveTo>
                    <a:pt x="834" y="95"/>
                  </a:moveTo>
                  <a:lnTo>
                    <a:pt x="1691" y="631"/>
                  </a:lnTo>
                  <a:lnTo>
                    <a:pt x="310" y="2143"/>
                  </a:lnTo>
                  <a:lnTo>
                    <a:pt x="84" y="2000"/>
                  </a:lnTo>
                  <a:lnTo>
                    <a:pt x="834" y="95"/>
                  </a:lnTo>
                  <a:close/>
                  <a:moveTo>
                    <a:pt x="810" y="0"/>
                  </a:moveTo>
                  <a:cubicBezTo>
                    <a:pt x="798" y="0"/>
                    <a:pt x="786" y="12"/>
                    <a:pt x="786" y="24"/>
                  </a:cubicBezTo>
                  <a:lnTo>
                    <a:pt x="0" y="2000"/>
                  </a:lnTo>
                  <a:cubicBezTo>
                    <a:pt x="0" y="2012"/>
                    <a:pt x="0" y="2036"/>
                    <a:pt x="24" y="2048"/>
                  </a:cubicBezTo>
                  <a:lnTo>
                    <a:pt x="298" y="2227"/>
                  </a:lnTo>
                  <a:lnTo>
                    <a:pt x="322" y="2227"/>
                  </a:lnTo>
                  <a:cubicBezTo>
                    <a:pt x="322" y="2227"/>
                    <a:pt x="334" y="2227"/>
                    <a:pt x="346" y="2215"/>
                  </a:cubicBezTo>
                  <a:lnTo>
                    <a:pt x="1774" y="643"/>
                  </a:lnTo>
                  <a:cubicBezTo>
                    <a:pt x="1786" y="631"/>
                    <a:pt x="1786" y="619"/>
                    <a:pt x="1786" y="607"/>
                  </a:cubicBezTo>
                  <a:cubicBezTo>
                    <a:pt x="1786" y="596"/>
                    <a:pt x="1774" y="584"/>
                    <a:pt x="1762" y="584"/>
                  </a:cubicBezTo>
                  <a:lnTo>
                    <a:pt x="8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6" name="Google Shape;2536;p53"/>
            <p:cNvSpPr/>
            <p:nvPr/>
          </p:nvSpPr>
          <p:spPr>
            <a:xfrm>
              <a:off x="4142438" y="2793375"/>
              <a:ext cx="25559" cy="17583"/>
            </a:xfrm>
            <a:custGeom>
              <a:avLst/>
              <a:gdLst/>
              <a:ahLst/>
              <a:cxnLst/>
              <a:rect l="l" t="t" r="r" b="b"/>
              <a:pathLst>
                <a:path w="1096" h="754" extrusionOk="0">
                  <a:moveTo>
                    <a:pt x="281" y="1"/>
                  </a:moveTo>
                  <a:cubicBezTo>
                    <a:pt x="191" y="1"/>
                    <a:pt x="120" y="29"/>
                    <a:pt x="84" y="85"/>
                  </a:cubicBezTo>
                  <a:cubicBezTo>
                    <a:pt x="0" y="216"/>
                    <a:pt x="143" y="454"/>
                    <a:pt x="393" y="621"/>
                  </a:cubicBezTo>
                  <a:cubicBezTo>
                    <a:pt x="541" y="708"/>
                    <a:pt x="692" y="753"/>
                    <a:pt x="810" y="753"/>
                  </a:cubicBezTo>
                  <a:cubicBezTo>
                    <a:pt x="903" y="753"/>
                    <a:pt x="976" y="726"/>
                    <a:pt x="1012" y="668"/>
                  </a:cubicBezTo>
                  <a:cubicBezTo>
                    <a:pt x="1096" y="537"/>
                    <a:pt x="953" y="299"/>
                    <a:pt x="703" y="144"/>
                  </a:cubicBezTo>
                  <a:cubicBezTo>
                    <a:pt x="554" y="49"/>
                    <a:pt x="401" y="1"/>
                    <a:pt x="281" y="1"/>
                  </a:cubicBez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7" name="Google Shape;2537;p53"/>
            <p:cNvSpPr/>
            <p:nvPr/>
          </p:nvSpPr>
          <p:spPr>
            <a:xfrm>
              <a:off x="4140899" y="2792022"/>
              <a:ext cx="27098" cy="19775"/>
            </a:xfrm>
            <a:custGeom>
              <a:avLst/>
              <a:gdLst/>
              <a:ahLst/>
              <a:cxnLst/>
              <a:rect l="l" t="t" r="r" b="b"/>
              <a:pathLst>
                <a:path w="1162" h="848" extrusionOk="0">
                  <a:moveTo>
                    <a:pt x="317" y="92"/>
                  </a:moveTo>
                  <a:cubicBezTo>
                    <a:pt x="328" y="92"/>
                    <a:pt x="340" y="93"/>
                    <a:pt x="352" y="95"/>
                  </a:cubicBezTo>
                  <a:lnTo>
                    <a:pt x="388" y="95"/>
                  </a:lnTo>
                  <a:cubicBezTo>
                    <a:pt x="519" y="107"/>
                    <a:pt x="638" y="155"/>
                    <a:pt x="745" y="226"/>
                  </a:cubicBezTo>
                  <a:cubicBezTo>
                    <a:pt x="852" y="286"/>
                    <a:pt x="947" y="381"/>
                    <a:pt x="1019" y="488"/>
                  </a:cubicBezTo>
                  <a:cubicBezTo>
                    <a:pt x="1067" y="548"/>
                    <a:pt x="1078" y="631"/>
                    <a:pt x="1043" y="703"/>
                  </a:cubicBezTo>
                  <a:cubicBezTo>
                    <a:pt x="1013" y="746"/>
                    <a:pt x="954" y="768"/>
                    <a:pt x="878" y="768"/>
                  </a:cubicBezTo>
                  <a:cubicBezTo>
                    <a:pt x="769" y="768"/>
                    <a:pt x="624" y="723"/>
                    <a:pt x="483" y="631"/>
                  </a:cubicBezTo>
                  <a:cubicBezTo>
                    <a:pt x="376" y="572"/>
                    <a:pt x="281" y="476"/>
                    <a:pt x="209" y="369"/>
                  </a:cubicBezTo>
                  <a:cubicBezTo>
                    <a:pt x="162" y="310"/>
                    <a:pt x="150" y="226"/>
                    <a:pt x="185" y="155"/>
                  </a:cubicBezTo>
                  <a:cubicBezTo>
                    <a:pt x="215" y="115"/>
                    <a:pt x="261" y="92"/>
                    <a:pt x="317" y="92"/>
                  </a:cubicBezTo>
                  <a:close/>
                  <a:moveTo>
                    <a:pt x="317" y="1"/>
                  </a:moveTo>
                  <a:cubicBezTo>
                    <a:pt x="127" y="1"/>
                    <a:pt x="1" y="245"/>
                    <a:pt x="150" y="405"/>
                  </a:cubicBezTo>
                  <a:cubicBezTo>
                    <a:pt x="221" y="524"/>
                    <a:pt x="328" y="619"/>
                    <a:pt x="447" y="703"/>
                  </a:cubicBezTo>
                  <a:cubicBezTo>
                    <a:pt x="578" y="786"/>
                    <a:pt x="721" y="833"/>
                    <a:pt x="876" y="845"/>
                  </a:cubicBezTo>
                  <a:cubicBezTo>
                    <a:pt x="886" y="847"/>
                    <a:pt x="896" y="847"/>
                    <a:pt x="905" y="847"/>
                  </a:cubicBezTo>
                  <a:cubicBezTo>
                    <a:pt x="988" y="847"/>
                    <a:pt x="1061" y="802"/>
                    <a:pt x="1114" y="738"/>
                  </a:cubicBezTo>
                  <a:cubicBezTo>
                    <a:pt x="1162" y="643"/>
                    <a:pt x="1150" y="524"/>
                    <a:pt x="1078" y="441"/>
                  </a:cubicBezTo>
                  <a:cubicBezTo>
                    <a:pt x="924" y="214"/>
                    <a:pt x="674" y="48"/>
                    <a:pt x="388" y="12"/>
                  </a:cubicBezTo>
                  <a:cubicBezTo>
                    <a:pt x="364" y="4"/>
                    <a:pt x="340"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8" name="Google Shape;2538;p53"/>
            <p:cNvSpPr/>
            <p:nvPr/>
          </p:nvSpPr>
          <p:spPr>
            <a:xfrm>
              <a:off x="4128843" y="2732883"/>
              <a:ext cx="30829" cy="36099"/>
            </a:xfrm>
            <a:custGeom>
              <a:avLst/>
              <a:gdLst/>
              <a:ahLst/>
              <a:cxnLst/>
              <a:rect l="l" t="t" r="r" b="b"/>
              <a:pathLst>
                <a:path w="1322" h="1548" extrusionOk="0">
                  <a:moveTo>
                    <a:pt x="619" y="0"/>
                  </a:moveTo>
                  <a:lnTo>
                    <a:pt x="0" y="441"/>
                  </a:lnTo>
                  <a:lnTo>
                    <a:pt x="95" y="976"/>
                  </a:lnTo>
                  <a:lnTo>
                    <a:pt x="286" y="845"/>
                  </a:lnTo>
                  <a:lnTo>
                    <a:pt x="1012" y="1548"/>
                  </a:lnTo>
                  <a:lnTo>
                    <a:pt x="1322" y="1322"/>
                  </a:lnTo>
                  <a:lnTo>
                    <a:pt x="893" y="381"/>
                  </a:lnTo>
                  <a:lnTo>
                    <a:pt x="1060" y="262"/>
                  </a:lnTo>
                  <a:lnTo>
                    <a:pt x="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9" name="Google Shape;2539;p53"/>
            <p:cNvSpPr/>
            <p:nvPr/>
          </p:nvSpPr>
          <p:spPr>
            <a:xfrm>
              <a:off x="4127723" y="2731834"/>
              <a:ext cx="33068" cy="37988"/>
            </a:xfrm>
            <a:custGeom>
              <a:avLst/>
              <a:gdLst/>
              <a:ahLst/>
              <a:cxnLst/>
              <a:rect l="l" t="t" r="r" b="b"/>
              <a:pathLst>
                <a:path w="1418" h="1629" extrusionOk="0">
                  <a:moveTo>
                    <a:pt x="667" y="81"/>
                  </a:moveTo>
                  <a:lnTo>
                    <a:pt x="1048" y="307"/>
                  </a:lnTo>
                  <a:lnTo>
                    <a:pt x="917" y="390"/>
                  </a:lnTo>
                  <a:cubicBezTo>
                    <a:pt x="905" y="402"/>
                    <a:pt x="893" y="426"/>
                    <a:pt x="905" y="438"/>
                  </a:cubicBezTo>
                  <a:lnTo>
                    <a:pt x="1334" y="1355"/>
                  </a:lnTo>
                  <a:lnTo>
                    <a:pt x="1060" y="1545"/>
                  </a:lnTo>
                  <a:lnTo>
                    <a:pt x="358" y="855"/>
                  </a:lnTo>
                  <a:cubicBezTo>
                    <a:pt x="346" y="843"/>
                    <a:pt x="334" y="843"/>
                    <a:pt x="334" y="843"/>
                  </a:cubicBezTo>
                  <a:lnTo>
                    <a:pt x="310" y="843"/>
                  </a:lnTo>
                  <a:lnTo>
                    <a:pt x="167" y="950"/>
                  </a:lnTo>
                  <a:lnTo>
                    <a:pt x="84" y="497"/>
                  </a:lnTo>
                  <a:lnTo>
                    <a:pt x="667" y="81"/>
                  </a:lnTo>
                  <a:close/>
                  <a:moveTo>
                    <a:pt x="661" y="0"/>
                  </a:moveTo>
                  <a:cubicBezTo>
                    <a:pt x="655" y="0"/>
                    <a:pt x="649" y="3"/>
                    <a:pt x="643" y="9"/>
                  </a:cubicBezTo>
                  <a:lnTo>
                    <a:pt x="24" y="450"/>
                  </a:lnTo>
                  <a:cubicBezTo>
                    <a:pt x="12" y="462"/>
                    <a:pt x="0" y="474"/>
                    <a:pt x="12" y="486"/>
                  </a:cubicBezTo>
                  <a:lnTo>
                    <a:pt x="108" y="1021"/>
                  </a:lnTo>
                  <a:cubicBezTo>
                    <a:pt x="108" y="1033"/>
                    <a:pt x="108" y="1045"/>
                    <a:pt x="119" y="1045"/>
                  </a:cubicBezTo>
                  <a:cubicBezTo>
                    <a:pt x="125" y="1051"/>
                    <a:pt x="131" y="1054"/>
                    <a:pt x="137" y="1054"/>
                  </a:cubicBezTo>
                  <a:cubicBezTo>
                    <a:pt x="143" y="1054"/>
                    <a:pt x="149" y="1051"/>
                    <a:pt x="155" y="1045"/>
                  </a:cubicBezTo>
                  <a:lnTo>
                    <a:pt x="322" y="926"/>
                  </a:lnTo>
                  <a:lnTo>
                    <a:pt x="1036" y="1617"/>
                  </a:lnTo>
                  <a:cubicBezTo>
                    <a:pt x="1036" y="1629"/>
                    <a:pt x="1048" y="1629"/>
                    <a:pt x="1060" y="1629"/>
                  </a:cubicBezTo>
                  <a:lnTo>
                    <a:pt x="1084" y="1629"/>
                  </a:lnTo>
                  <a:lnTo>
                    <a:pt x="1393" y="1390"/>
                  </a:lnTo>
                  <a:cubicBezTo>
                    <a:pt x="1405" y="1379"/>
                    <a:pt x="1417" y="1355"/>
                    <a:pt x="1405" y="1343"/>
                  </a:cubicBezTo>
                  <a:lnTo>
                    <a:pt x="989" y="426"/>
                  </a:lnTo>
                  <a:lnTo>
                    <a:pt x="1131" y="319"/>
                  </a:lnTo>
                  <a:cubicBezTo>
                    <a:pt x="1143" y="319"/>
                    <a:pt x="1143" y="307"/>
                    <a:pt x="1143" y="295"/>
                  </a:cubicBezTo>
                  <a:cubicBezTo>
                    <a:pt x="1143" y="283"/>
                    <a:pt x="1143" y="271"/>
                    <a:pt x="1131" y="259"/>
                  </a:cubicBezTo>
                  <a:lnTo>
                    <a:pt x="679" y="9"/>
                  </a:lnTo>
                  <a:cubicBezTo>
                    <a:pt x="673" y="3"/>
                    <a:pt x="667" y="0"/>
                    <a:pt x="6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0" name="Google Shape;2540;p53"/>
            <p:cNvSpPr/>
            <p:nvPr/>
          </p:nvSpPr>
          <p:spPr>
            <a:xfrm>
              <a:off x="4152442" y="2763689"/>
              <a:ext cx="20568" cy="13362"/>
            </a:xfrm>
            <a:custGeom>
              <a:avLst/>
              <a:gdLst/>
              <a:ahLst/>
              <a:cxnLst/>
              <a:rect l="l" t="t" r="r" b="b"/>
              <a:pathLst>
                <a:path w="882" h="573" extrusionOk="0">
                  <a:moveTo>
                    <a:pt x="310" y="1"/>
                  </a:moveTo>
                  <a:lnTo>
                    <a:pt x="0" y="227"/>
                  </a:lnTo>
                  <a:cubicBezTo>
                    <a:pt x="0" y="227"/>
                    <a:pt x="250" y="263"/>
                    <a:pt x="107" y="465"/>
                  </a:cubicBezTo>
                  <a:lnTo>
                    <a:pt x="679" y="572"/>
                  </a:lnTo>
                  <a:cubicBezTo>
                    <a:pt x="679" y="572"/>
                    <a:pt x="881" y="24"/>
                    <a:pt x="310" y="1"/>
                  </a:cubicBez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1" name="Google Shape;2541;p53"/>
            <p:cNvSpPr/>
            <p:nvPr/>
          </p:nvSpPr>
          <p:spPr>
            <a:xfrm>
              <a:off x="4151603" y="2762826"/>
              <a:ext cx="18633" cy="15041"/>
            </a:xfrm>
            <a:custGeom>
              <a:avLst/>
              <a:gdLst/>
              <a:ahLst/>
              <a:cxnLst/>
              <a:rect l="l" t="t" r="r" b="b"/>
              <a:pathLst>
                <a:path w="799" h="645" extrusionOk="0">
                  <a:moveTo>
                    <a:pt x="369" y="73"/>
                  </a:moveTo>
                  <a:cubicBezTo>
                    <a:pt x="477" y="73"/>
                    <a:pt x="584" y="121"/>
                    <a:pt x="667" y="216"/>
                  </a:cubicBezTo>
                  <a:cubicBezTo>
                    <a:pt x="715" y="323"/>
                    <a:pt x="727" y="454"/>
                    <a:pt x="679" y="573"/>
                  </a:cubicBezTo>
                  <a:lnTo>
                    <a:pt x="203" y="478"/>
                  </a:lnTo>
                  <a:cubicBezTo>
                    <a:pt x="227" y="431"/>
                    <a:pt x="227" y="383"/>
                    <a:pt x="215" y="335"/>
                  </a:cubicBezTo>
                  <a:cubicBezTo>
                    <a:pt x="191" y="300"/>
                    <a:pt x="167" y="264"/>
                    <a:pt x="119" y="252"/>
                  </a:cubicBezTo>
                  <a:lnTo>
                    <a:pt x="369" y="73"/>
                  </a:lnTo>
                  <a:close/>
                  <a:moveTo>
                    <a:pt x="389" y="1"/>
                  </a:moveTo>
                  <a:cubicBezTo>
                    <a:pt x="378" y="1"/>
                    <a:pt x="368" y="1"/>
                    <a:pt x="358" y="2"/>
                  </a:cubicBezTo>
                  <a:cubicBezTo>
                    <a:pt x="346" y="2"/>
                    <a:pt x="334" y="2"/>
                    <a:pt x="334" y="14"/>
                  </a:cubicBezTo>
                  <a:lnTo>
                    <a:pt x="12" y="240"/>
                  </a:lnTo>
                  <a:cubicBezTo>
                    <a:pt x="0" y="252"/>
                    <a:pt x="0" y="264"/>
                    <a:pt x="0" y="276"/>
                  </a:cubicBezTo>
                  <a:cubicBezTo>
                    <a:pt x="0" y="288"/>
                    <a:pt x="12" y="300"/>
                    <a:pt x="36" y="300"/>
                  </a:cubicBezTo>
                  <a:cubicBezTo>
                    <a:pt x="60" y="311"/>
                    <a:pt x="131" y="335"/>
                    <a:pt x="143" y="371"/>
                  </a:cubicBezTo>
                  <a:cubicBezTo>
                    <a:pt x="167" y="407"/>
                    <a:pt x="131" y="454"/>
                    <a:pt x="107" y="490"/>
                  </a:cubicBezTo>
                  <a:cubicBezTo>
                    <a:pt x="107" y="502"/>
                    <a:pt x="107" y="514"/>
                    <a:pt x="107" y="526"/>
                  </a:cubicBezTo>
                  <a:cubicBezTo>
                    <a:pt x="119" y="538"/>
                    <a:pt x="119" y="538"/>
                    <a:pt x="143" y="550"/>
                  </a:cubicBezTo>
                  <a:lnTo>
                    <a:pt x="715" y="645"/>
                  </a:lnTo>
                  <a:cubicBezTo>
                    <a:pt x="727" y="645"/>
                    <a:pt x="739" y="645"/>
                    <a:pt x="739" y="621"/>
                  </a:cubicBezTo>
                  <a:cubicBezTo>
                    <a:pt x="798" y="478"/>
                    <a:pt x="798" y="311"/>
                    <a:pt x="727" y="169"/>
                  </a:cubicBezTo>
                  <a:cubicBezTo>
                    <a:pt x="638" y="69"/>
                    <a:pt x="519" y="1"/>
                    <a:pt x="3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2" name="Google Shape;2542;p53"/>
            <p:cNvSpPr/>
            <p:nvPr/>
          </p:nvSpPr>
          <p:spPr>
            <a:xfrm>
              <a:off x="4060796" y="2727566"/>
              <a:ext cx="6273" cy="25955"/>
            </a:xfrm>
            <a:custGeom>
              <a:avLst/>
              <a:gdLst/>
              <a:ahLst/>
              <a:cxnLst/>
              <a:rect l="l" t="t" r="r" b="b"/>
              <a:pathLst>
                <a:path w="269" h="1113" extrusionOk="0">
                  <a:moveTo>
                    <a:pt x="114" y="1"/>
                  </a:moveTo>
                  <a:cubicBezTo>
                    <a:pt x="98" y="1"/>
                    <a:pt x="83" y="8"/>
                    <a:pt x="72" y="26"/>
                  </a:cubicBezTo>
                  <a:cubicBezTo>
                    <a:pt x="25" y="109"/>
                    <a:pt x="1" y="204"/>
                    <a:pt x="13" y="299"/>
                  </a:cubicBezTo>
                  <a:lnTo>
                    <a:pt x="25" y="657"/>
                  </a:lnTo>
                  <a:cubicBezTo>
                    <a:pt x="25" y="823"/>
                    <a:pt x="13" y="1038"/>
                    <a:pt x="180" y="1109"/>
                  </a:cubicBezTo>
                  <a:cubicBezTo>
                    <a:pt x="187" y="1111"/>
                    <a:pt x="193" y="1113"/>
                    <a:pt x="199" y="1113"/>
                  </a:cubicBezTo>
                  <a:cubicBezTo>
                    <a:pt x="255" y="1113"/>
                    <a:pt x="269" y="1023"/>
                    <a:pt x="215" y="1002"/>
                  </a:cubicBezTo>
                  <a:lnTo>
                    <a:pt x="203" y="1002"/>
                  </a:lnTo>
                  <a:cubicBezTo>
                    <a:pt x="156" y="978"/>
                    <a:pt x="144" y="907"/>
                    <a:pt x="132" y="847"/>
                  </a:cubicBezTo>
                  <a:cubicBezTo>
                    <a:pt x="132" y="764"/>
                    <a:pt x="120" y="680"/>
                    <a:pt x="120" y="609"/>
                  </a:cubicBezTo>
                  <a:lnTo>
                    <a:pt x="120" y="323"/>
                  </a:lnTo>
                  <a:cubicBezTo>
                    <a:pt x="108" y="240"/>
                    <a:pt x="120" y="157"/>
                    <a:pt x="168" y="85"/>
                  </a:cubicBezTo>
                  <a:cubicBezTo>
                    <a:pt x="193" y="43"/>
                    <a:pt x="153" y="1"/>
                    <a:pt x="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3" name="Google Shape;2543;p53"/>
            <p:cNvSpPr/>
            <p:nvPr/>
          </p:nvSpPr>
          <p:spPr>
            <a:xfrm>
              <a:off x="3991116" y="2795333"/>
              <a:ext cx="39737" cy="50021"/>
            </a:xfrm>
            <a:custGeom>
              <a:avLst/>
              <a:gdLst/>
              <a:ahLst/>
              <a:cxnLst/>
              <a:rect l="l" t="t" r="r" b="b"/>
              <a:pathLst>
                <a:path w="1704" h="2145" extrusionOk="0">
                  <a:moveTo>
                    <a:pt x="929" y="1"/>
                  </a:moveTo>
                  <a:lnTo>
                    <a:pt x="1" y="584"/>
                  </a:lnTo>
                  <a:lnTo>
                    <a:pt x="1429" y="2144"/>
                  </a:lnTo>
                  <a:lnTo>
                    <a:pt x="1703" y="1977"/>
                  </a:lnTo>
                  <a:lnTo>
                    <a:pt x="92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4" name="Google Shape;2544;p53"/>
            <p:cNvSpPr/>
            <p:nvPr/>
          </p:nvSpPr>
          <p:spPr>
            <a:xfrm>
              <a:off x="3989997" y="2794517"/>
              <a:ext cx="41673" cy="51934"/>
            </a:xfrm>
            <a:custGeom>
              <a:avLst/>
              <a:gdLst/>
              <a:ahLst/>
              <a:cxnLst/>
              <a:rect l="l" t="t" r="r" b="b"/>
              <a:pathLst>
                <a:path w="1787" h="2227" extrusionOk="0">
                  <a:moveTo>
                    <a:pt x="965" y="84"/>
                  </a:moveTo>
                  <a:lnTo>
                    <a:pt x="1703" y="1989"/>
                  </a:lnTo>
                  <a:lnTo>
                    <a:pt x="1477" y="2131"/>
                  </a:lnTo>
                  <a:lnTo>
                    <a:pt x="108" y="619"/>
                  </a:lnTo>
                  <a:lnTo>
                    <a:pt x="965" y="84"/>
                  </a:lnTo>
                  <a:close/>
                  <a:moveTo>
                    <a:pt x="953" y="0"/>
                  </a:moveTo>
                  <a:lnTo>
                    <a:pt x="25" y="584"/>
                  </a:lnTo>
                  <a:cubicBezTo>
                    <a:pt x="13" y="596"/>
                    <a:pt x="1" y="596"/>
                    <a:pt x="1" y="607"/>
                  </a:cubicBezTo>
                  <a:cubicBezTo>
                    <a:pt x="1" y="619"/>
                    <a:pt x="1" y="631"/>
                    <a:pt x="13" y="643"/>
                  </a:cubicBezTo>
                  <a:lnTo>
                    <a:pt x="1453" y="2215"/>
                  </a:lnTo>
                  <a:cubicBezTo>
                    <a:pt x="1453" y="2215"/>
                    <a:pt x="1465" y="2227"/>
                    <a:pt x="1477" y="2227"/>
                  </a:cubicBezTo>
                  <a:cubicBezTo>
                    <a:pt x="1489" y="2227"/>
                    <a:pt x="1489" y="2227"/>
                    <a:pt x="1501" y="2215"/>
                  </a:cubicBezTo>
                  <a:lnTo>
                    <a:pt x="1763" y="2048"/>
                  </a:lnTo>
                  <a:cubicBezTo>
                    <a:pt x="1787" y="2036"/>
                    <a:pt x="1787" y="2012"/>
                    <a:pt x="1787" y="2000"/>
                  </a:cubicBezTo>
                  <a:lnTo>
                    <a:pt x="1001" y="24"/>
                  </a:lnTo>
                  <a:cubicBezTo>
                    <a:pt x="1001" y="12"/>
                    <a:pt x="989" y="12"/>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5" name="Google Shape;2545;p53"/>
            <p:cNvSpPr/>
            <p:nvPr/>
          </p:nvSpPr>
          <p:spPr>
            <a:xfrm>
              <a:off x="3989180" y="2793351"/>
              <a:ext cx="25559" cy="17583"/>
            </a:xfrm>
            <a:custGeom>
              <a:avLst/>
              <a:gdLst/>
              <a:ahLst/>
              <a:cxnLst/>
              <a:rect l="l" t="t" r="r" b="b"/>
              <a:pathLst>
                <a:path w="1096" h="754" extrusionOk="0">
                  <a:moveTo>
                    <a:pt x="810" y="1"/>
                  </a:moveTo>
                  <a:cubicBezTo>
                    <a:pt x="691" y="1"/>
                    <a:pt x="540" y="47"/>
                    <a:pt x="393" y="134"/>
                  </a:cubicBezTo>
                  <a:cubicBezTo>
                    <a:pt x="143" y="300"/>
                    <a:pt x="0" y="538"/>
                    <a:pt x="84" y="669"/>
                  </a:cubicBezTo>
                  <a:cubicBezTo>
                    <a:pt x="119" y="726"/>
                    <a:pt x="190" y="753"/>
                    <a:pt x="280" y="753"/>
                  </a:cubicBezTo>
                  <a:cubicBezTo>
                    <a:pt x="398" y="753"/>
                    <a:pt x="548" y="705"/>
                    <a:pt x="691" y="610"/>
                  </a:cubicBezTo>
                  <a:cubicBezTo>
                    <a:pt x="953" y="455"/>
                    <a:pt x="1096" y="217"/>
                    <a:pt x="1012" y="86"/>
                  </a:cubicBezTo>
                  <a:cubicBezTo>
                    <a:pt x="976" y="29"/>
                    <a:pt x="903" y="1"/>
                    <a:pt x="810" y="1"/>
                  </a:cubicBez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6" name="Google Shape;2546;p53"/>
            <p:cNvSpPr/>
            <p:nvPr/>
          </p:nvSpPr>
          <p:spPr>
            <a:xfrm>
              <a:off x="3989180" y="2792022"/>
              <a:ext cx="27075" cy="19775"/>
            </a:xfrm>
            <a:custGeom>
              <a:avLst/>
              <a:gdLst/>
              <a:ahLst/>
              <a:cxnLst/>
              <a:rect l="l" t="t" r="r" b="b"/>
              <a:pathLst>
                <a:path w="1161" h="848" extrusionOk="0">
                  <a:moveTo>
                    <a:pt x="841" y="92"/>
                  </a:moveTo>
                  <a:cubicBezTo>
                    <a:pt x="893" y="92"/>
                    <a:pt x="947" y="115"/>
                    <a:pt x="976" y="155"/>
                  </a:cubicBezTo>
                  <a:cubicBezTo>
                    <a:pt x="1012" y="226"/>
                    <a:pt x="1000" y="310"/>
                    <a:pt x="941" y="381"/>
                  </a:cubicBezTo>
                  <a:cubicBezTo>
                    <a:pt x="881" y="488"/>
                    <a:pt x="786" y="572"/>
                    <a:pt x="679" y="643"/>
                  </a:cubicBezTo>
                  <a:cubicBezTo>
                    <a:pt x="540" y="726"/>
                    <a:pt x="393" y="769"/>
                    <a:pt x="281" y="769"/>
                  </a:cubicBezTo>
                  <a:cubicBezTo>
                    <a:pt x="200" y="769"/>
                    <a:pt x="137" y="747"/>
                    <a:pt x="107" y="703"/>
                  </a:cubicBezTo>
                  <a:cubicBezTo>
                    <a:pt x="84" y="631"/>
                    <a:pt x="95" y="548"/>
                    <a:pt x="143" y="488"/>
                  </a:cubicBezTo>
                  <a:cubicBezTo>
                    <a:pt x="214" y="381"/>
                    <a:pt x="310" y="286"/>
                    <a:pt x="417" y="226"/>
                  </a:cubicBezTo>
                  <a:cubicBezTo>
                    <a:pt x="524" y="155"/>
                    <a:pt x="643" y="107"/>
                    <a:pt x="774" y="95"/>
                  </a:cubicBezTo>
                  <a:lnTo>
                    <a:pt x="810" y="95"/>
                  </a:lnTo>
                  <a:cubicBezTo>
                    <a:pt x="820" y="93"/>
                    <a:pt x="831" y="92"/>
                    <a:pt x="841" y="92"/>
                  </a:cubicBezTo>
                  <a:close/>
                  <a:moveTo>
                    <a:pt x="837" y="1"/>
                  </a:moveTo>
                  <a:cubicBezTo>
                    <a:pt x="813" y="1"/>
                    <a:pt x="788" y="4"/>
                    <a:pt x="762" y="12"/>
                  </a:cubicBezTo>
                  <a:cubicBezTo>
                    <a:pt x="488" y="48"/>
                    <a:pt x="238" y="214"/>
                    <a:pt x="84" y="441"/>
                  </a:cubicBezTo>
                  <a:cubicBezTo>
                    <a:pt x="12" y="524"/>
                    <a:pt x="0" y="643"/>
                    <a:pt x="48" y="738"/>
                  </a:cubicBezTo>
                  <a:cubicBezTo>
                    <a:pt x="101" y="802"/>
                    <a:pt x="174" y="847"/>
                    <a:pt x="257" y="847"/>
                  </a:cubicBezTo>
                  <a:cubicBezTo>
                    <a:pt x="266" y="847"/>
                    <a:pt x="276" y="847"/>
                    <a:pt x="286" y="845"/>
                  </a:cubicBezTo>
                  <a:cubicBezTo>
                    <a:pt x="441" y="833"/>
                    <a:pt x="584" y="786"/>
                    <a:pt x="715" y="703"/>
                  </a:cubicBezTo>
                  <a:cubicBezTo>
                    <a:pt x="834" y="619"/>
                    <a:pt x="941" y="524"/>
                    <a:pt x="1012" y="405"/>
                  </a:cubicBezTo>
                  <a:cubicBezTo>
                    <a:pt x="1161" y="245"/>
                    <a:pt x="1035" y="1"/>
                    <a:pt x="8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7" name="Google Shape;2547;p53"/>
            <p:cNvSpPr/>
            <p:nvPr/>
          </p:nvSpPr>
          <p:spPr>
            <a:xfrm>
              <a:off x="3986685" y="2774509"/>
              <a:ext cx="21105" cy="28077"/>
            </a:xfrm>
            <a:custGeom>
              <a:avLst/>
              <a:gdLst/>
              <a:ahLst/>
              <a:cxnLst/>
              <a:rect l="l" t="t" r="r" b="b"/>
              <a:pathLst>
                <a:path w="905" h="1204" extrusionOk="0">
                  <a:moveTo>
                    <a:pt x="667" y="1"/>
                  </a:moveTo>
                  <a:lnTo>
                    <a:pt x="95" y="108"/>
                  </a:lnTo>
                  <a:lnTo>
                    <a:pt x="0" y="489"/>
                  </a:lnTo>
                  <a:lnTo>
                    <a:pt x="167" y="465"/>
                  </a:lnTo>
                  <a:lnTo>
                    <a:pt x="452" y="1203"/>
                  </a:lnTo>
                  <a:lnTo>
                    <a:pt x="738" y="1144"/>
                  </a:lnTo>
                  <a:lnTo>
                    <a:pt x="738" y="370"/>
                  </a:lnTo>
                  <a:lnTo>
                    <a:pt x="905" y="334"/>
                  </a:lnTo>
                  <a:lnTo>
                    <a:pt x="667"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8" name="Google Shape;2548;p53"/>
            <p:cNvSpPr/>
            <p:nvPr/>
          </p:nvSpPr>
          <p:spPr>
            <a:xfrm>
              <a:off x="3985846" y="2773693"/>
              <a:ext cx="23063" cy="29733"/>
            </a:xfrm>
            <a:custGeom>
              <a:avLst/>
              <a:gdLst/>
              <a:ahLst/>
              <a:cxnLst/>
              <a:rect l="l" t="t" r="r" b="b"/>
              <a:pathLst>
                <a:path w="989" h="1275" extrusionOk="0">
                  <a:moveTo>
                    <a:pt x="691" y="84"/>
                  </a:moveTo>
                  <a:lnTo>
                    <a:pt x="881" y="346"/>
                  </a:lnTo>
                  <a:lnTo>
                    <a:pt x="762" y="369"/>
                  </a:lnTo>
                  <a:cubicBezTo>
                    <a:pt x="750" y="369"/>
                    <a:pt x="727" y="381"/>
                    <a:pt x="727" y="405"/>
                  </a:cubicBezTo>
                  <a:lnTo>
                    <a:pt x="727" y="1155"/>
                  </a:lnTo>
                  <a:lnTo>
                    <a:pt x="500" y="1191"/>
                  </a:lnTo>
                  <a:lnTo>
                    <a:pt x="227" y="488"/>
                  </a:lnTo>
                  <a:cubicBezTo>
                    <a:pt x="215" y="465"/>
                    <a:pt x="203" y="465"/>
                    <a:pt x="191" y="465"/>
                  </a:cubicBezTo>
                  <a:lnTo>
                    <a:pt x="191" y="453"/>
                  </a:lnTo>
                  <a:lnTo>
                    <a:pt x="84" y="476"/>
                  </a:lnTo>
                  <a:lnTo>
                    <a:pt x="155" y="179"/>
                  </a:lnTo>
                  <a:lnTo>
                    <a:pt x="691" y="84"/>
                  </a:lnTo>
                  <a:close/>
                  <a:moveTo>
                    <a:pt x="703" y="0"/>
                  </a:moveTo>
                  <a:lnTo>
                    <a:pt x="131" y="107"/>
                  </a:lnTo>
                  <a:cubicBezTo>
                    <a:pt x="119" y="107"/>
                    <a:pt x="107" y="119"/>
                    <a:pt x="107" y="131"/>
                  </a:cubicBezTo>
                  <a:lnTo>
                    <a:pt x="12" y="512"/>
                  </a:lnTo>
                  <a:cubicBezTo>
                    <a:pt x="0" y="524"/>
                    <a:pt x="12" y="536"/>
                    <a:pt x="12" y="548"/>
                  </a:cubicBezTo>
                  <a:cubicBezTo>
                    <a:pt x="24" y="560"/>
                    <a:pt x="36" y="560"/>
                    <a:pt x="48" y="560"/>
                  </a:cubicBezTo>
                  <a:lnTo>
                    <a:pt x="179" y="536"/>
                  </a:lnTo>
                  <a:lnTo>
                    <a:pt x="453" y="1250"/>
                  </a:lnTo>
                  <a:cubicBezTo>
                    <a:pt x="462" y="1260"/>
                    <a:pt x="472" y="1270"/>
                    <a:pt x="482" y="1273"/>
                  </a:cubicBezTo>
                  <a:lnTo>
                    <a:pt x="482" y="1273"/>
                  </a:lnTo>
                  <a:lnTo>
                    <a:pt x="774" y="1215"/>
                  </a:lnTo>
                  <a:cubicBezTo>
                    <a:pt x="798" y="1215"/>
                    <a:pt x="810" y="1203"/>
                    <a:pt x="810" y="1179"/>
                  </a:cubicBezTo>
                  <a:lnTo>
                    <a:pt x="810" y="441"/>
                  </a:lnTo>
                  <a:lnTo>
                    <a:pt x="953" y="417"/>
                  </a:lnTo>
                  <a:cubicBezTo>
                    <a:pt x="965" y="405"/>
                    <a:pt x="977" y="393"/>
                    <a:pt x="989" y="393"/>
                  </a:cubicBezTo>
                  <a:cubicBezTo>
                    <a:pt x="989" y="381"/>
                    <a:pt x="989" y="357"/>
                    <a:pt x="989" y="357"/>
                  </a:cubicBezTo>
                  <a:lnTo>
                    <a:pt x="738" y="24"/>
                  </a:lnTo>
                  <a:cubicBezTo>
                    <a:pt x="727" y="12"/>
                    <a:pt x="715" y="0"/>
                    <a:pt x="703" y="0"/>
                  </a:cubicBezTo>
                  <a:close/>
                  <a:moveTo>
                    <a:pt x="482" y="1273"/>
                  </a:moveTo>
                  <a:lnTo>
                    <a:pt x="477" y="1274"/>
                  </a:lnTo>
                  <a:lnTo>
                    <a:pt x="488" y="1274"/>
                  </a:lnTo>
                  <a:cubicBezTo>
                    <a:pt x="486" y="1274"/>
                    <a:pt x="484" y="1274"/>
                    <a:pt x="482" y="127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9" name="Google Shape;2549;p53"/>
            <p:cNvSpPr/>
            <p:nvPr/>
          </p:nvSpPr>
          <p:spPr>
            <a:xfrm>
              <a:off x="3983887" y="2763689"/>
              <a:ext cx="20848" cy="13362"/>
            </a:xfrm>
            <a:custGeom>
              <a:avLst/>
              <a:gdLst/>
              <a:ahLst/>
              <a:cxnLst/>
              <a:rect l="l" t="t" r="r" b="b"/>
              <a:pathLst>
                <a:path w="894" h="573" extrusionOk="0">
                  <a:moveTo>
                    <a:pt x="572" y="1"/>
                  </a:moveTo>
                  <a:cubicBezTo>
                    <a:pt x="1" y="24"/>
                    <a:pt x="215" y="572"/>
                    <a:pt x="215" y="572"/>
                  </a:cubicBezTo>
                  <a:lnTo>
                    <a:pt x="787" y="465"/>
                  </a:lnTo>
                  <a:cubicBezTo>
                    <a:pt x="632" y="263"/>
                    <a:pt x="894" y="227"/>
                    <a:pt x="894" y="227"/>
                  </a:cubicBezTo>
                  <a:lnTo>
                    <a:pt x="572" y="1"/>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0" name="Google Shape;2550;p53"/>
            <p:cNvSpPr/>
            <p:nvPr/>
          </p:nvSpPr>
          <p:spPr>
            <a:xfrm>
              <a:off x="3986685" y="2762826"/>
              <a:ext cx="18889" cy="15041"/>
            </a:xfrm>
            <a:custGeom>
              <a:avLst/>
              <a:gdLst/>
              <a:ahLst/>
              <a:cxnLst/>
              <a:rect l="l" t="t" r="r" b="b"/>
              <a:pathLst>
                <a:path w="810" h="645" extrusionOk="0">
                  <a:moveTo>
                    <a:pt x="452" y="73"/>
                  </a:moveTo>
                  <a:lnTo>
                    <a:pt x="702" y="240"/>
                  </a:lnTo>
                  <a:cubicBezTo>
                    <a:pt x="655" y="264"/>
                    <a:pt x="619" y="288"/>
                    <a:pt x="607" y="323"/>
                  </a:cubicBezTo>
                  <a:cubicBezTo>
                    <a:pt x="583" y="383"/>
                    <a:pt x="595" y="431"/>
                    <a:pt x="619" y="478"/>
                  </a:cubicBezTo>
                  <a:lnTo>
                    <a:pt x="131" y="561"/>
                  </a:lnTo>
                  <a:cubicBezTo>
                    <a:pt x="95" y="454"/>
                    <a:pt x="95" y="323"/>
                    <a:pt x="155" y="216"/>
                  </a:cubicBezTo>
                  <a:cubicBezTo>
                    <a:pt x="226" y="121"/>
                    <a:pt x="333" y="73"/>
                    <a:pt x="452" y="73"/>
                  </a:cubicBezTo>
                  <a:close/>
                  <a:moveTo>
                    <a:pt x="421" y="1"/>
                  </a:moveTo>
                  <a:cubicBezTo>
                    <a:pt x="289" y="1"/>
                    <a:pt x="161" y="69"/>
                    <a:pt x="83" y="169"/>
                  </a:cubicBezTo>
                  <a:cubicBezTo>
                    <a:pt x="12" y="311"/>
                    <a:pt x="0" y="478"/>
                    <a:pt x="60" y="621"/>
                  </a:cubicBezTo>
                  <a:cubicBezTo>
                    <a:pt x="71" y="633"/>
                    <a:pt x="83" y="645"/>
                    <a:pt x="95" y="645"/>
                  </a:cubicBezTo>
                  <a:lnTo>
                    <a:pt x="667" y="538"/>
                  </a:lnTo>
                  <a:cubicBezTo>
                    <a:pt x="679" y="538"/>
                    <a:pt x="691" y="526"/>
                    <a:pt x="702" y="526"/>
                  </a:cubicBezTo>
                  <a:cubicBezTo>
                    <a:pt x="702" y="514"/>
                    <a:pt x="702" y="490"/>
                    <a:pt x="702" y="490"/>
                  </a:cubicBezTo>
                  <a:cubicBezTo>
                    <a:pt x="667" y="454"/>
                    <a:pt x="643" y="407"/>
                    <a:pt x="667" y="359"/>
                  </a:cubicBezTo>
                  <a:cubicBezTo>
                    <a:pt x="679" y="323"/>
                    <a:pt x="750" y="300"/>
                    <a:pt x="774" y="300"/>
                  </a:cubicBezTo>
                  <a:cubicBezTo>
                    <a:pt x="786" y="300"/>
                    <a:pt x="798" y="288"/>
                    <a:pt x="810" y="276"/>
                  </a:cubicBezTo>
                  <a:cubicBezTo>
                    <a:pt x="810" y="264"/>
                    <a:pt x="810" y="240"/>
                    <a:pt x="798" y="240"/>
                  </a:cubicBezTo>
                  <a:lnTo>
                    <a:pt x="476" y="14"/>
                  </a:lnTo>
                  <a:cubicBezTo>
                    <a:pt x="464" y="2"/>
                    <a:pt x="464" y="2"/>
                    <a:pt x="452" y="2"/>
                  </a:cubicBezTo>
                  <a:cubicBezTo>
                    <a:pt x="442" y="1"/>
                    <a:pt x="432" y="1"/>
                    <a:pt x="4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1" name="Google Shape;2551;p53"/>
            <p:cNvSpPr/>
            <p:nvPr/>
          </p:nvSpPr>
          <p:spPr>
            <a:xfrm>
              <a:off x="4056924" y="2712875"/>
              <a:ext cx="43329" cy="12803"/>
            </a:xfrm>
            <a:custGeom>
              <a:avLst/>
              <a:gdLst/>
              <a:ahLst/>
              <a:cxnLst/>
              <a:rect l="l" t="t" r="r" b="b"/>
              <a:pathLst>
                <a:path w="1858" h="549" extrusionOk="0">
                  <a:moveTo>
                    <a:pt x="0" y="1"/>
                  </a:moveTo>
                  <a:lnTo>
                    <a:pt x="0" y="548"/>
                  </a:lnTo>
                  <a:lnTo>
                    <a:pt x="1858" y="548"/>
                  </a:lnTo>
                  <a:lnTo>
                    <a:pt x="1858"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2" name="Google Shape;2552;p53"/>
            <p:cNvSpPr/>
            <p:nvPr/>
          </p:nvSpPr>
          <p:spPr>
            <a:xfrm>
              <a:off x="4056085" y="2712059"/>
              <a:ext cx="45287" cy="14458"/>
            </a:xfrm>
            <a:custGeom>
              <a:avLst/>
              <a:gdLst/>
              <a:ahLst/>
              <a:cxnLst/>
              <a:rect l="l" t="t" r="r" b="b"/>
              <a:pathLst>
                <a:path w="1942" h="620" extrusionOk="0">
                  <a:moveTo>
                    <a:pt x="1858" y="72"/>
                  </a:moveTo>
                  <a:lnTo>
                    <a:pt x="1858" y="548"/>
                  </a:lnTo>
                  <a:lnTo>
                    <a:pt x="72" y="548"/>
                  </a:lnTo>
                  <a:lnTo>
                    <a:pt x="72" y="72"/>
                  </a:lnTo>
                  <a:close/>
                  <a:moveTo>
                    <a:pt x="36" y="0"/>
                  </a:moveTo>
                  <a:cubicBezTo>
                    <a:pt x="12" y="0"/>
                    <a:pt x="1" y="12"/>
                    <a:pt x="1" y="36"/>
                  </a:cubicBezTo>
                  <a:lnTo>
                    <a:pt x="1" y="583"/>
                  </a:lnTo>
                  <a:cubicBezTo>
                    <a:pt x="1" y="595"/>
                    <a:pt x="12" y="619"/>
                    <a:pt x="36" y="619"/>
                  </a:cubicBezTo>
                  <a:lnTo>
                    <a:pt x="1906" y="619"/>
                  </a:lnTo>
                  <a:cubicBezTo>
                    <a:pt x="1917" y="619"/>
                    <a:pt x="1941" y="595"/>
                    <a:pt x="1941" y="583"/>
                  </a:cubicBezTo>
                  <a:lnTo>
                    <a:pt x="1941" y="36"/>
                  </a:lnTo>
                  <a:cubicBezTo>
                    <a:pt x="1941" y="12"/>
                    <a:pt x="1917" y="0"/>
                    <a:pt x="1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3" name="Google Shape;2553;p53"/>
            <p:cNvSpPr/>
            <p:nvPr/>
          </p:nvSpPr>
          <p:spPr>
            <a:xfrm>
              <a:off x="4059699" y="2716769"/>
              <a:ext cx="37219" cy="34723"/>
            </a:xfrm>
            <a:custGeom>
              <a:avLst/>
              <a:gdLst/>
              <a:ahLst/>
              <a:cxnLst/>
              <a:rect l="l" t="t" r="r" b="b"/>
              <a:pathLst>
                <a:path w="1596" h="1489" extrusionOk="0">
                  <a:moveTo>
                    <a:pt x="310" y="0"/>
                  </a:moveTo>
                  <a:lnTo>
                    <a:pt x="0" y="489"/>
                  </a:lnTo>
                  <a:lnTo>
                    <a:pt x="310" y="489"/>
                  </a:lnTo>
                  <a:lnTo>
                    <a:pt x="536" y="1489"/>
                  </a:lnTo>
                  <a:lnTo>
                    <a:pt x="1060" y="1489"/>
                  </a:lnTo>
                  <a:lnTo>
                    <a:pt x="1310" y="477"/>
                  </a:lnTo>
                  <a:lnTo>
                    <a:pt x="1596" y="477"/>
                  </a:lnTo>
                  <a:lnTo>
                    <a:pt x="131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4" name="Google Shape;2554;p53"/>
            <p:cNvSpPr/>
            <p:nvPr/>
          </p:nvSpPr>
          <p:spPr>
            <a:xfrm>
              <a:off x="4058580" y="2715930"/>
              <a:ext cx="39178" cy="36682"/>
            </a:xfrm>
            <a:custGeom>
              <a:avLst/>
              <a:gdLst/>
              <a:ahLst/>
              <a:cxnLst/>
              <a:rect l="l" t="t" r="r" b="b"/>
              <a:pathLst>
                <a:path w="1680" h="1573" extrusionOk="0">
                  <a:moveTo>
                    <a:pt x="1334" y="84"/>
                  </a:moveTo>
                  <a:lnTo>
                    <a:pt x="1572" y="465"/>
                  </a:lnTo>
                  <a:lnTo>
                    <a:pt x="1358" y="465"/>
                  </a:lnTo>
                  <a:cubicBezTo>
                    <a:pt x="1346" y="465"/>
                    <a:pt x="1334" y="477"/>
                    <a:pt x="1322" y="501"/>
                  </a:cubicBezTo>
                  <a:lnTo>
                    <a:pt x="1072" y="1489"/>
                  </a:lnTo>
                  <a:lnTo>
                    <a:pt x="620" y="1489"/>
                  </a:lnTo>
                  <a:lnTo>
                    <a:pt x="382" y="525"/>
                  </a:lnTo>
                  <a:cubicBezTo>
                    <a:pt x="382" y="501"/>
                    <a:pt x="358" y="489"/>
                    <a:pt x="346" y="489"/>
                  </a:cubicBezTo>
                  <a:lnTo>
                    <a:pt x="108" y="489"/>
                  </a:lnTo>
                  <a:lnTo>
                    <a:pt x="370" y="84"/>
                  </a:lnTo>
                  <a:close/>
                  <a:moveTo>
                    <a:pt x="358" y="1"/>
                  </a:moveTo>
                  <a:cubicBezTo>
                    <a:pt x="346" y="1"/>
                    <a:pt x="334" y="13"/>
                    <a:pt x="322" y="13"/>
                  </a:cubicBezTo>
                  <a:lnTo>
                    <a:pt x="13" y="513"/>
                  </a:lnTo>
                  <a:cubicBezTo>
                    <a:pt x="1" y="537"/>
                    <a:pt x="25" y="560"/>
                    <a:pt x="48" y="560"/>
                  </a:cubicBezTo>
                  <a:lnTo>
                    <a:pt x="322" y="560"/>
                  </a:lnTo>
                  <a:lnTo>
                    <a:pt x="548" y="1537"/>
                  </a:lnTo>
                  <a:cubicBezTo>
                    <a:pt x="560" y="1549"/>
                    <a:pt x="572" y="1572"/>
                    <a:pt x="584" y="1572"/>
                  </a:cubicBezTo>
                  <a:lnTo>
                    <a:pt x="1108" y="1572"/>
                  </a:lnTo>
                  <a:cubicBezTo>
                    <a:pt x="1120" y="1560"/>
                    <a:pt x="1132" y="1549"/>
                    <a:pt x="1144" y="1537"/>
                  </a:cubicBezTo>
                  <a:lnTo>
                    <a:pt x="1394" y="548"/>
                  </a:lnTo>
                  <a:lnTo>
                    <a:pt x="1644" y="548"/>
                  </a:lnTo>
                  <a:cubicBezTo>
                    <a:pt x="1656" y="548"/>
                    <a:pt x="1668" y="537"/>
                    <a:pt x="1680" y="525"/>
                  </a:cubicBezTo>
                  <a:cubicBezTo>
                    <a:pt x="1680" y="513"/>
                    <a:pt x="1680" y="501"/>
                    <a:pt x="1680" y="489"/>
                  </a:cubicBezTo>
                  <a:lnTo>
                    <a:pt x="1394" y="25"/>
                  </a:lnTo>
                  <a:cubicBezTo>
                    <a:pt x="1394" y="13"/>
                    <a:pt x="1382" y="1"/>
                    <a:pt x="1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5" name="Google Shape;2555;p53"/>
            <p:cNvSpPr/>
            <p:nvPr/>
          </p:nvSpPr>
          <p:spPr>
            <a:xfrm>
              <a:off x="4064130" y="2750909"/>
              <a:ext cx="28357" cy="26422"/>
            </a:xfrm>
            <a:custGeom>
              <a:avLst/>
              <a:gdLst/>
              <a:ahLst/>
              <a:cxnLst/>
              <a:rect l="l" t="t" r="r" b="b"/>
              <a:pathLst>
                <a:path w="1216" h="1133" extrusionOk="0">
                  <a:moveTo>
                    <a:pt x="227" y="1"/>
                  </a:moveTo>
                  <a:lnTo>
                    <a:pt x="1" y="370"/>
                  </a:lnTo>
                  <a:lnTo>
                    <a:pt x="227" y="370"/>
                  </a:lnTo>
                  <a:lnTo>
                    <a:pt x="418" y="1132"/>
                  </a:lnTo>
                  <a:lnTo>
                    <a:pt x="799" y="1132"/>
                  </a:lnTo>
                  <a:lnTo>
                    <a:pt x="1001" y="358"/>
                  </a:lnTo>
                  <a:lnTo>
                    <a:pt x="1215" y="358"/>
                  </a:lnTo>
                  <a:lnTo>
                    <a:pt x="100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6" name="Google Shape;2556;p53"/>
            <p:cNvSpPr/>
            <p:nvPr/>
          </p:nvSpPr>
          <p:spPr>
            <a:xfrm>
              <a:off x="4063034" y="2750093"/>
              <a:ext cx="30269" cy="28334"/>
            </a:xfrm>
            <a:custGeom>
              <a:avLst/>
              <a:gdLst/>
              <a:ahLst/>
              <a:cxnLst/>
              <a:rect l="l" t="t" r="r" b="b"/>
              <a:pathLst>
                <a:path w="1298" h="1215" extrusionOk="0">
                  <a:moveTo>
                    <a:pt x="1024" y="84"/>
                  </a:moveTo>
                  <a:lnTo>
                    <a:pt x="1191" y="357"/>
                  </a:lnTo>
                  <a:lnTo>
                    <a:pt x="1048" y="357"/>
                  </a:lnTo>
                  <a:cubicBezTo>
                    <a:pt x="1024" y="357"/>
                    <a:pt x="1012" y="369"/>
                    <a:pt x="1012" y="393"/>
                  </a:cubicBezTo>
                  <a:lnTo>
                    <a:pt x="822" y="1131"/>
                  </a:lnTo>
                  <a:lnTo>
                    <a:pt x="488" y="1131"/>
                  </a:lnTo>
                  <a:lnTo>
                    <a:pt x="322" y="405"/>
                  </a:lnTo>
                  <a:cubicBezTo>
                    <a:pt x="310" y="393"/>
                    <a:pt x="298" y="381"/>
                    <a:pt x="286" y="381"/>
                  </a:cubicBezTo>
                  <a:lnTo>
                    <a:pt x="119" y="381"/>
                  </a:lnTo>
                  <a:lnTo>
                    <a:pt x="310" y="84"/>
                  </a:lnTo>
                  <a:close/>
                  <a:moveTo>
                    <a:pt x="274" y="0"/>
                  </a:moveTo>
                  <a:cubicBezTo>
                    <a:pt x="262" y="0"/>
                    <a:pt x="250" y="0"/>
                    <a:pt x="238" y="12"/>
                  </a:cubicBezTo>
                  <a:lnTo>
                    <a:pt x="0" y="393"/>
                  </a:lnTo>
                  <a:cubicBezTo>
                    <a:pt x="0" y="405"/>
                    <a:pt x="0" y="417"/>
                    <a:pt x="0" y="429"/>
                  </a:cubicBezTo>
                  <a:cubicBezTo>
                    <a:pt x="12" y="441"/>
                    <a:pt x="24" y="441"/>
                    <a:pt x="36" y="441"/>
                  </a:cubicBezTo>
                  <a:lnTo>
                    <a:pt x="238" y="441"/>
                  </a:lnTo>
                  <a:lnTo>
                    <a:pt x="417" y="1179"/>
                  </a:lnTo>
                  <a:cubicBezTo>
                    <a:pt x="417" y="1203"/>
                    <a:pt x="441" y="1215"/>
                    <a:pt x="453" y="1215"/>
                  </a:cubicBezTo>
                  <a:lnTo>
                    <a:pt x="846" y="1215"/>
                  </a:lnTo>
                  <a:cubicBezTo>
                    <a:pt x="869" y="1215"/>
                    <a:pt x="881" y="1191"/>
                    <a:pt x="893" y="1179"/>
                  </a:cubicBezTo>
                  <a:lnTo>
                    <a:pt x="1084" y="429"/>
                  </a:lnTo>
                  <a:lnTo>
                    <a:pt x="1262" y="429"/>
                  </a:lnTo>
                  <a:cubicBezTo>
                    <a:pt x="1274" y="429"/>
                    <a:pt x="1286" y="429"/>
                    <a:pt x="1298" y="417"/>
                  </a:cubicBezTo>
                  <a:cubicBezTo>
                    <a:pt x="1298" y="405"/>
                    <a:pt x="1298" y="381"/>
                    <a:pt x="1298" y="381"/>
                  </a:cubicBezTo>
                  <a:lnTo>
                    <a:pt x="1084" y="12"/>
                  </a:lnTo>
                  <a:cubicBezTo>
                    <a:pt x="1072" y="0"/>
                    <a:pt x="1060" y="0"/>
                    <a:pt x="10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7" name="Google Shape;2557;p53"/>
            <p:cNvSpPr/>
            <p:nvPr/>
          </p:nvSpPr>
          <p:spPr>
            <a:xfrm>
              <a:off x="5868032" y="3716579"/>
              <a:ext cx="69167" cy="52237"/>
            </a:xfrm>
            <a:custGeom>
              <a:avLst/>
              <a:gdLst/>
              <a:ahLst/>
              <a:cxnLst/>
              <a:rect l="l" t="t" r="r" b="b"/>
              <a:pathLst>
                <a:path w="2966" h="2240" extrusionOk="0">
                  <a:moveTo>
                    <a:pt x="2834" y="1"/>
                  </a:moveTo>
                  <a:cubicBezTo>
                    <a:pt x="1382" y="156"/>
                    <a:pt x="239" y="1025"/>
                    <a:pt x="1" y="2120"/>
                  </a:cubicBezTo>
                  <a:lnTo>
                    <a:pt x="822" y="2239"/>
                  </a:lnTo>
                  <a:cubicBezTo>
                    <a:pt x="822" y="1334"/>
                    <a:pt x="1751" y="596"/>
                    <a:pt x="2965" y="477"/>
                  </a:cubicBezTo>
                  <a:lnTo>
                    <a:pt x="2834" y="1"/>
                  </a:ln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8" name="Google Shape;2558;p53"/>
            <p:cNvSpPr/>
            <p:nvPr/>
          </p:nvSpPr>
          <p:spPr>
            <a:xfrm>
              <a:off x="5866656" y="3776278"/>
              <a:ext cx="68607" cy="58603"/>
            </a:xfrm>
            <a:custGeom>
              <a:avLst/>
              <a:gdLst/>
              <a:ahLst/>
              <a:cxnLst/>
              <a:rect l="l" t="t" r="r" b="b"/>
              <a:pathLst>
                <a:path w="2942" h="2513" extrusionOk="0">
                  <a:moveTo>
                    <a:pt x="0" y="1"/>
                  </a:moveTo>
                  <a:cubicBezTo>
                    <a:pt x="0" y="1215"/>
                    <a:pt x="1096" y="2227"/>
                    <a:pt x="2560" y="2513"/>
                  </a:cubicBezTo>
                  <a:lnTo>
                    <a:pt x="2941" y="1906"/>
                  </a:lnTo>
                  <a:cubicBezTo>
                    <a:pt x="1822" y="1775"/>
                    <a:pt x="917" y="1001"/>
                    <a:pt x="715" y="1"/>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9" name="Google Shape;2559;p53"/>
            <p:cNvSpPr/>
            <p:nvPr/>
          </p:nvSpPr>
          <p:spPr>
            <a:xfrm>
              <a:off x="5957440" y="3774342"/>
              <a:ext cx="66392" cy="60002"/>
            </a:xfrm>
            <a:custGeom>
              <a:avLst/>
              <a:gdLst/>
              <a:ahLst/>
              <a:cxnLst/>
              <a:rect l="l" t="t" r="r" b="b"/>
              <a:pathLst>
                <a:path w="2847" h="2573" extrusionOk="0">
                  <a:moveTo>
                    <a:pt x="2096" y="0"/>
                  </a:moveTo>
                  <a:cubicBezTo>
                    <a:pt x="1941" y="1000"/>
                    <a:pt x="1096" y="1798"/>
                    <a:pt x="1" y="1989"/>
                  </a:cubicBezTo>
                  <a:lnTo>
                    <a:pt x="358" y="2572"/>
                  </a:lnTo>
                  <a:cubicBezTo>
                    <a:pt x="1798" y="2274"/>
                    <a:pt x="2846" y="1274"/>
                    <a:pt x="2846" y="84"/>
                  </a:cubicBezTo>
                  <a:lnTo>
                    <a:pt x="2846" y="0"/>
                  </a:ln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0" name="Google Shape;2560;p53"/>
            <p:cNvSpPr/>
            <p:nvPr/>
          </p:nvSpPr>
          <p:spPr>
            <a:xfrm>
              <a:off x="5955504" y="3717139"/>
              <a:ext cx="66369" cy="51677"/>
            </a:xfrm>
            <a:custGeom>
              <a:avLst/>
              <a:gdLst/>
              <a:ahLst/>
              <a:cxnLst/>
              <a:rect l="l" t="t" r="r" b="b"/>
              <a:pathLst>
                <a:path w="2846" h="2216" extrusionOk="0">
                  <a:moveTo>
                    <a:pt x="238" y="1"/>
                  </a:moveTo>
                  <a:lnTo>
                    <a:pt x="0" y="477"/>
                  </a:lnTo>
                  <a:cubicBezTo>
                    <a:pt x="1131" y="632"/>
                    <a:pt x="1977" y="1358"/>
                    <a:pt x="1977" y="2215"/>
                  </a:cubicBezTo>
                  <a:lnTo>
                    <a:pt x="2846" y="1965"/>
                  </a:lnTo>
                  <a:cubicBezTo>
                    <a:pt x="2560" y="977"/>
                    <a:pt x="1536" y="203"/>
                    <a:pt x="238" y="1"/>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1" name="Google Shape;2561;p53"/>
            <p:cNvSpPr/>
            <p:nvPr/>
          </p:nvSpPr>
          <p:spPr>
            <a:xfrm>
              <a:off x="5886921" y="3727423"/>
              <a:ext cx="114688" cy="83859"/>
            </a:xfrm>
            <a:custGeom>
              <a:avLst/>
              <a:gdLst/>
              <a:ahLst/>
              <a:cxnLst/>
              <a:rect l="l" t="t" r="r" b="b"/>
              <a:pathLst>
                <a:path w="4918" h="3596" extrusionOk="0">
                  <a:moveTo>
                    <a:pt x="2465" y="0"/>
                  </a:moveTo>
                  <a:cubicBezTo>
                    <a:pt x="1108" y="0"/>
                    <a:pt x="0" y="810"/>
                    <a:pt x="0" y="1798"/>
                  </a:cubicBezTo>
                  <a:cubicBezTo>
                    <a:pt x="0" y="2798"/>
                    <a:pt x="1108" y="3596"/>
                    <a:pt x="2465" y="3596"/>
                  </a:cubicBezTo>
                  <a:cubicBezTo>
                    <a:pt x="3822" y="3596"/>
                    <a:pt x="4918" y="2798"/>
                    <a:pt x="4918" y="1798"/>
                  </a:cubicBezTo>
                  <a:cubicBezTo>
                    <a:pt x="4918" y="810"/>
                    <a:pt x="3822" y="0"/>
                    <a:pt x="2465" y="0"/>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2" name="Google Shape;2562;p53"/>
            <p:cNvSpPr/>
            <p:nvPr/>
          </p:nvSpPr>
          <p:spPr>
            <a:xfrm>
              <a:off x="5868032" y="3711309"/>
              <a:ext cx="70543" cy="53053"/>
            </a:xfrm>
            <a:custGeom>
              <a:avLst/>
              <a:gdLst/>
              <a:ahLst/>
              <a:cxnLst/>
              <a:rect l="l" t="t" r="r" b="b"/>
              <a:pathLst>
                <a:path w="3025" h="2275" extrusionOk="0">
                  <a:moveTo>
                    <a:pt x="2894" y="1"/>
                  </a:moveTo>
                  <a:cubicBezTo>
                    <a:pt x="1418" y="167"/>
                    <a:pt x="239" y="1048"/>
                    <a:pt x="1" y="2168"/>
                  </a:cubicBezTo>
                  <a:lnTo>
                    <a:pt x="834" y="2275"/>
                  </a:lnTo>
                  <a:cubicBezTo>
                    <a:pt x="834" y="1370"/>
                    <a:pt x="1799" y="608"/>
                    <a:pt x="3025" y="489"/>
                  </a:cubicBezTo>
                  <a:lnTo>
                    <a:pt x="28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3" name="Google Shape;2563;p53"/>
            <p:cNvSpPr/>
            <p:nvPr/>
          </p:nvSpPr>
          <p:spPr>
            <a:xfrm>
              <a:off x="5866096" y="3709583"/>
              <a:ext cx="74437" cy="56714"/>
            </a:xfrm>
            <a:custGeom>
              <a:avLst/>
              <a:gdLst/>
              <a:ahLst/>
              <a:cxnLst/>
              <a:rect l="l" t="t" r="r" b="b"/>
              <a:pathLst>
                <a:path w="3192" h="2432" extrusionOk="0">
                  <a:moveTo>
                    <a:pt x="2917" y="158"/>
                  </a:moveTo>
                  <a:lnTo>
                    <a:pt x="3013" y="503"/>
                  </a:lnTo>
                  <a:cubicBezTo>
                    <a:pt x="1810" y="646"/>
                    <a:pt x="893" y="1384"/>
                    <a:pt x="846" y="2277"/>
                  </a:cubicBezTo>
                  <a:lnTo>
                    <a:pt x="167" y="2182"/>
                  </a:lnTo>
                  <a:cubicBezTo>
                    <a:pt x="441" y="1134"/>
                    <a:pt x="1524" y="337"/>
                    <a:pt x="2917" y="158"/>
                  </a:cubicBezTo>
                  <a:close/>
                  <a:moveTo>
                    <a:pt x="2984" y="0"/>
                  </a:moveTo>
                  <a:cubicBezTo>
                    <a:pt x="2978" y="0"/>
                    <a:pt x="2971" y="1"/>
                    <a:pt x="2965" y="3"/>
                  </a:cubicBezTo>
                  <a:cubicBezTo>
                    <a:pt x="1453" y="170"/>
                    <a:pt x="250" y="1063"/>
                    <a:pt x="0" y="2230"/>
                  </a:cubicBezTo>
                  <a:cubicBezTo>
                    <a:pt x="0" y="2253"/>
                    <a:pt x="0" y="2277"/>
                    <a:pt x="12" y="2289"/>
                  </a:cubicBezTo>
                  <a:cubicBezTo>
                    <a:pt x="24" y="2301"/>
                    <a:pt x="36" y="2313"/>
                    <a:pt x="60" y="2325"/>
                  </a:cubicBezTo>
                  <a:lnTo>
                    <a:pt x="905" y="2432"/>
                  </a:lnTo>
                  <a:lnTo>
                    <a:pt x="917" y="2432"/>
                  </a:lnTo>
                  <a:cubicBezTo>
                    <a:pt x="929" y="2432"/>
                    <a:pt x="953" y="2420"/>
                    <a:pt x="965" y="2408"/>
                  </a:cubicBezTo>
                  <a:cubicBezTo>
                    <a:pt x="977" y="2396"/>
                    <a:pt x="989" y="2384"/>
                    <a:pt x="989" y="2361"/>
                  </a:cubicBezTo>
                  <a:cubicBezTo>
                    <a:pt x="989" y="1491"/>
                    <a:pt x="1905" y="753"/>
                    <a:pt x="3120" y="646"/>
                  </a:cubicBezTo>
                  <a:cubicBezTo>
                    <a:pt x="3156" y="634"/>
                    <a:pt x="3191" y="587"/>
                    <a:pt x="3179" y="551"/>
                  </a:cubicBezTo>
                  <a:lnTo>
                    <a:pt x="3048" y="51"/>
                  </a:lnTo>
                  <a:cubicBezTo>
                    <a:pt x="3039" y="21"/>
                    <a:pt x="3013" y="0"/>
                    <a:pt x="29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4" name="Google Shape;2564;p53"/>
            <p:cNvSpPr/>
            <p:nvPr/>
          </p:nvSpPr>
          <p:spPr>
            <a:xfrm>
              <a:off x="5866656" y="3772127"/>
              <a:ext cx="70263" cy="59979"/>
            </a:xfrm>
            <a:custGeom>
              <a:avLst/>
              <a:gdLst/>
              <a:ahLst/>
              <a:cxnLst/>
              <a:rect l="l" t="t" r="r" b="b"/>
              <a:pathLst>
                <a:path w="3013" h="2572" extrusionOk="0">
                  <a:moveTo>
                    <a:pt x="0" y="0"/>
                  </a:moveTo>
                  <a:cubicBezTo>
                    <a:pt x="0" y="1250"/>
                    <a:pt x="1108" y="2286"/>
                    <a:pt x="2608" y="2572"/>
                  </a:cubicBezTo>
                  <a:lnTo>
                    <a:pt x="3013" y="1953"/>
                  </a:lnTo>
                  <a:cubicBezTo>
                    <a:pt x="1858" y="1822"/>
                    <a:pt x="941" y="1024"/>
                    <a:pt x="7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5" name="Google Shape;2565;p53"/>
            <p:cNvSpPr/>
            <p:nvPr/>
          </p:nvSpPr>
          <p:spPr>
            <a:xfrm>
              <a:off x="5864977" y="3770448"/>
              <a:ext cx="73598" cy="63337"/>
            </a:xfrm>
            <a:custGeom>
              <a:avLst/>
              <a:gdLst/>
              <a:ahLst/>
              <a:cxnLst/>
              <a:rect l="l" t="t" r="r" b="b"/>
              <a:pathLst>
                <a:path w="3156" h="2716" extrusionOk="0">
                  <a:moveTo>
                    <a:pt x="751" y="155"/>
                  </a:moveTo>
                  <a:cubicBezTo>
                    <a:pt x="989" y="1156"/>
                    <a:pt x="1858" y="1918"/>
                    <a:pt x="2965" y="2084"/>
                  </a:cubicBezTo>
                  <a:lnTo>
                    <a:pt x="2656" y="2560"/>
                  </a:lnTo>
                  <a:cubicBezTo>
                    <a:pt x="1215" y="2263"/>
                    <a:pt x="203" y="1286"/>
                    <a:pt x="156" y="155"/>
                  </a:cubicBezTo>
                  <a:close/>
                  <a:moveTo>
                    <a:pt x="72" y="1"/>
                  </a:moveTo>
                  <a:cubicBezTo>
                    <a:pt x="37" y="1"/>
                    <a:pt x="1" y="36"/>
                    <a:pt x="1" y="72"/>
                  </a:cubicBezTo>
                  <a:cubicBezTo>
                    <a:pt x="1" y="1334"/>
                    <a:pt x="1096" y="2418"/>
                    <a:pt x="2668" y="2715"/>
                  </a:cubicBezTo>
                  <a:lnTo>
                    <a:pt x="2680" y="2715"/>
                  </a:lnTo>
                  <a:cubicBezTo>
                    <a:pt x="2715" y="2715"/>
                    <a:pt x="2739" y="2703"/>
                    <a:pt x="2751" y="2680"/>
                  </a:cubicBezTo>
                  <a:lnTo>
                    <a:pt x="3144" y="2060"/>
                  </a:lnTo>
                  <a:cubicBezTo>
                    <a:pt x="3156" y="2037"/>
                    <a:pt x="3156" y="2013"/>
                    <a:pt x="3144" y="1989"/>
                  </a:cubicBezTo>
                  <a:cubicBezTo>
                    <a:pt x="3144" y="1965"/>
                    <a:pt x="3120" y="1953"/>
                    <a:pt x="3096" y="1941"/>
                  </a:cubicBezTo>
                  <a:cubicBezTo>
                    <a:pt x="1977" y="1822"/>
                    <a:pt x="1084" y="1060"/>
                    <a:pt x="870" y="60"/>
                  </a:cubicBezTo>
                  <a:cubicBezTo>
                    <a:pt x="870" y="24"/>
                    <a:pt x="834" y="1"/>
                    <a:pt x="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6" name="Google Shape;2566;p53"/>
            <p:cNvSpPr/>
            <p:nvPr/>
          </p:nvSpPr>
          <p:spPr>
            <a:xfrm>
              <a:off x="5959376" y="3770448"/>
              <a:ext cx="67791" cy="61378"/>
            </a:xfrm>
            <a:custGeom>
              <a:avLst/>
              <a:gdLst/>
              <a:ahLst/>
              <a:cxnLst/>
              <a:rect l="l" t="t" r="r" b="b"/>
              <a:pathLst>
                <a:path w="2907" h="2632" extrusionOk="0">
                  <a:moveTo>
                    <a:pt x="2144" y="1"/>
                  </a:moveTo>
                  <a:cubicBezTo>
                    <a:pt x="1989" y="1025"/>
                    <a:pt x="1120" y="1834"/>
                    <a:pt x="1" y="2025"/>
                  </a:cubicBezTo>
                  <a:lnTo>
                    <a:pt x="370" y="2632"/>
                  </a:lnTo>
                  <a:cubicBezTo>
                    <a:pt x="1834" y="2322"/>
                    <a:pt x="2906" y="1298"/>
                    <a:pt x="2906" y="72"/>
                  </a:cubicBezTo>
                  <a:lnTo>
                    <a:pt x="29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7" name="Google Shape;2567;p53"/>
            <p:cNvSpPr/>
            <p:nvPr/>
          </p:nvSpPr>
          <p:spPr>
            <a:xfrm>
              <a:off x="5957720" y="3768792"/>
              <a:ext cx="71103" cy="64713"/>
            </a:xfrm>
            <a:custGeom>
              <a:avLst/>
              <a:gdLst/>
              <a:ahLst/>
              <a:cxnLst/>
              <a:rect l="l" t="t" r="r" b="b"/>
              <a:pathLst>
                <a:path w="3049" h="2775" extrusionOk="0">
                  <a:moveTo>
                    <a:pt x="2906" y="143"/>
                  </a:moveTo>
                  <a:cubicBezTo>
                    <a:pt x="2906" y="1286"/>
                    <a:pt x="1905" y="2298"/>
                    <a:pt x="477" y="2620"/>
                  </a:cubicBezTo>
                  <a:lnTo>
                    <a:pt x="191" y="2155"/>
                  </a:lnTo>
                  <a:cubicBezTo>
                    <a:pt x="1274" y="1917"/>
                    <a:pt x="2108" y="1131"/>
                    <a:pt x="2275" y="143"/>
                  </a:cubicBezTo>
                  <a:close/>
                  <a:moveTo>
                    <a:pt x="2215" y="0"/>
                  </a:moveTo>
                  <a:cubicBezTo>
                    <a:pt x="2179" y="0"/>
                    <a:pt x="2156" y="24"/>
                    <a:pt x="2144" y="60"/>
                  </a:cubicBezTo>
                  <a:cubicBezTo>
                    <a:pt x="2001" y="1048"/>
                    <a:pt x="1155" y="1834"/>
                    <a:pt x="60" y="2024"/>
                  </a:cubicBezTo>
                  <a:cubicBezTo>
                    <a:pt x="36" y="2036"/>
                    <a:pt x="24" y="2048"/>
                    <a:pt x="12" y="2072"/>
                  </a:cubicBezTo>
                  <a:cubicBezTo>
                    <a:pt x="0" y="2096"/>
                    <a:pt x="0" y="2119"/>
                    <a:pt x="12" y="2143"/>
                  </a:cubicBezTo>
                  <a:lnTo>
                    <a:pt x="381" y="2739"/>
                  </a:lnTo>
                  <a:cubicBezTo>
                    <a:pt x="393" y="2762"/>
                    <a:pt x="417" y="2774"/>
                    <a:pt x="441" y="2774"/>
                  </a:cubicBezTo>
                  <a:lnTo>
                    <a:pt x="465" y="2774"/>
                  </a:lnTo>
                  <a:cubicBezTo>
                    <a:pt x="1989" y="2453"/>
                    <a:pt x="3048" y="1381"/>
                    <a:pt x="3048" y="155"/>
                  </a:cubicBezTo>
                  <a:lnTo>
                    <a:pt x="3048" y="72"/>
                  </a:lnTo>
                  <a:cubicBezTo>
                    <a:pt x="3048" y="36"/>
                    <a:pt x="3025" y="0"/>
                    <a:pt x="2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8" name="Google Shape;2568;p53"/>
            <p:cNvSpPr/>
            <p:nvPr/>
          </p:nvSpPr>
          <p:spPr>
            <a:xfrm>
              <a:off x="5957440" y="3712148"/>
              <a:ext cx="67768" cy="52493"/>
            </a:xfrm>
            <a:custGeom>
              <a:avLst/>
              <a:gdLst/>
              <a:ahLst/>
              <a:cxnLst/>
              <a:rect l="l" t="t" r="r" b="b"/>
              <a:pathLst>
                <a:path w="2906" h="2251" extrusionOk="0">
                  <a:moveTo>
                    <a:pt x="239" y="0"/>
                  </a:moveTo>
                  <a:lnTo>
                    <a:pt x="1" y="477"/>
                  </a:lnTo>
                  <a:cubicBezTo>
                    <a:pt x="1155" y="643"/>
                    <a:pt x="2025" y="1370"/>
                    <a:pt x="2025" y="2251"/>
                  </a:cubicBezTo>
                  <a:lnTo>
                    <a:pt x="2906" y="2012"/>
                  </a:lnTo>
                  <a:cubicBezTo>
                    <a:pt x="2608" y="1000"/>
                    <a:pt x="1572" y="203"/>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9" name="Google Shape;2569;p53"/>
            <p:cNvSpPr/>
            <p:nvPr/>
          </p:nvSpPr>
          <p:spPr>
            <a:xfrm>
              <a:off x="5955504" y="3710120"/>
              <a:ext cx="71662" cy="56178"/>
            </a:xfrm>
            <a:custGeom>
              <a:avLst/>
              <a:gdLst/>
              <a:ahLst/>
              <a:cxnLst/>
              <a:rect l="l" t="t" r="r" b="b"/>
              <a:pathLst>
                <a:path w="3073" h="2409" extrusionOk="0">
                  <a:moveTo>
                    <a:pt x="369" y="159"/>
                  </a:moveTo>
                  <a:cubicBezTo>
                    <a:pt x="1608" y="373"/>
                    <a:pt x="2584" y="1099"/>
                    <a:pt x="2893" y="2040"/>
                  </a:cubicBezTo>
                  <a:lnTo>
                    <a:pt x="2179" y="2242"/>
                  </a:lnTo>
                  <a:cubicBezTo>
                    <a:pt x="2120" y="1409"/>
                    <a:pt x="1310" y="695"/>
                    <a:pt x="191" y="504"/>
                  </a:cubicBezTo>
                  <a:lnTo>
                    <a:pt x="369" y="159"/>
                  </a:lnTo>
                  <a:close/>
                  <a:moveTo>
                    <a:pt x="315" y="1"/>
                  </a:moveTo>
                  <a:cubicBezTo>
                    <a:pt x="290" y="1"/>
                    <a:pt x="272" y="20"/>
                    <a:pt x="262" y="40"/>
                  </a:cubicBezTo>
                  <a:lnTo>
                    <a:pt x="12" y="528"/>
                  </a:lnTo>
                  <a:cubicBezTo>
                    <a:pt x="0" y="552"/>
                    <a:pt x="0" y="575"/>
                    <a:pt x="12" y="599"/>
                  </a:cubicBezTo>
                  <a:cubicBezTo>
                    <a:pt x="24" y="623"/>
                    <a:pt x="48" y="635"/>
                    <a:pt x="72" y="635"/>
                  </a:cubicBezTo>
                  <a:cubicBezTo>
                    <a:pt x="1203" y="802"/>
                    <a:pt x="2024" y="1516"/>
                    <a:pt x="2024" y="2338"/>
                  </a:cubicBezTo>
                  <a:cubicBezTo>
                    <a:pt x="2024" y="2361"/>
                    <a:pt x="2036" y="2373"/>
                    <a:pt x="2060" y="2397"/>
                  </a:cubicBezTo>
                  <a:cubicBezTo>
                    <a:pt x="2072" y="2397"/>
                    <a:pt x="2084" y="2409"/>
                    <a:pt x="2108" y="2409"/>
                  </a:cubicBezTo>
                  <a:lnTo>
                    <a:pt x="2120" y="2409"/>
                  </a:lnTo>
                  <a:lnTo>
                    <a:pt x="3013" y="2159"/>
                  </a:lnTo>
                  <a:cubicBezTo>
                    <a:pt x="3036" y="2159"/>
                    <a:pt x="3048" y="2147"/>
                    <a:pt x="3060" y="2123"/>
                  </a:cubicBezTo>
                  <a:cubicBezTo>
                    <a:pt x="3072" y="2111"/>
                    <a:pt x="3072" y="2088"/>
                    <a:pt x="3060" y="2064"/>
                  </a:cubicBezTo>
                  <a:cubicBezTo>
                    <a:pt x="2762" y="1028"/>
                    <a:pt x="1691" y="218"/>
                    <a:pt x="334" y="4"/>
                  </a:cubicBezTo>
                  <a:cubicBezTo>
                    <a:pt x="327" y="2"/>
                    <a:pt x="321"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0" name="Google Shape;2570;p53"/>
            <p:cNvSpPr/>
            <p:nvPr/>
          </p:nvSpPr>
          <p:spPr>
            <a:xfrm>
              <a:off x="5887481" y="3722409"/>
              <a:ext cx="117183" cy="85538"/>
            </a:xfrm>
            <a:custGeom>
              <a:avLst/>
              <a:gdLst/>
              <a:ahLst/>
              <a:cxnLst/>
              <a:rect l="l" t="t" r="r" b="b"/>
              <a:pathLst>
                <a:path w="5025" h="3668" extrusionOk="0">
                  <a:moveTo>
                    <a:pt x="2512" y="1"/>
                  </a:moveTo>
                  <a:cubicBezTo>
                    <a:pt x="1119" y="1"/>
                    <a:pt x="0" y="822"/>
                    <a:pt x="0" y="1834"/>
                  </a:cubicBezTo>
                  <a:cubicBezTo>
                    <a:pt x="0" y="2846"/>
                    <a:pt x="1119" y="3668"/>
                    <a:pt x="2512" y="3668"/>
                  </a:cubicBezTo>
                  <a:cubicBezTo>
                    <a:pt x="3894" y="3668"/>
                    <a:pt x="5025" y="2846"/>
                    <a:pt x="5025" y="1834"/>
                  </a:cubicBezTo>
                  <a:cubicBezTo>
                    <a:pt x="5025" y="822"/>
                    <a:pt x="3894" y="1"/>
                    <a:pt x="2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1" name="Google Shape;2571;p53"/>
            <p:cNvSpPr/>
            <p:nvPr/>
          </p:nvSpPr>
          <p:spPr>
            <a:xfrm>
              <a:off x="5885802" y="3720753"/>
              <a:ext cx="120541" cy="89152"/>
            </a:xfrm>
            <a:custGeom>
              <a:avLst/>
              <a:gdLst/>
              <a:ahLst/>
              <a:cxnLst/>
              <a:rect l="l" t="t" r="r" b="b"/>
              <a:pathLst>
                <a:path w="5169" h="3823" extrusionOk="0">
                  <a:moveTo>
                    <a:pt x="2584" y="143"/>
                  </a:moveTo>
                  <a:lnTo>
                    <a:pt x="2584" y="155"/>
                  </a:lnTo>
                  <a:cubicBezTo>
                    <a:pt x="3930" y="155"/>
                    <a:pt x="5013" y="941"/>
                    <a:pt x="5013" y="1905"/>
                  </a:cubicBezTo>
                  <a:cubicBezTo>
                    <a:pt x="5013" y="2882"/>
                    <a:pt x="3930" y="3668"/>
                    <a:pt x="2584" y="3668"/>
                  </a:cubicBezTo>
                  <a:cubicBezTo>
                    <a:pt x="1239" y="3668"/>
                    <a:pt x="144" y="2882"/>
                    <a:pt x="144" y="1905"/>
                  </a:cubicBezTo>
                  <a:cubicBezTo>
                    <a:pt x="144" y="941"/>
                    <a:pt x="1239" y="143"/>
                    <a:pt x="2584" y="143"/>
                  </a:cubicBezTo>
                  <a:close/>
                  <a:moveTo>
                    <a:pt x="2584" y="0"/>
                  </a:moveTo>
                  <a:cubicBezTo>
                    <a:pt x="1156" y="0"/>
                    <a:pt x="1" y="858"/>
                    <a:pt x="1" y="1905"/>
                  </a:cubicBezTo>
                  <a:cubicBezTo>
                    <a:pt x="1" y="2965"/>
                    <a:pt x="1156" y="3822"/>
                    <a:pt x="2584" y="3822"/>
                  </a:cubicBezTo>
                  <a:cubicBezTo>
                    <a:pt x="4013" y="3822"/>
                    <a:pt x="5168" y="2965"/>
                    <a:pt x="5168" y="1905"/>
                  </a:cubicBezTo>
                  <a:cubicBezTo>
                    <a:pt x="5168" y="858"/>
                    <a:pt x="4013" y="0"/>
                    <a:pt x="2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2" name="Google Shape;2572;p53"/>
            <p:cNvSpPr/>
            <p:nvPr/>
          </p:nvSpPr>
          <p:spPr>
            <a:xfrm>
              <a:off x="6147916" y="3711589"/>
              <a:ext cx="70823" cy="53333"/>
            </a:xfrm>
            <a:custGeom>
              <a:avLst/>
              <a:gdLst/>
              <a:ahLst/>
              <a:cxnLst/>
              <a:rect l="l" t="t" r="r" b="b"/>
              <a:pathLst>
                <a:path w="3037" h="2287" extrusionOk="0">
                  <a:moveTo>
                    <a:pt x="2893" y="0"/>
                  </a:moveTo>
                  <a:cubicBezTo>
                    <a:pt x="1417" y="167"/>
                    <a:pt x="250" y="1048"/>
                    <a:pt x="0" y="2167"/>
                  </a:cubicBezTo>
                  <a:lnTo>
                    <a:pt x="846" y="2286"/>
                  </a:lnTo>
                  <a:cubicBezTo>
                    <a:pt x="846" y="1358"/>
                    <a:pt x="1798" y="608"/>
                    <a:pt x="3036" y="501"/>
                  </a:cubicBezTo>
                  <a:lnTo>
                    <a:pt x="2893" y="0"/>
                  </a:ln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3" name="Google Shape;2573;p53"/>
            <p:cNvSpPr/>
            <p:nvPr/>
          </p:nvSpPr>
          <p:spPr>
            <a:xfrm>
              <a:off x="6140967" y="3772127"/>
              <a:ext cx="68607" cy="58323"/>
            </a:xfrm>
            <a:custGeom>
              <a:avLst/>
              <a:gdLst/>
              <a:ahLst/>
              <a:cxnLst/>
              <a:rect l="l" t="t" r="r" b="b"/>
              <a:pathLst>
                <a:path w="2942" h="2501" extrusionOk="0">
                  <a:moveTo>
                    <a:pt x="1" y="0"/>
                  </a:moveTo>
                  <a:cubicBezTo>
                    <a:pt x="1" y="1214"/>
                    <a:pt x="1084" y="2227"/>
                    <a:pt x="2560" y="2500"/>
                  </a:cubicBezTo>
                  <a:lnTo>
                    <a:pt x="2941" y="1893"/>
                  </a:lnTo>
                  <a:cubicBezTo>
                    <a:pt x="1822" y="1774"/>
                    <a:pt x="917" y="1000"/>
                    <a:pt x="715" y="0"/>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4" name="Google Shape;2574;p53"/>
            <p:cNvSpPr/>
            <p:nvPr/>
          </p:nvSpPr>
          <p:spPr>
            <a:xfrm>
              <a:off x="6231751" y="3770448"/>
              <a:ext cx="66392" cy="59723"/>
            </a:xfrm>
            <a:custGeom>
              <a:avLst/>
              <a:gdLst/>
              <a:ahLst/>
              <a:cxnLst/>
              <a:rect l="l" t="t" r="r" b="b"/>
              <a:pathLst>
                <a:path w="2847" h="2561" extrusionOk="0">
                  <a:moveTo>
                    <a:pt x="2096" y="1"/>
                  </a:moveTo>
                  <a:cubicBezTo>
                    <a:pt x="1942" y="989"/>
                    <a:pt x="1096" y="1787"/>
                    <a:pt x="1" y="1977"/>
                  </a:cubicBezTo>
                  <a:lnTo>
                    <a:pt x="358" y="2560"/>
                  </a:lnTo>
                  <a:cubicBezTo>
                    <a:pt x="1787" y="2263"/>
                    <a:pt x="2847" y="1263"/>
                    <a:pt x="2847" y="72"/>
                  </a:cubicBezTo>
                  <a:lnTo>
                    <a:pt x="2847" y="1"/>
                  </a:ln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5" name="Google Shape;2575;p53"/>
            <p:cNvSpPr/>
            <p:nvPr/>
          </p:nvSpPr>
          <p:spPr>
            <a:xfrm>
              <a:off x="6229815" y="3713524"/>
              <a:ext cx="66392" cy="51117"/>
            </a:xfrm>
            <a:custGeom>
              <a:avLst/>
              <a:gdLst/>
              <a:ahLst/>
              <a:cxnLst/>
              <a:rect l="l" t="t" r="r" b="b"/>
              <a:pathLst>
                <a:path w="2847" h="2192" extrusionOk="0">
                  <a:moveTo>
                    <a:pt x="239" y="1"/>
                  </a:moveTo>
                  <a:lnTo>
                    <a:pt x="1" y="477"/>
                  </a:lnTo>
                  <a:cubicBezTo>
                    <a:pt x="1132" y="632"/>
                    <a:pt x="1977" y="1346"/>
                    <a:pt x="1977" y="2192"/>
                  </a:cubicBezTo>
                  <a:lnTo>
                    <a:pt x="2846" y="1953"/>
                  </a:lnTo>
                  <a:cubicBezTo>
                    <a:pt x="2560" y="977"/>
                    <a:pt x="1537" y="203"/>
                    <a:pt x="239" y="1"/>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6" name="Google Shape;2576;p53"/>
            <p:cNvSpPr/>
            <p:nvPr/>
          </p:nvSpPr>
          <p:spPr>
            <a:xfrm>
              <a:off x="6161232" y="3723808"/>
              <a:ext cx="114711" cy="83322"/>
            </a:xfrm>
            <a:custGeom>
              <a:avLst/>
              <a:gdLst/>
              <a:ahLst/>
              <a:cxnLst/>
              <a:rect l="l" t="t" r="r" b="b"/>
              <a:pathLst>
                <a:path w="4919" h="3573" extrusionOk="0">
                  <a:moveTo>
                    <a:pt x="2465" y="0"/>
                  </a:moveTo>
                  <a:cubicBezTo>
                    <a:pt x="1108" y="0"/>
                    <a:pt x="1" y="798"/>
                    <a:pt x="1" y="1786"/>
                  </a:cubicBezTo>
                  <a:cubicBezTo>
                    <a:pt x="1" y="2775"/>
                    <a:pt x="1108" y="3572"/>
                    <a:pt x="2465" y="3572"/>
                  </a:cubicBezTo>
                  <a:cubicBezTo>
                    <a:pt x="3823" y="3572"/>
                    <a:pt x="4918" y="2775"/>
                    <a:pt x="4918" y="1786"/>
                  </a:cubicBezTo>
                  <a:cubicBezTo>
                    <a:pt x="4918" y="798"/>
                    <a:pt x="3823" y="0"/>
                    <a:pt x="2465" y="0"/>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7" name="Google Shape;2577;p53"/>
            <p:cNvSpPr/>
            <p:nvPr/>
          </p:nvSpPr>
          <p:spPr>
            <a:xfrm>
              <a:off x="6142086" y="3708814"/>
              <a:ext cx="69424" cy="51934"/>
            </a:xfrm>
            <a:custGeom>
              <a:avLst/>
              <a:gdLst/>
              <a:ahLst/>
              <a:cxnLst/>
              <a:rect l="l" t="t" r="r" b="b"/>
              <a:pathLst>
                <a:path w="2977" h="2227" extrusionOk="0">
                  <a:moveTo>
                    <a:pt x="2846" y="0"/>
                  </a:moveTo>
                  <a:cubicBezTo>
                    <a:pt x="1393" y="167"/>
                    <a:pt x="238" y="1024"/>
                    <a:pt x="0" y="2120"/>
                  </a:cubicBezTo>
                  <a:lnTo>
                    <a:pt x="822" y="2227"/>
                  </a:lnTo>
                  <a:cubicBezTo>
                    <a:pt x="822" y="1334"/>
                    <a:pt x="1762" y="596"/>
                    <a:pt x="2977" y="489"/>
                  </a:cubicBezTo>
                  <a:lnTo>
                    <a:pt x="2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8" name="Google Shape;2578;p53"/>
            <p:cNvSpPr/>
            <p:nvPr/>
          </p:nvSpPr>
          <p:spPr>
            <a:xfrm>
              <a:off x="6140127" y="3707065"/>
              <a:ext cx="73062" cy="55362"/>
            </a:xfrm>
            <a:custGeom>
              <a:avLst/>
              <a:gdLst/>
              <a:ahLst/>
              <a:cxnLst/>
              <a:rect l="l" t="t" r="r" b="b"/>
              <a:pathLst>
                <a:path w="3133" h="2374" extrusionOk="0">
                  <a:moveTo>
                    <a:pt x="2870" y="159"/>
                  </a:moveTo>
                  <a:lnTo>
                    <a:pt x="2954" y="492"/>
                  </a:lnTo>
                  <a:cubicBezTo>
                    <a:pt x="1775" y="635"/>
                    <a:pt x="894" y="1349"/>
                    <a:pt x="834" y="2219"/>
                  </a:cubicBezTo>
                  <a:lnTo>
                    <a:pt x="182" y="2124"/>
                  </a:lnTo>
                  <a:lnTo>
                    <a:pt x="182" y="2124"/>
                  </a:lnTo>
                  <a:cubicBezTo>
                    <a:pt x="449" y="1105"/>
                    <a:pt x="1518" y="325"/>
                    <a:pt x="2870" y="159"/>
                  </a:cubicBezTo>
                  <a:close/>
                  <a:moveTo>
                    <a:pt x="2937" y="1"/>
                  </a:moveTo>
                  <a:cubicBezTo>
                    <a:pt x="2931" y="1"/>
                    <a:pt x="2924" y="2"/>
                    <a:pt x="2918" y="4"/>
                  </a:cubicBezTo>
                  <a:cubicBezTo>
                    <a:pt x="1430" y="171"/>
                    <a:pt x="263" y="1040"/>
                    <a:pt x="13" y="2171"/>
                  </a:cubicBezTo>
                  <a:cubicBezTo>
                    <a:pt x="1" y="2195"/>
                    <a:pt x="13" y="2219"/>
                    <a:pt x="25" y="2230"/>
                  </a:cubicBezTo>
                  <a:cubicBezTo>
                    <a:pt x="37" y="2254"/>
                    <a:pt x="49" y="2266"/>
                    <a:pt x="72" y="2266"/>
                  </a:cubicBezTo>
                  <a:lnTo>
                    <a:pt x="894" y="2373"/>
                  </a:lnTo>
                  <a:lnTo>
                    <a:pt x="906" y="2373"/>
                  </a:lnTo>
                  <a:cubicBezTo>
                    <a:pt x="941" y="2373"/>
                    <a:pt x="977" y="2338"/>
                    <a:pt x="977" y="2302"/>
                  </a:cubicBezTo>
                  <a:cubicBezTo>
                    <a:pt x="977" y="1457"/>
                    <a:pt x="1870" y="742"/>
                    <a:pt x="3061" y="635"/>
                  </a:cubicBezTo>
                  <a:cubicBezTo>
                    <a:pt x="3085" y="635"/>
                    <a:pt x="3097" y="623"/>
                    <a:pt x="3108" y="599"/>
                  </a:cubicBezTo>
                  <a:cubicBezTo>
                    <a:pt x="3120" y="587"/>
                    <a:pt x="3132" y="564"/>
                    <a:pt x="3120" y="540"/>
                  </a:cubicBezTo>
                  <a:lnTo>
                    <a:pt x="2989" y="52"/>
                  </a:lnTo>
                  <a:cubicBezTo>
                    <a:pt x="2989" y="22"/>
                    <a:pt x="2965" y="1"/>
                    <a:pt x="29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9" name="Google Shape;2579;p53"/>
            <p:cNvSpPr/>
            <p:nvPr/>
          </p:nvSpPr>
          <p:spPr>
            <a:xfrm>
              <a:off x="6140967" y="3768232"/>
              <a:ext cx="68607" cy="58323"/>
            </a:xfrm>
            <a:custGeom>
              <a:avLst/>
              <a:gdLst/>
              <a:ahLst/>
              <a:cxnLst/>
              <a:rect l="l" t="t" r="r" b="b"/>
              <a:pathLst>
                <a:path w="2942" h="2501" extrusionOk="0">
                  <a:moveTo>
                    <a:pt x="1" y="0"/>
                  </a:moveTo>
                  <a:cubicBezTo>
                    <a:pt x="1" y="1215"/>
                    <a:pt x="1084" y="2227"/>
                    <a:pt x="2560" y="2501"/>
                  </a:cubicBezTo>
                  <a:lnTo>
                    <a:pt x="2941" y="1893"/>
                  </a:lnTo>
                  <a:cubicBezTo>
                    <a:pt x="1822" y="1762"/>
                    <a:pt x="917" y="1000"/>
                    <a:pt x="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0" name="Google Shape;2580;p53"/>
            <p:cNvSpPr/>
            <p:nvPr/>
          </p:nvSpPr>
          <p:spPr>
            <a:xfrm>
              <a:off x="6139311" y="3766833"/>
              <a:ext cx="72199" cy="61658"/>
            </a:xfrm>
            <a:custGeom>
              <a:avLst/>
              <a:gdLst/>
              <a:ahLst/>
              <a:cxnLst/>
              <a:rect l="l" t="t" r="r" b="b"/>
              <a:pathLst>
                <a:path w="3096" h="2644" extrusionOk="0">
                  <a:moveTo>
                    <a:pt x="726" y="144"/>
                  </a:moveTo>
                  <a:cubicBezTo>
                    <a:pt x="953" y="1120"/>
                    <a:pt x="1810" y="1858"/>
                    <a:pt x="2893" y="2025"/>
                  </a:cubicBezTo>
                  <a:lnTo>
                    <a:pt x="2596" y="2477"/>
                  </a:lnTo>
                  <a:cubicBezTo>
                    <a:pt x="1179" y="2203"/>
                    <a:pt x="191" y="1251"/>
                    <a:pt x="143" y="144"/>
                  </a:cubicBezTo>
                  <a:close/>
                  <a:moveTo>
                    <a:pt x="72" y="1"/>
                  </a:moveTo>
                  <a:cubicBezTo>
                    <a:pt x="48" y="1"/>
                    <a:pt x="36" y="1"/>
                    <a:pt x="12" y="13"/>
                  </a:cubicBezTo>
                  <a:cubicBezTo>
                    <a:pt x="0" y="37"/>
                    <a:pt x="0" y="48"/>
                    <a:pt x="0" y="72"/>
                  </a:cubicBezTo>
                  <a:cubicBezTo>
                    <a:pt x="0" y="1287"/>
                    <a:pt x="1072" y="2346"/>
                    <a:pt x="2608" y="2644"/>
                  </a:cubicBezTo>
                  <a:lnTo>
                    <a:pt x="2631" y="2644"/>
                  </a:lnTo>
                  <a:cubicBezTo>
                    <a:pt x="2655" y="2644"/>
                    <a:pt x="2679" y="2620"/>
                    <a:pt x="2691" y="2596"/>
                  </a:cubicBezTo>
                  <a:lnTo>
                    <a:pt x="3084" y="2001"/>
                  </a:lnTo>
                  <a:cubicBezTo>
                    <a:pt x="3096" y="1977"/>
                    <a:pt x="3096" y="1953"/>
                    <a:pt x="3084" y="1930"/>
                  </a:cubicBezTo>
                  <a:cubicBezTo>
                    <a:pt x="3072" y="1906"/>
                    <a:pt x="3048" y="1894"/>
                    <a:pt x="3024" y="1894"/>
                  </a:cubicBezTo>
                  <a:cubicBezTo>
                    <a:pt x="1929" y="1763"/>
                    <a:pt x="1060" y="1025"/>
                    <a:pt x="857" y="60"/>
                  </a:cubicBezTo>
                  <a:cubicBezTo>
                    <a:pt x="846" y="25"/>
                    <a:pt x="822" y="1"/>
                    <a:pt x="7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1" name="Google Shape;2581;p53"/>
            <p:cNvSpPr/>
            <p:nvPr/>
          </p:nvSpPr>
          <p:spPr>
            <a:xfrm>
              <a:off x="6231751" y="3766553"/>
              <a:ext cx="66392" cy="59723"/>
            </a:xfrm>
            <a:custGeom>
              <a:avLst/>
              <a:gdLst/>
              <a:ahLst/>
              <a:cxnLst/>
              <a:rect l="l" t="t" r="r" b="b"/>
              <a:pathLst>
                <a:path w="2847" h="2561" extrusionOk="0">
                  <a:moveTo>
                    <a:pt x="2096" y="1"/>
                  </a:moveTo>
                  <a:cubicBezTo>
                    <a:pt x="1942" y="989"/>
                    <a:pt x="1096" y="1787"/>
                    <a:pt x="1" y="1977"/>
                  </a:cubicBezTo>
                  <a:lnTo>
                    <a:pt x="358" y="2561"/>
                  </a:lnTo>
                  <a:cubicBezTo>
                    <a:pt x="1787" y="2263"/>
                    <a:pt x="2847" y="1263"/>
                    <a:pt x="2847" y="72"/>
                  </a:cubicBezTo>
                  <a:lnTo>
                    <a:pt x="2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2" name="Google Shape;2582;p53"/>
            <p:cNvSpPr/>
            <p:nvPr/>
          </p:nvSpPr>
          <p:spPr>
            <a:xfrm>
              <a:off x="6230095" y="3764898"/>
              <a:ext cx="69703" cy="63057"/>
            </a:xfrm>
            <a:custGeom>
              <a:avLst/>
              <a:gdLst/>
              <a:ahLst/>
              <a:cxnLst/>
              <a:rect l="l" t="t" r="r" b="b"/>
              <a:pathLst>
                <a:path w="2989" h="2704" extrusionOk="0">
                  <a:moveTo>
                    <a:pt x="2846" y="143"/>
                  </a:moveTo>
                  <a:cubicBezTo>
                    <a:pt x="2846" y="1251"/>
                    <a:pt x="1870" y="2239"/>
                    <a:pt x="465" y="2548"/>
                  </a:cubicBezTo>
                  <a:lnTo>
                    <a:pt x="191" y="2096"/>
                  </a:lnTo>
                  <a:cubicBezTo>
                    <a:pt x="1251" y="1870"/>
                    <a:pt x="2048" y="1108"/>
                    <a:pt x="2227" y="143"/>
                  </a:cubicBezTo>
                  <a:close/>
                  <a:moveTo>
                    <a:pt x="2167" y="0"/>
                  </a:moveTo>
                  <a:cubicBezTo>
                    <a:pt x="2132" y="0"/>
                    <a:pt x="2108" y="24"/>
                    <a:pt x="2096" y="60"/>
                  </a:cubicBezTo>
                  <a:cubicBezTo>
                    <a:pt x="1953" y="1013"/>
                    <a:pt x="1132" y="1786"/>
                    <a:pt x="60" y="1977"/>
                  </a:cubicBezTo>
                  <a:cubicBezTo>
                    <a:pt x="36" y="1977"/>
                    <a:pt x="24" y="1989"/>
                    <a:pt x="12" y="2013"/>
                  </a:cubicBezTo>
                  <a:cubicBezTo>
                    <a:pt x="1" y="2036"/>
                    <a:pt x="1" y="2060"/>
                    <a:pt x="12" y="2084"/>
                  </a:cubicBezTo>
                  <a:lnTo>
                    <a:pt x="370" y="2667"/>
                  </a:lnTo>
                  <a:cubicBezTo>
                    <a:pt x="382" y="2691"/>
                    <a:pt x="405" y="2703"/>
                    <a:pt x="429" y="2703"/>
                  </a:cubicBezTo>
                  <a:lnTo>
                    <a:pt x="453" y="2703"/>
                  </a:lnTo>
                  <a:cubicBezTo>
                    <a:pt x="1953" y="2394"/>
                    <a:pt x="2989" y="1334"/>
                    <a:pt x="2989" y="143"/>
                  </a:cubicBezTo>
                  <a:lnTo>
                    <a:pt x="2989" y="72"/>
                  </a:lnTo>
                  <a:cubicBezTo>
                    <a:pt x="2989" y="24"/>
                    <a:pt x="2953" y="0"/>
                    <a:pt x="29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3" name="Google Shape;2583;p53"/>
            <p:cNvSpPr/>
            <p:nvPr/>
          </p:nvSpPr>
          <p:spPr>
            <a:xfrm>
              <a:off x="6229815" y="3709653"/>
              <a:ext cx="66392" cy="51094"/>
            </a:xfrm>
            <a:custGeom>
              <a:avLst/>
              <a:gdLst/>
              <a:ahLst/>
              <a:cxnLst/>
              <a:rect l="l" t="t" r="r" b="b"/>
              <a:pathLst>
                <a:path w="2847" h="2191" extrusionOk="0">
                  <a:moveTo>
                    <a:pt x="239" y="0"/>
                  </a:moveTo>
                  <a:lnTo>
                    <a:pt x="1" y="476"/>
                  </a:lnTo>
                  <a:cubicBezTo>
                    <a:pt x="1132" y="631"/>
                    <a:pt x="1977" y="1346"/>
                    <a:pt x="1977" y="2191"/>
                  </a:cubicBezTo>
                  <a:lnTo>
                    <a:pt x="2846" y="1953"/>
                  </a:lnTo>
                  <a:cubicBezTo>
                    <a:pt x="2560" y="976"/>
                    <a:pt x="1537" y="203"/>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4" name="Google Shape;2584;p53"/>
            <p:cNvSpPr/>
            <p:nvPr/>
          </p:nvSpPr>
          <p:spPr>
            <a:xfrm>
              <a:off x="6227880" y="3707694"/>
              <a:ext cx="70263" cy="54732"/>
            </a:xfrm>
            <a:custGeom>
              <a:avLst/>
              <a:gdLst/>
              <a:ahLst/>
              <a:cxnLst/>
              <a:rect l="l" t="t" r="r" b="b"/>
              <a:pathLst>
                <a:path w="3013" h="2347" extrusionOk="0">
                  <a:moveTo>
                    <a:pt x="357" y="167"/>
                  </a:moveTo>
                  <a:cubicBezTo>
                    <a:pt x="1572" y="370"/>
                    <a:pt x="2536" y="1072"/>
                    <a:pt x="2834" y="1989"/>
                  </a:cubicBezTo>
                  <a:lnTo>
                    <a:pt x="2131" y="2180"/>
                  </a:lnTo>
                  <a:cubicBezTo>
                    <a:pt x="2072" y="1370"/>
                    <a:pt x="1274" y="679"/>
                    <a:pt x="191" y="501"/>
                  </a:cubicBezTo>
                  <a:lnTo>
                    <a:pt x="357" y="167"/>
                  </a:lnTo>
                  <a:close/>
                  <a:moveTo>
                    <a:pt x="334" y="1"/>
                  </a:moveTo>
                  <a:cubicBezTo>
                    <a:pt x="298" y="1"/>
                    <a:pt x="262" y="13"/>
                    <a:pt x="250" y="48"/>
                  </a:cubicBezTo>
                  <a:lnTo>
                    <a:pt x="12" y="513"/>
                  </a:lnTo>
                  <a:cubicBezTo>
                    <a:pt x="0" y="537"/>
                    <a:pt x="0" y="560"/>
                    <a:pt x="12" y="584"/>
                  </a:cubicBezTo>
                  <a:cubicBezTo>
                    <a:pt x="24" y="608"/>
                    <a:pt x="48" y="620"/>
                    <a:pt x="72" y="620"/>
                  </a:cubicBezTo>
                  <a:cubicBezTo>
                    <a:pt x="1179" y="787"/>
                    <a:pt x="1989" y="1477"/>
                    <a:pt x="1989" y="2275"/>
                  </a:cubicBezTo>
                  <a:cubicBezTo>
                    <a:pt x="1989" y="2299"/>
                    <a:pt x="2001" y="2323"/>
                    <a:pt x="2012" y="2334"/>
                  </a:cubicBezTo>
                  <a:cubicBezTo>
                    <a:pt x="2024" y="2346"/>
                    <a:pt x="2048" y="2346"/>
                    <a:pt x="2060" y="2346"/>
                  </a:cubicBezTo>
                  <a:lnTo>
                    <a:pt x="2084" y="2346"/>
                  </a:lnTo>
                  <a:lnTo>
                    <a:pt x="2953" y="2108"/>
                  </a:lnTo>
                  <a:cubicBezTo>
                    <a:pt x="2977" y="2096"/>
                    <a:pt x="2989" y="2084"/>
                    <a:pt x="3001" y="2072"/>
                  </a:cubicBezTo>
                  <a:cubicBezTo>
                    <a:pt x="3013" y="2049"/>
                    <a:pt x="3013" y="2037"/>
                    <a:pt x="3001" y="2013"/>
                  </a:cubicBezTo>
                  <a:cubicBezTo>
                    <a:pt x="2715" y="1001"/>
                    <a:pt x="1655" y="215"/>
                    <a:pt x="3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5" name="Google Shape;2585;p53"/>
            <p:cNvSpPr/>
            <p:nvPr/>
          </p:nvSpPr>
          <p:spPr>
            <a:xfrm>
              <a:off x="6161232" y="3719914"/>
              <a:ext cx="114711" cy="83322"/>
            </a:xfrm>
            <a:custGeom>
              <a:avLst/>
              <a:gdLst/>
              <a:ahLst/>
              <a:cxnLst/>
              <a:rect l="l" t="t" r="r" b="b"/>
              <a:pathLst>
                <a:path w="4919" h="3573" extrusionOk="0">
                  <a:moveTo>
                    <a:pt x="2465" y="1"/>
                  </a:moveTo>
                  <a:cubicBezTo>
                    <a:pt x="1108" y="1"/>
                    <a:pt x="1" y="798"/>
                    <a:pt x="1" y="1787"/>
                  </a:cubicBezTo>
                  <a:cubicBezTo>
                    <a:pt x="1" y="2775"/>
                    <a:pt x="1108" y="3573"/>
                    <a:pt x="2465" y="3573"/>
                  </a:cubicBezTo>
                  <a:cubicBezTo>
                    <a:pt x="3823" y="3573"/>
                    <a:pt x="4918" y="2775"/>
                    <a:pt x="4918" y="1787"/>
                  </a:cubicBezTo>
                  <a:cubicBezTo>
                    <a:pt x="4918" y="798"/>
                    <a:pt x="3823" y="1"/>
                    <a:pt x="24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6" name="Google Shape;2586;p53"/>
            <p:cNvSpPr/>
            <p:nvPr/>
          </p:nvSpPr>
          <p:spPr>
            <a:xfrm>
              <a:off x="6159576" y="3717978"/>
              <a:ext cx="118023" cy="86914"/>
            </a:xfrm>
            <a:custGeom>
              <a:avLst/>
              <a:gdLst/>
              <a:ahLst/>
              <a:cxnLst/>
              <a:rect l="l" t="t" r="r" b="b"/>
              <a:pathLst>
                <a:path w="5061" h="3727" extrusionOk="0">
                  <a:moveTo>
                    <a:pt x="2536" y="155"/>
                  </a:moveTo>
                  <a:cubicBezTo>
                    <a:pt x="3846" y="155"/>
                    <a:pt x="4918" y="929"/>
                    <a:pt x="4918" y="1870"/>
                  </a:cubicBezTo>
                  <a:cubicBezTo>
                    <a:pt x="4918" y="2810"/>
                    <a:pt x="3846" y="3584"/>
                    <a:pt x="2536" y="3584"/>
                  </a:cubicBezTo>
                  <a:cubicBezTo>
                    <a:pt x="1215" y="3584"/>
                    <a:pt x="155" y="2810"/>
                    <a:pt x="155" y="1870"/>
                  </a:cubicBezTo>
                  <a:cubicBezTo>
                    <a:pt x="155" y="929"/>
                    <a:pt x="1215" y="155"/>
                    <a:pt x="2536" y="155"/>
                  </a:cubicBezTo>
                  <a:close/>
                  <a:moveTo>
                    <a:pt x="2536" y="0"/>
                  </a:moveTo>
                  <a:cubicBezTo>
                    <a:pt x="1143" y="0"/>
                    <a:pt x="0" y="846"/>
                    <a:pt x="0" y="1870"/>
                  </a:cubicBezTo>
                  <a:cubicBezTo>
                    <a:pt x="0" y="2894"/>
                    <a:pt x="1131" y="3727"/>
                    <a:pt x="2536" y="3727"/>
                  </a:cubicBezTo>
                  <a:cubicBezTo>
                    <a:pt x="3929" y="3727"/>
                    <a:pt x="5060" y="2894"/>
                    <a:pt x="5060" y="1870"/>
                  </a:cubicBezTo>
                  <a:cubicBezTo>
                    <a:pt x="5060" y="846"/>
                    <a:pt x="3929" y="0"/>
                    <a:pt x="25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7" name="Google Shape;2587;p53"/>
            <p:cNvSpPr/>
            <p:nvPr/>
          </p:nvSpPr>
          <p:spPr>
            <a:xfrm>
              <a:off x="5868032" y="3877345"/>
              <a:ext cx="69167" cy="54989"/>
            </a:xfrm>
            <a:custGeom>
              <a:avLst/>
              <a:gdLst/>
              <a:ahLst/>
              <a:cxnLst/>
              <a:rect l="l" t="t" r="r" b="b"/>
              <a:pathLst>
                <a:path w="2966" h="2358" extrusionOk="0">
                  <a:moveTo>
                    <a:pt x="2834" y="0"/>
                  </a:moveTo>
                  <a:cubicBezTo>
                    <a:pt x="1382" y="167"/>
                    <a:pt x="239" y="1084"/>
                    <a:pt x="1" y="2251"/>
                  </a:cubicBezTo>
                  <a:lnTo>
                    <a:pt x="822" y="2358"/>
                  </a:lnTo>
                  <a:cubicBezTo>
                    <a:pt x="822" y="1405"/>
                    <a:pt x="1751" y="632"/>
                    <a:pt x="2965" y="512"/>
                  </a:cubicBezTo>
                  <a:lnTo>
                    <a:pt x="2834" y="0"/>
                  </a:ln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8" name="Google Shape;2588;p53"/>
            <p:cNvSpPr/>
            <p:nvPr/>
          </p:nvSpPr>
          <p:spPr>
            <a:xfrm>
              <a:off x="5866656" y="3940379"/>
              <a:ext cx="68607" cy="61938"/>
            </a:xfrm>
            <a:custGeom>
              <a:avLst/>
              <a:gdLst/>
              <a:ahLst/>
              <a:cxnLst/>
              <a:rect l="l" t="t" r="r" b="b"/>
              <a:pathLst>
                <a:path w="2942" h="2656" extrusionOk="0">
                  <a:moveTo>
                    <a:pt x="0" y="0"/>
                  </a:moveTo>
                  <a:cubicBezTo>
                    <a:pt x="0" y="1286"/>
                    <a:pt x="1096" y="2358"/>
                    <a:pt x="2560" y="2655"/>
                  </a:cubicBezTo>
                  <a:lnTo>
                    <a:pt x="2941" y="2012"/>
                  </a:lnTo>
                  <a:cubicBezTo>
                    <a:pt x="1846" y="1893"/>
                    <a:pt x="953" y="1084"/>
                    <a:pt x="715" y="0"/>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9" name="Google Shape;2589;p53"/>
            <p:cNvSpPr/>
            <p:nvPr/>
          </p:nvSpPr>
          <p:spPr>
            <a:xfrm>
              <a:off x="5957440" y="3938420"/>
              <a:ext cx="66392" cy="63337"/>
            </a:xfrm>
            <a:custGeom>
              <a:avLst/>
              <a:gdLst/>
              <a:ahLst/>
              <a:cxnLst/>
              <a:rect l="l" t="t" r="r" b="b"/>
              <a:pathLst>
                <a:path w="2847" h="2716" extrusionOk="0">
                  <a:moveTo>
                    <a:pt x="2096" y="1"/>
                  </a:moveTo>
                  <a:cubicBezTo>
                    <a:pt x="1917" y="1072"/>
                    <a:pt x="1072" y="1918"/>
                    <a:pt x="1" y="2096"/>
                  </a:cubicBezTo>
                  <a:lnTo>
                    <a:pt x="358" y="2715"/>
                  </a:lnTo>
                  <a:cubicBezTo>
                    <a:pt x="1798" y="2406"/>
                    <a:pt x="2846" y="1346"/>
                    <a:pt x="2846" y="84"/>
                  </a:cubicBezTo>
                  <a:lnTo>
                    <a:pt x="2846" y="1"/>
                  </a:ln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0" name="Google Shape;2590;p53"/>
            <p:cNvSpPr/>
            <p:nvPr/>
          </p:nvSpPr>
          <p:spPr>
            <a:xfrm>
              <a:off x="5955504" y="3877905"/>
              <a:ext cx="66369" cy="54429"/>
            </a:xfrm>
            <a:custGeom>
              <a:avLst/>
              <a:gdLst/>
              <a:ahLst/>
              <a:cxnLst/>
              <a:rect l="l" t="t" r="r" b="b"/>
              <a:pathLst>
                <a:path w="2846" h="2334" extrusionOk="0">
                  <a:moveTo>
                    <a:pt x="238" y="0"/>
                  </a:moveTo>
                  <a:lnTo>
                    <a:pt x="0" y="500"/>
                  </a:lnTo>
                  <a:cubicBezTo>
                    <a:pt x="1131" y="679"/>
                    <a:pt x="1977" y="1429"/>
                    <a:pt x="1977" y="2334"/>
                  </a:cubicBezTo>
                  <a:lnTo>
                    <a:pt x="2846" y="2084"/>
                  </a:lnTo>
                  <a:cubicBezTo>
                    <a:pt x="2560" y="1048"/>
                    <a:pt x="1536" y="215"/>
                    <a:pt x="238" y="0"/>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1" name="Google Shape;2591;p53"/>
            <p:cNvSpPr/>
            <p:nvPr/>
          </p:nvSpPr>
          <p:spPr>
            <a:xfrm>
              <a:off x="5886921" y="3889005"/>
              <a:ext cx="114688" cy="88313"/>
            </a:xfrm>
            <a:custGeom>
              <a:avLst/>
              <a:gdLst/>
              <a:ahLst/>
              <a:cxnLst/>
              <a:rect l="l" t="t" r="r" b="b"/>
              <a:pathLst>
                <a:path w="4918" h="3787" extrusionOk="0">
                  <a:moveTo>
                    <a:pt x="2465" y="1"/>
                  </a:moveTo>
                  <a:cubicBezTo>
                    <a:pt x="1108" y="1"/>
                    <a:pt x="0" y="846"/>
                    <a:pt x="0" y="1894"/>
                  </a:cubicBezTo>
                  <a:cubicBezTo>
                    <a:pt x="0" y="2941"/>
                    <a:pt x="1108" y="3787"/>
                    <a:pt x="2465" y="3787"/>
                  </a:cubicBezTo>
                  <a:cubicBezTo>
                    <a:pt x="3822" y="3787"/>
                    <a:pt x="4918" y="2941"/>
                    <a:pt x="4918" y="1894"/>
                  </a:cubicBezTo>
                  <a:cubicBezTo>
                    <a:pt x="4918" y="846"/>
                    <a:pt x="3822" y="1"/>
                    <a:pt x="2465" y="1"/>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2" name="Google Shape;2592;p53"/>
            <p:cNvSpPr/>
            <p:nvPr/>
          </p:nvSpPr>
          <p:spPr>
            <a:xfrm>
              <a:off x="5868032" y="3873171"/>
              <a:ext cx="69167" cy="55012"/>
            </a:xfrm>
            <a:custGeom>
              <a:avLst/>
              <a:gdLst/>
              <a:ahLst/>
              <a:cxnLst/>
              <a:rect l="l" t="t" r="r" b="b"/>
              <a:pathLst>
                <a:path w="2966" h="2359" extrusionOk="0">
                  <a:moveTo>
                    <a:pt x="2834" y="1"/>
                  </a:moveTo>
                  <a:cubicBezTo>
                    <a:pt x="1382" y="168"/>
                    <a:pt x="239" y="1084"/>
                    <a:pt x="1" y="2251"/>
                  </a:cubicBezTo>
                  <a:lnTo>
                    <a:pt x="822" y="2358"/>
                  </a:lnTo>
                  <a:cubicBezTo>
                    <a:pt x="822" y="1406"/>
                    <a:pt x="1751" y="632"/>
                    <a:pt x="2965" y="513"/>
                  </a:cubicBezTo>
                  <a:lnTo>
                    <a:pt x="2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3" name="Google Shape;2593;p53"/>
            <p:cNvSpPr/>
            <p:nvPr/>
          </p:nvSpPr>
          <p:spPr>
            <a:xfrm>
              <a:off x="5866096" y="3871446"/>
              <a:ext cx="72758" cy="58393"/>
            </a:xfrm>
            <a:custGeom>
              <a:avLst/>
              <a:gdLst/>
              <a:ahLst/>
              <a:cxnLst/>
              <a:rect l="l" t="t" r="r" b="b"/>
              <a:pathLst>
                <a:path w="3120" h="2504" extrusionOk="0">
                  <a:moveTo>
                    <a:pt x="2858" y="158"/>
                  </a:moveTo>
                  <a:lnTo>
                    <a:pt x="2953" y="515"/>
                  </a:lnTo>
                  <a:cubicBezTo>
                    <a:pt x="1763" y="658"/>
                    <a:pt x="881" y="1432"/>
                    <a:pt x="822" y="2349"/>
                  </a:cubicBezTo>
                  <a:lnTo>
                    <a:pt x="167" y="2254"/>
                  </a:lnTo>
                  <a:cubicBezTo>
                    <a:pt x="429" y="1170"/>
                    <a:pt x="1501" y="337"/>
                    <a:pt x="2858" y="158"/>
                  </a:cubicBezTo>
                  <a:close/>
                  <a:moveTo>
                    <a:pt x="2924" y="0"/>
                  </a:moveTo>
                  <a:cubicBezTo>
                    <a:pt x="2918" y="0"/>
                    <a:pt x="2912" y="1"/>
                    <a:pt x="2906" y="3"/>
                  </a:cubicBezTo>
                  <a:cubicBezTo>
                    <a:pt x="1417" y="170"/>
                    <a:pt x="250" y="1099"/>
                    <a:pt x="0" y="2301"/>
                  </a:cubicBezTo>
                  <a:cubicBezTo>
                    <a:pt x="0" y="2325"/>
                    <a:pt x="0" y="2349"/>
                    <a:pt x="12" y="2361"/>
                  </a:cubicBezTo>
                  <a:cubicBezTo>
                    <a:pt x="24" y="2385"/>
                    <a:pt x="36" y="2385"/>
                    <a:pt x="60" y="2397"/>
                  </a:cubicBezTo>
                  <a:lnTo>
                    <a:pt x="881" y="2504"/>
                  </a:lnTo>
                  <a:lnTo>
                    <a:pt x="893" y="2504"/>
                  </a:lnTo>
                  <a:cubicBezTo>
                    <a:pt x="917" y="2504"/>
                    <a:pt x="929" y="2504"/>
                    <a:pt x="941" y="2492"/>
                  </a:cubicBezTo>
                  <a:cubicBezTo>
                    <a:pt x="953" y="2480"/>
                    <a:pt x="965" y="2456"/>
                    <a:pt x="965" y="2432"/>
                  </a:cubicBezTo>
                  <a:cubicBezTo>
                    <a:pt x="965" y="1539"/>
                    <a:pt x="1858" y="777"/>
                    <a:pt x="3048" y="658"/>
                  </a:cubicBezTo>
                  <a:cubicBezTo>
                    <a:pt x="3072" y="658"/>
                    <a:pt x="3096" y="646"/>
                    <a:pt x="3108" y="623"/>
                  </a:cubicBezTo>
                  <a:cubicBezTo>
                    <a:pt x="3120" y="611"/>
                    <a:pt x="3120" y="587"/>
                    <a:pt x="3120" y="563"/>
                  </a:cubicBezTo>
                  <a:lnTo>
                    <a:pt x="2989" y="51"/>
                  </a:lnTo>
                  <a:cubicBezTo>
                    <a:pt x="2979" y="22"/>
                    <a:pt x="2953" y="0"/>
                    <a:pt x="29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4" name="Google Shape;2594;p53"/>
            <p:cNvSpPr/>
            <p:nvPr/>
          </p:nvSpPr>
          <p:spPr>
            <a:xfrm>
              <a:off x="5866656" y="3936204"/>
              <a:ext cx="68607" cy="61938"/>
            </a:xfrm>
            <a:custGeom>
              <a:avLst/>
              <a:gdLst/>
              <a:ahLst/>
              <a:cxnLst/>
              <a:rect l="l" t="t" r="r" b="b"/>
              <a:pathLst>
                <a:path w="2942" h="2656" extrusionOk="0">
                  <a:moveTo>
                    <a:pt x="0" y="1"/>
                  </a:moveTo>
                  <a:cubicBezTo>
                    <a:pt x="0" y="1275"/>
                    <a:pt x="1096" y="2358"/>
                    <a:pt x="2560" y="2656"/>
                  </a:cubicBezTo>
                  <a:lnTo>
                    <a:pt x="2941" y="2013"/>
                  </a:lnTo>
                  <a:cubicBezTo>
                    <a:pt x="1846" y="1894"/>
                    <a:pt x="953" y="1084"/>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5" name="Google Shape;2595;p53"/>
            <p:cNvSpPr/>
            <p:nvPr/>
          </p:nvSpPr>
          <p:spPr>
            <a:xfrm>
              <a:off x="5864977" y="3934549"/>
              <a:ext cx="72222" cy="65273"/>
            </a:xfrm>
            <a:custGeom>
              <a:avLst/>
              <a:gdLst/>
              <a:ahLst/>
              <a:cxnLst/>
              <a:rect l="l" t="t" r="r" b="b"/>
              <a:pathLst>
                <a:path w="3097" h="2799" extrusionOk="0">
                  <a:moveTo>
                    <a:pt x="144" y="143"/>
                  </a:moveTo>
                  <a:lnTo>
                    <a:pt x="727" y="155"/>
                  </a:lnTo>
                  <a:cubicBezTo>
                    <a:pt x="965" y="1191"/>
                    <a:pt x="1822" y="1989"/>
                    <a:pt x="2894" y="2143"/>
                  </a:cubicBezTo>
                  <a:lnTo>
                    <a:pt x="2596" y="2631"/>
                  </a:lnTo>
                  <a:cubicBezTo>
                    <a:pt x="1180" y="2334"/>
                    <a:pt x="191" y="1322"/>
                    <a:pt x="144" y="143"/>
                  </a:cubicBezTo>
                  <a:close/>
                  <a:moveTo>
                    <a:pt x="72" y="0"/>
                  </a:moveTo>
                  <a:cubicBezTo>
                    <a:pt x="48" y="0"/>
                    <a:pt x="37" y="0"/>
                    <a:pt x="25" y="24"/>
                  </a:cubicBezTo>
                  <a:cubicBezTo>
                    <a:pt x="1" y="36"/>
                    <a:pt x="1" y="48"/>
                    <a:pt x="1" y="72"/>
                  </a:cubicBezTo>
                  <a:cubicBezTo>
                    <a:pt x="1" y="1369"/>
                    <a:pt x="1072" y="2489"/>
                    <a:pt x="2620" y="2798"/>
                  </a:cubicBezTo>
                  <a:lnTo>
                    <a:pt x="2632" y="2798"/>
                  </a:lnTo>
                  <a:cubicBezTo>
                    <a:pt x="2656" y="2798"/>
                    <a:pt x="2680" y="2774"/>
                    <a:pt x="2704" y="2751"/>
                  </a:cubicBezTo>
                  <a:lnTo>
                    <a:pt x="3085" y="2119"/>
                  </a:lnTo>
                  <a:cubicBezTo>
                    <a:pt x="3096" y="2096"/>
                    <a:pt x="3096" y="2072"/>
                    <a:pt x="3085" y="2048"/>
                  </a:cubicBezTo>
                  <a:cubicBezTo>
                    <a:pt x="3073" y="2024"/>
                    <a:pt x="3049" y="2012"/>
                    <a:pt x="3025" y="2012"/>
                  </a:cubicBezTo>
                  <a:cubicBezTo>
                    <a:pt x="1965" y="1893"/>
                    <a:pt x="1084" y="1107"/>
                    <a:pt x="858" y="60"/>
                  </a:cubicBezTo>
                  <a:cubicBezTo>
                    <a:pt x="858" y="24"/>
                    <a:pt x="822" y="0"/>
                    <a:pt x="7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6" name="Google Shape;2596;p53"/>
            <p:cNvSpPr/>
            <p:nvPr/>
          </p:nvSpPr>
          <p:spPr>
            <a:xfrm>
              <a:off x="5957440" y="3934269"/>
              <a:ext cx="66392" cy="63314"/>
            </a:xfrm>
            <a:custGeom>
              <a:avLst/>
              <a:gdLst/>
              <a:ahLst/>
              <a:cxnLst/>
              <a:rect l="l" t="t" r="r" b="b"/>
              <a:pathLst>
                <a:path w="2847" h="2715" extrusionOk="0">
                  <a:moveTo>
                    <a:pt x="2096" y="0"/>
                  </a:moveTo>
                  <a:cubicBezTo>
                    <a:pt x="1917" y="1072"/>
                    <a:pt x="1072" y="1917"/>
                    <a:pt x="1" y="2096"/>
                  </a:cubicBezTo>
                  <a:lnTo>
                    <a:pt x="358" y="2715"/>
                  </a:lnTo>
                  <a:cubicBezTo>
                    <a:pt x="1798" y="2405"/>
                    <a:pt x="2846" y="1346"/>
                    <a:pt x="2846" y="84"/>
                  </a:cubicBezTo>
                  <a:lnTo>
                    <a:pt x="2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7" name="Google Shape;2597;p53"/>
            <p:cNvSpPr/>
            <p:nvPr/>
          </p:nvSpPr>
          <p:spPr>
            <a:xfrm>
              <a:off x="5955784" y="3932590"/>
              <a:ext cx="69703" cy="66672"/>
            </a:xfrm>
            <a:custGeom>
              <a:avLst/>
              <a:gdLst/>
              <a:ahLst/>
              <a:cxnLst/>
              <a:rect l="l" t="t" r="r" b="b"/>
              <a:pathLst>
                <a:path w="2989" h="2859" extrusionOk="0">
                  <a:moveTo>
                    <a:pt x="2846" y="156"/>
                  </a:moveTo>
                  <a:cubicBezTo>
                    <a:pt x="2846" y="1334"/>
                    <a:pt x="1869" y="2382"/>
                    <a:pt x="476" y="2715"/>
                  </a:cubicBezTo>
                  <a:lnTo>
                    <a:pt x="191" y="2227"/>
                  </a:lnTo>
                  <a:cubicBezTo>
                    <a:pt x="1226" y="2013"/>
                    <a:pt x="2036" y="1191"/>
                    <a:pt x="2239" y="156"/>
                  </a:cubicBezTo>
                  <a:close/>
                  <a:moveTo>
                    <a:pt x="2179" y="1"/>
                  </a:moveTo>
                  <a:cubicBezTo>
                    <a:pt x="2143" y="1"/>
                    <a:pt x="2108" y="25"/>
                    <a:pt x="2096" y="60"/>
                  </a:cubicBezTo>
                  <a:cubicBezTo>
                    <a:pt x="1929" y="1108"/>
                    <a:pt x="1107" y="1918"/>
                    <a:pt x="60" y="2096"/>
                  </a:cubicBezTo>
                  <a:cubicBezTo>
                    <a:pt x="36" y="2096"/>
                    <a:pt x="24" y="2120"/>
                    <a:pt x="12" y="2144"/>
                  </a:cubicBezTo>
                  <a:cubicBezTo>
                    <a:pt x="0" y="2156"/>
                    <a:pt x="0" y="2180"/>
                    <a:pt x="12" y="2203"/>
                  </a:cubicBezTo>
                  <a:lnTo>
                    <a:pt x="369" y="2823"/>
                  </a:lnTo>
                  <a:cubicBezTo>
                    <a:pt x="381" y="2846"/>
                    <a:pt x="405" y="2858"/>
                    <a:pt x="441" y="2858"/>
                  </a:cubicBezTo>
                  <a:lnTo>
                    <a:pt x="453" y="2858"/>
                  </a:lnTo>
                  <a:cubicBezTo>
                    <a:pt x="1953" y="2537"/>
                    <a:pt x="2989" y="1418"/>
                    <a:pt x="2989" y="156"/>
                  </a:cubicBezTo>
                  <a:lnTo>
                    <a:pt x="2989" y="72"/>
                  </a:lnTo>
                  <a:cubicBezTo>
                    <a:pt x="2989" y="25"/>
                    <a:pt x="2953" y="1"/>
                    <a:pt x="29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8" name="Google Shape;2598;p53"/>
            <p:cNvSpPr/>
            <p:nvPr/>
          </p:nvSpPr>
          <p:spPr>
            <a:xfrm>
              <a:off x="5955504" y="3873731"/>
              <a:ext cx="66369" cy="54452"/>
            </a:xfrm>
            <a:custGeom>
              <a:avLst/>
              <a:gdLst/>
              <a:ahLst/>
              <a:cxnLst/>
              <a:rect l="l" t="t" r="r" b="b"/>
              <a:pathLst>
                <a:path w="2846" h="2335" extrusionOk="0">
                  <a:moveTo>
                    <a:pt x="238" y="1"/>
                  </a:moveTo>
                  <a:lnTo>
                    <a:pt x="0" y="501"/>
                  </a:lnTo>
                  <a:cubicBezTo>
                    <a:pt x="1131" y="679"/>
                    <a:pt x="1977" y="1429"/>
                    <a:pt x="1977" y="2334"/>
                  </a:cubicBezTo>
                  <a:lnTo>
                    <a:pt x="2846" y="2084"/>
                  </a:lnTo>
                  <a:cubicBezTo>
                    <a:pt x="2560" y="1037"/>
                    <a:pt x="1536" y="21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9" name="Google Shape;2599;p53"/>
            <p:cNvSpPr/>
            <p:nvPr/>
          </p:nvSpPr>
          <p:spPr>
            <a:xfrm>
              <a:off x="5953825" y="3872005"/>
              <a:ext cx="70007" cy="57834"/>
            </a:xfrm>
            <a:custGeom>
              <a:avLst/>
              <a:gdLst/>
              <a:ahLst/>
              <a:cxnLst/>
              <a:rect l="l" t="t" r="r" b="b"/>
              <a:pathLst>
                <a:path w="3002" h="2480" extrusionOk="0">
                  <a:moveTo>
                    <a:pt x="346" y="158"/>
                  </a:moveTo>
                  <a:cubicBezTo>
                    <a:pt x="1561" y="372"/>
                    <a:pt x="2525" y="1134"/>
                    <a:pt x="2823" y="2099"/>
                  </a:cubicBezTo>
                  <a:lnTo>
                    <a:pt x="2120" y="2313"/>
                  </a:lnTo>
                  <a:cubicBezTo>
                    <a:pt x="2072" y="1456"/>
                    <a:pt x="1275" y="718"/>
                    <a:pt x="191" y="527"/>
                  </a:cubicBezTo>
                  <a:lnTo>
                    <a:pt x="346" y="158"/>
                  </a:lnTo>
                  <a:close/>
                  <a:moveTo>
                    <a:pt x="304" y="0"/>
                  </a:moveTo>
                  <a:cubicBezTo>
                    <a:pt x="278" y="0"/>
                    <a:pt x="261" y="20"/>
                    <a:pt x="251" y="39"/>
                  </a:cubicBezTo>
                  <a:lnTo>
                    <a:pt x="13" y="551"/>
                  </a:lnTo>
                  <a:cubicBezTo>
                    <a:pt x="1" y="575"/>
                    <a:pt x="1" y="599"/>
                    <a:pt x="13" y="610"/>
                  </a:cubicBezTo>
                  <a:cubicBezTo>
                    <a:pt x="13" y="634"/>
                    <a:pt x="37" y="646"/>
                    <a:pt x="60" y="658"/>
                  </a:cubicBezTo>
                  <a:cubicBezTo>
                    <a:pt x="1168" y="825"/>
                    <a:pt x="1977" y="1563"/>
                    <a:pt x="1977" y="2408"/>
                  </a:cubicBezTo>
                  <a:cubicBezTo>
                    <a:pt x="1977" y="2432"/>
                    <a:pt x="1989" y="2456"/>
                    <a:pt x="2013" y="2468"/>
                  </a:cubicBezTo>
                  <a:cubicBezTo>
                    <a:pt x="2025" y="2480"/>
                    <a:pt x="2037" y="2480"/>
                    <a:pt x="2049" y="2480"/>
                  </a:cubicBezTo>
                  <a:lnTo>
                    <a:pt x="2072" y="2480"/>
                  </a:lnTo>
                  <a:lnTo>
                    <a:pt x="2942" y="2230"/>
                  </a:lnTo>
                  <a:cubicBezTo>
                    <a:pt x="2977" y="2218"/>
                    <a:pt x="3001" y="2170"/>
                    <a:pt x="2989" y="2134"/>
                  </a:cubicBezTo>
                  <a:cubicBezTo>
                    <a:pt x="2704" y="1063"/>
                    <a:pt x="1656" y="218"/>
                    <a:pt x="322" y="3"/>
                  </a:cubicBezTo>
                  <a:cubicBezTo>
                    <a:pt x="316" y="1"/>
                    <a:pt x="310"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0" name="Google Shape;2600;p53"/>
            <p:cNvSpPr/>
            <p:nvPr/>
          </p:nvSpPr>
          <p:spPr>
            <a:xfrm>
              <a:off x="5886921" y="3884575"/>
              <a:ext cx="114688" cy="88593"/>
            </a:xfrm>
            <a:custGeom>
              <a:avLst/>
              <a:gdLst/>
              <a:ahLst/>
              <a:cxnLst/>
              <a:rect l="l" t="t" r="r" b="b"/>
              <a:pathLst>
                <a:path w="4918" h="3799" extrusionOk="0">
                  <a:moveTo>
                    <a:pt x="2465" y="0"/>
                  </a:moveTo>
                  <a:cubicBezTo>
                    <a:pt x="1108" y="0"/>
                    <a:pt x="0" y="857"/>
                    <a:pt x="0" y="1905"/>
                  </a:cubicBezTo>
                  <a:cubicBezTo>
                    <a:pt x="0" y="2953"/>
                    <a:pt x="1108" y="3798"/>
                    <a:pt x="2465" y="3798"/>
                  </a:cubicBezTo>
                  <a:cubicBezTo>
                    <a:pt x="3822" y="3798"/>
                    <a:pt x="4918" y="2953"/>
                    <a:pt x="4918" y="1905"/>
                  </a:cubicBezTo>
                  <a:cubicBezTo>
                    <a:pt x="4918" y="857"/>
                    <a:pt x="3822"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1" name="Google Shape;2601;p53"/>
            <p:cNvSpPr/>
            <p:nvPr/>
          </p:nvSpPr>
          <p:spPr>
            <a:xfrm>
              <a:off x="5885242" y="3882896"/>
              <a:ext cx="118046" cy="91927"/>
            </a:xfrm>
            <a:custGeom>
              <a:avLst/>
              <a:gdLst/>
              <a:ahLst/>
              <a:cxnLst/>
              <a:rect l="l" t="t" r="r" b="b"/>
              <a:pathLst>
                <a:path w="5062" h="3942" extrusionOk="0">
                  <a:moveTo>
                    <a:pt x="2537" y="155"/>
                  </a:moveTo>
                  <a:cubicBezTo>
                    <a:pt x="3847" y="155"/>
                    <a:pt x="4918" y="965"/>
                    <a:pt x="4918" y="1977"/>
                  </a:cubicBezTo>
                  <a:cubicBezTo>
                    <a:pt x="4918" y="2977"/>
                    <a:pt x="3847" y="3799"/>
                    <a:pt x="2537" y="3799"/>
                  </a:cubicBezTo>
                  <a:cubicBezTo>
                    <a:pt x="1215" y="3799"/>
                    <a:pt x="156" y="2977"/>
                    <a:pt x="156" y="1977"/>
                  </a:cubicBezTo>
                  <a:cubicBezTo>
                    <a:pt x="156" y="965"/>
                    <a:pt x="1215" y="155"/>
                    <a:pt x="2537" y="155"/>
                  </a:cubicBezTo>
                  <a:close/>
                  <a:moveTo>
                    <a:pt x="2537" y="1"/>
                  </a:moveTo>
                  <a:cubicBezTo>
                    <a:pt x="1144" y="1"/>
                    <a:pt x="1" y="882"/>
                    <a:pt x="1" y="1977"/>
                  </a:cubicBezTo>
                  <a:cubicBezTo>
                    <a:pt x="1" y="3061"/>
                    <a:pt x="1132" y="3942"/>
                    <a:pt x="2537" y="3942"/>
                  </a:cubicBezTo>
                  <a:cubicBezTo>
                    <a:pt x="3930" y="3942"/>
                    <a:pt x="5061" y="3061"/>
                    <a:pt x="5061" y="1977"/>
                  </a:cubicBezTo>
                  <a:cubicBezTo>
                    <a:pt x="5061" y="894"/>
                    <a:pt x="3930" y="1"/>
                    <a:pt x="25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2" name="Google Shape;2602;p53"/>
            <p:cNvSpPr/>
            <p:nvPr/>
          </p:nvSpPr>
          <p:spPr>
            <a:xfrm>
              <a:off x="6142086" y="3877066"/>
              <a:ext cx="69424" cy="53333"/>
            </a:xfrm>
            <a:custGeom>
              <a:avLst/>
              <a:gdLst/>
              <a:ahLst/>
              <a:cxnLst/>
              <a:rect l="l" t="t" r="r" b="b"/>
              <a:pathLst>
                <a:path w="2977" h="2287" extrusionOk="0">
                  <a:moveTo>
                    <a:pt x="2846" y="1"/>
                  </a:moveTo>
                  <a:cubicBezTo>
                    <a:pt x="1393" y="167"/>
                    <a:pt x="238" y="1048"/>
                    <a:pt x="0" y="2179"/>
                  </a:cubicBezTo>
                  <a:lnTo>
                    <a:pt x="822" y="2287"/>
                  </a:lnTo>
                  <a:cubicBezTo>
                    <a:pt x="822" y="1370"/>
                    <a:pt x="1762" y="608"/>
                    <a:pt x="2977" y="501"/>
                  </a:cubicBezTo>
                  <a:lnTo>
                    <a:pt x="2846" y="1"/>
                  </a:ln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3" name="Google Shape;2603;p53"/>
            <p:cNvSpPr/>
            <p:nvPr/>
          </p:nvSpPr>
          <p:spPr>
            <a:xfrm>
              <a:off x="6140967" y="3938140"/>
              <a:ext cx="68607" cy="60002"/>
            </a:xfrm>
            <a:custGeom>
              <a:avLst/>
              <a:gdLst/>
              <a:ahLst/>
              <a:cxnLst/>
              <a:rect l="l" t="t" r="r" b="b"/>
              <a:pathLst>
                <a:path w="2942" h="2573" extrusionOk="0">
                  <a:moveTo>
                    <a:pt x="1" y="1"/>
                  </a:moveTo>
                  <a:cubicBezTo>
                    <a:pt x="1" y="1239"/>
                    <a:pt x="1084" y="2287"/>
                    <a:pt x="2560" y="2573"/>
                  </a:cubicBezTo>
                  <a:lnTo>
                    <a:pt x="2941" y="1942"/>
                  </a:lnTo>
                  <a:cubicBezTo>
                    <a:pt x="1822" y="1811"/>
                    <a:pt x="917" y="1025"/>
                    <a:pt x="715" y="1"/>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4" name="Google Shape;2604;p53"/>
            <p:cNvSpPr/>
            <p:nvPr/>
          </p:nvSpPr>
          <p:spPr>
            <a:xfrm>
              <a:off x="6231751" y="3936484"/>
              <a:ext cx="66392" cy="61098"/>
            </a:xfrm>
            <a:custGeom>
              <a:avLst/>
              <a:gdLst/>
              <a:ahLst/>
              <a:cxnLst/>
              <a:rect l="l" t="t" r="r" b="b"/>
              <a:pathLst>
                <a:path w="2847" h="2620" extrusionOk="0">
                  <a:moveTo>
                    <a:pt x="2096" y="1"/>
                  </a:moveTo>
                  <a:cubicBezTo>
                    <a:pt x="1942" y="1013"/>
                    <a:pt x="1096" y="1834"/>
                    <a:pt x="1" y="2025"/>
                  </a:cubicBezTo>
                  <a:lnTo>
                    <a:pt x="358" y="2620"/>
                  </a:lnTo>
                  <a:cubicBezTo>
                    <a:pt x="1787" y="2322"/>
                    <a:pt x="2847" y="1286"/>
                    <a:pt x="2847" y="72"/>
                  </a:cubicBezTo>
                  <a:lnTo>
                    <a:pt x="2847" y="1"/>
                  </a:ln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5" name="Google Shape;2605;p53"/>
            <p:cNvSpPr/>
            <p:nvPr/>
          </p:nvSpPr>
          <p:spPr>
            <a:xfrm>
              <a:off x="6229815" y="3877905"/>
              <a:ext cx="66392" cy="52493"/>
            </a:xfrm>
            <a:custGeom>
              <a:avLst/>
              <a:gdLst/>
              <a:ahLst/>
              <a:cxnLst/>
              <a:rect l="l" t="t" r="r" b="b"/>
              <a:pathLst>
                <a:path w="2847" h="2251" extrusionOk="0">
                  <a:moveTo>
                    <a:pt x="239" y="0"/>
                  </a:moveTo>
                  <a:lnTo>
                    <a:pt x="1" y="488"/>
                  </a:lnTo>
                  <a:cubicBezTo>
                    <a:pt x="1132" y="643"/>
                    <a:pt x="1977" y="1381"/>
                    <a:pt x="1977" y="2251"/>
                  </a:cubicBezTo>
                  <a:lnTo>
                    <a:pt x="2846" y="2012"/>
                  </a:lnTo>
                  <a:cubicBezTo>
                    <a:pt x="2560" y="1000"/>
                    <a:pt x="1537" y="203"/>
                    <a:pt x="239" y="0"/>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6" name="Google Shape;2606;p53"/>
            <p:cNvSpPr/>
            <p:nvPr/>
          </p:nvSpPr>
          <p:spPr>
            <a:xfrm>
              <a:off x="6161232" y="3888446"/>
              <a:ext cx="114711" cy="85538"/>
            </a:xfrm>
            <a:custGeom>
              <a:avLst/>
              <a:gdLst/>
              <a:ahLst/>
              <a:cxnLst/>
              <a:rect l="l" t="t" r="r" b="b"/>
              <a:pathLst>
                <a:path w="4919" h="3668" extrusionOk="0">
                  <a:moveTo>
                    <a:pt x="2465" y="1"/>
                  </a:moveTo>
                  <a:cubicBezTo>
                    <a:pt x="1108" y="1"/>
                    <a:pt x="1" y="822"/>
                    <a:pt x="1" y="1834"/>
                  </a:cubicBezTo>
                  <a:cubicBezTo>
                    <a:pt x="1" y="2846"/>
                    <a:pt x="1108" y="3668"/>
                    <a:pt x="2465" y="3668"/>
                  </a:cubicBezTo>
                  <a:cubicBezTo>
                    <a:pt x="3823" y="3668"/>
                    <a:pt x="4918" y="2846"/>
                    <a:pt x="4918" y="1834"/>
                  </a:cubicBezTo>
                  <a:cubicBezTo>
                    <a:pt x="4918" y="822"/>
                    <a:pt x="3823" y="1"/>
                    <a:pt x="2465" y="1"/>
                  </a:cubicBezTo>
                  <a:close/>
                </a:path>
              </a:pathLst>
            </a:custGeom>
            <a:solidFill>
              <a:srgbClr val="73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7" name="Google Shape;2607;p53"/>
            <p:cNvSpPr/>
            <p:nvPr/>
          </p:nvSpPr>
          <p:spPr>
            <a:xfrm>
              <a:off x="6142086" y="3873171"/>
              <a:ext cx="69424" cy="53053"/>
            </a:xfrm>
            <a:custGeom>
              <a:avLst/>
              <a:gdLst/>
              <a:ahLst/>
              <a:cxnLst/>
              <a:rect l="l" t="t" r="r" b="b"/>
              <a:pathLst>
                <a:path w="2977" h="2275" extrusionOk="0">
                  <a:moveTo>
                    <a:pt x="2846" y="1"/>
                  </a:moveTo>
                  <a:cubicBezTo>
                    <a:pt x="1393" y="156"/>
                    <a:pt x="238" y="1049"/>
                    <a:pt x="0" y="2168"/>
                  </a:cubicBezTo>
                  <a:lnTo>
                    <a:pt x="822" y="2275"/>
                  </a:lnTo>
                  <a:cubicBezTo>
                    <a:pt x="822" y="1370"/>
                    <a:pt x="1762" y="608"/>
                    <a:pt x="2977" y="489"/>
                  </a:cubicBezTo>
                  <a:lnTo>
                    <a:pt x="2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8" name="Google Shape;2608;p53"/>
            <p:cNvSpPr/>
            <p:nvPr/>
          </p:nvSpPr>
          <p:spPr>
            <a:xfrm>
              <a:off x="6140127" y="3871446"/>
              <a:ext cx="73062" cy="56738"/>
            </a:xfrm>
            <a:custGeom>
              <a:avLst/>
              <a:gdLst/>
              <a:ahLst/>
              <a:cxnLst/>
              <a:rect l="l" t="t" r="r" b="b"/>
              <a:pathLst>
                <a:path w="3133" h="2433" extrusionOk="0">
                  <a:moveTo>
                    <a:pt x="2870" y="158"/>
                  </a:moveTo>
                  <a:lnTo>
                    <a:pt x="2954" y="504"/>
                  </a:lnTo>
                  <a:cubicBezTo>
                    <a:pt x="1775" y="646"/>
                    <a:pt x="894" y="1385"/>
                    <a:pt x="834" y="2278"/>
                  </a:cubicBezTo>
                  <a:lnTo>
                    <a:pt x="168" y="2182"/>
                  </a:lnTo>
                  <a:cubicBezTo>
                    <a:pt x="441" y="1135"/>
                    <a:pt x="1513" y="325"/>
                    <a:pt x="2870" y="158"/>
                  </a:cubicBezTo>
                  <a:close/>
                  <a:moveTo>
                    <a:pt x="2937" y="0"/>
                  </a:moveTo>
                  <a:cubicBezTo>
                    <a:pt x="2931" y="0"/>
                    <a:pt x="2924" y="1"/>
                    <a:pt x="2918" y="3"/>
                  </a:cubicBezTo>
                  <a:cubicBezTo>
                    <a:pt x="1430" y="170"/>
                    <a:pt x="263" y="1063"/>
                    <a:pt x="13" y="2230"/>
                  </a:cubicBezTo>
                  <a:cubicBezTo>
                    <a:pt x="1" y="2254"/>
                    <a:pt x="13" y="2266"/>
                    <a:pt x="25" y="2289"/>
                  </a:cubicBezTo>
                  <a:cubicBezTo>
                    <a:pt x="37" y="2301"/>
                    <a:pt x="49" y="2313"/>
                    <a:pt x="72" y="2325"/>
                  </a:cubicBezTo>
                  <a:lnTo>
                    <a:pt x="894" y="2432"/>
                  </a:lnTo>
                  <a:lnTo>
                    <a:pt x="906" y="2432"/>
                  </a:lnTo>
                  <a:cubicBezTo>
                    <a:pt x="918" y="2432"/>
                    <a:pt x="941" y="2420"/>
                    <a:pt x="953" y="2409"/>
                  </a:cubicBezTo>
                  <a:cubicBezTo>
                    <a:pt x="965" y="2397"/>
                    <a:pt x="977" y="2373"/>
                    <a:pt x="977" y="2361"/>
                  </a:cubicBezTo>
                  <a:cubicBezTo>
                    <a:pt x="977" y="1492"/>
                    <a:pt x="1870" y="754"/>
                    <a:pt x="3061" y="646"/>
                  </a:cubicBezTo>
                  <a:cubicBezTo>
                    <a:pt x="3085" y="634"/>
                    <a:pt x="3097" y="623"/>
                    <a:pt x="3108" y="611"/>
                  </a:cubicBezTo>
                  <a:cubicBezTo>
                    <a:pt x="3120" y="587"/>
                    <a:pt x="3132" y="563"/>
                    <a:pt x="3120" y="551"/>
                  </a:cubicBezTo>
                  <a:lnTo>
                    <a:pt x="2989" y="51"/>
                  </a:lnTo>
                  <a:cubicBezTo>
                    <a:pt x="2989" y="22"/>
                    <a:pt x="2965" y="0"/>
                    <a:pt x="29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9" name="Google Shape;2609;p53"/>
            <p:cNvSpPr/>
            <p:nvPr/>
          </p:nvSpPr>
          <p:spPr>
            <a:xfrm>
              <a:off x="6140967" y="3933989"/>
              <a:ext cx="68607" cy="60002"/>
            </a:xfrm>
            <a:custGeom>
              <a:avLst/>
              <a:gdLst/>
              <a:ahLst/>
              <a:cxnLst/>
              <a:rect l="l" t="t" r="r" b="b"/>
              <a:pathLst>
                <a:path w="2942" h="2573" extrusionOk="0">
                  <a:moveTo>
                    <a:pt x="1" y="0"/>
                  </a:moveTo>
                  <a:cubicBezTo>
                    <a:pt x="1" y="1251"/>
                    <a:pt x="1084" y="2286"/>
                    <a:pt x="2560" y="2572"/>
                  </a:cubicBezTo>
                  <a:lnTo>
                    <a:pt x="2941" y="1953"/>
                  </a:lnTo>
                  <a:cubicBezTo>
                    <a:pt x="1822" y="1822"/>
                    <a:pt x="917" y="1024"/>
                    <a:pt x="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0" name="Google Shape;2610;p53"/>
            <p:cNvSpPr/>
            <p:nvPr/>
          </p:nvSpPr>
          <p:spPr>
            <a:xfrm>
              <a:off x="6139311" y="3932310"/>
              <a:ext cx="72199" cy="63337"/>
            </a:xfrm>
            <a:custGeom>
              <a:avLst/>
              <a:gdLst/>
              <a:ahLst/>
              <a:cxnLst/>
              <a:rect l="l" t="t" r="r" b="b"/>
              <a:pathLst>
                <a:path w="3096" h="2716" extrusionOk="0">
                  <a:moveTo>
                    <a:pt x="726" y="156"/>
                  </a:moveTo>
                  <a:cubicBezTo>
                    <a:pt x="976" y="1180"/>
                    <a:pt x="1834" y="1954"/>
                    <a:pt x="2893" y="2096"/>
                  </a:cubicBezTo>
                  <a:lnTo>
                    <a:pt x="2596" y="2561"/>
                  </a:lnTo>
                  <a:cubicBezTo>
                    <a:pt x="1179" y="2275"/>
                    <a:pt x="191" y="1299"/>
                    <a:pt x="143" y="156"/>
                  </a:cubicBezTo>
                  <a:close/>
                  <a:moveTo>
                    <a:pt x="72" y="1"/>
                  </a:moveTo>
                  <a:cubicBezTo>
                    <a:pt x="48" y="1"/>
                    <a:pt x="36" y="13"/>
                    <a:pt x="12" y="25"/>
                  </a:cubicBezTo>
                  <a:cubicBezTo>
                    <a:pt x="0" y="37"/>
                    <a:pt x="0" y="60"/>
                    <a:pt x="0" y="72"/>
                  </a:cubicBezTo>
                  <a:cubicBezTo>
                    <a:pt x="0" y="1334"/>
                    <a:pt x="1072" y="2418"/>
                    <a:pt x="2608" y="2716"/>
                  </a:cubicBezTo>
                  <a:lnTo>
                    <a:pt x="2631" y="2716"/>
                  </a:lnTo>
                  <a:cubicBezTo>
                    <a:pt x="2655" y="2716"/>
                    <a:pt x="2679" y="2704"/>
                    <a:pt x="2691" y="2680"/>
                  </a:cubicBezTo>
                  <a:lnTo>
                    <a:pt x="3084" y="2061"/>
                  </a:lnTo>
                  <a:cubicBezTo>
                    <a:pt x="3096" y="2037"/>
                    <a:pt x="3096" y="2013"/>
                    <a:pt x="3084" y="1989"/>
                  </a:cubicBezTo>
                  <a:cubicBezTo>
                    <a:pt x="3072" y="1965"/>
                    <a:pt x="3048" y="1954"/>
                    <a:pt x="3024" y="1954"/>
                  </a:cubicBezTo>
                  <a:cubicBezTo>
                    <a:pt x="1929" y="1823"/>
                    <a:pt x="1060" y="1061"/>
                    <a:pt x="857" y="60"/>
                  </a:cubicBezTo>
                  <a:cubicBezTo>
                    <a:pt x="846" y="25"/>
                    <a:pt x="822" y="1"/>
                    <a:pt x="7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1" name="Google Shape;2611;p53"/>
            <p:cNvSpPr/>
            <p:nvPr/>
          </p:nvSpPr>
          <p:spPr>
            <a:xfrm>
              <a:off x="6231751" y="3932310"/>
              <a:ext cx="66392" cy="61402"/>
            </a:xfrm>
            <a:custGeom>
              <a:avLst/>
              <a:gdLst/>
              <a:ahLst/>
              <a:cxnLst/>
              <a:rect l="l" t="t" r="r" b="b"/>
              <a:pathLst>
                <a:path w="2847" h="2633" extrusionOk="0">
                  <a:moveTo>
                    <a:pt x="2096" y="1"/>
                  </a:moveTo>
                  <a:cubicBezTo>
                    <a:pt x="1942" y="1013"/>
                    <a:pt x="1096" y="1834"/>
                    <a:pt x="1" y="2025"/>
                  </a:cubicBezTo>
                  <a:lnTo>
                    <a:pt x="358" y="2632"/>
                  </a:lnTo>
                  <a:cubicBezTo>
                    <a:pt x="1787" y="2323"/>
                    <a:pt x="2847" y="1299"/>
                    <a:pt x="2847" y="72"/>
                  </a:cubicBezTo>
                  <a:lnTo>
                    <a:pt x="2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2" name="Google Shape;2612;p53"/>
            <p:cNvSpPr/>
            <p:nvPr/>
          </p:nvSpPr>
          <p:spPr>
            <a:xfrm>
              <a:off x="6230095" y="3930654"/>
              <a:ext cx="69703" cy="64713"/>
            </a:xfrm>
            <a:custGeom>
              <a:avLst/>
              <a:gdLst/>
              <a:ahLst/>
              <a:cxnLst/>
              <a:rect l="l" t="t" r="r" b="b"/>
              <a:pathLst>
                <a:path w="2989" h="2775" extrusionOk="0">
                  <a:moveTo>
                    <a:pt x="2846" y="143"/>
                  </a:moveTo>
                  <a:cubicBezTo>
                    <a:pt x="2846" y="1286"/>
                    <a:pt x="1870" y="2298"/>
                    <a:pt x="465" y="2620"/>
                  </a:cubicBezTo>
                  <a:lnTo>
                    <a:pt x="191" y="2156"/>
                  </a:lnTo>
                  <a:cubicBezTo>
                    <a:pt x="1251" y="1917"/>
                    <a:pt x="2048" y="1132"/>
                    <a:pt x="2227" y="143"/>
                  </a:cubicBezTo>
                  <a:close/>
                  <a:moveTo>
                    <a:pt x="2167" y="0"/>
                  </a:moveTo>
                  <a:cubicBezTo>
                    <a:pt x="2132" y="0"/>
                    <a:pt x="2108" y="24"/>
                    <a:pt x="2096" y="60"/>
                  </a:cubicBezTo>
                  <a:cubicBezTo>
                    <a:pt x="1953" y="1048"/>
                    <a:pt x="1132" y="1834"/>
                    <a:pt x="60" y="2025"/>
                  </a:cubicBezTo>
                  <a:cubicBezTo>
                    <a:pt x="36" y="2036"/>
                    <a:pt x="24" y="2048"/>
                    <a:pt x="12" y="2072"/>
                  </a:cubicBezTo>
                  <a:cubicBezTo>
                    <a:pt x="1" y="2096"/>
                    <a:pt x="1" y="2120"/>
                    <a:pt x="12" y="2144"/>
                  </a:cubicBezTo>
                  <a:lnTo>
                    <a:pt x="370" y="2739"/>
                  </a:lnTo>
                  <a:cubicBezTo>
                    <a:pt x="382" y="2763"/>
                    <a:pt x="405" y="2775"/>
                    <a:pt x="429" y="2775"/>
                  </a:cubicBezTo>
                  <a:lnTo>
                    <a:pt x="453" y="2775"/>
                  </a:lnTo>
                  <a:cubicBezTo>
                    <a:pt x="1953" y="2453"/>
                    <a:pt x="2989" y="1382"/>
                    <a:pt x="2989" y="155"/>
                  </a:cubicBezTo>
                  <a:lnTo>
                    <a:pt x="2989" y="72"/>
                  </a:lnTo>
                  <a:cubicBezTo>
                    <a:pt x="2989" y="36"/>
                    <a:pt x="2953" y="0"/>
                    <a:pt x="29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3" name="Google Shape;2613;p53"/>
            <p:cNvSpPr/>
            <p:nvPr/>
          </p:nvSpPr>
          <p:spPr>
            <a:xfrm>
              <a:off x="6229815" y="3873731"/>
              <a:ext cx="66392" cy="52773"/>
            </a:xfrm>
            <a:custGeom>
              <a:avLst/>
              <a:gdLst/>
              <a:ahLst/>
              <a:cxnLst/>
              <a:rect l="l" t="t" r="r" b="b"/>
              <a:pathLst>
                <a:path w="2847" h="2263" extrusionOk="0">
                  <a:moveTo>
                    <a:pt x="239" y="1"/>
                  </a:moveTo>
                  <a:lnTo>
                    <a:pt x="1" y="489"/>
                  </a:lnTo>
                  <a:cubicBezTo>
                    <a:pt x="1132" y="656"/>
                    <a:pt x="1977" y="1382"/>
                    <a:pt x="1977" y="2263"/>
                  </a:cubicBezTo>
                  <a:lnTo>
                    <a:pt x="2846" y="2013"/>
                  </a:lnTo>
                  <a:cubicBezTo>
                    <a:pt x="2560" y="1001"/>
                    <a:pt x="1537" y="215"/>
                    <a:pt x="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4" name="Google Shape;2614;p53"/>
            <p:cNvSpPr/>
            <p:nvPr/>
          </p:nvSpPr>
          <p:spPr>
            <a:xfrm>
              <a:off x="6227880" y="3872005"/>
              <a:ext cx="70263" cy="56178"/>
            </a:xfrm>
            <a:custGeom>
              <a:avLst/>
              <a:gdLst/>
              <a:ahLst/>
              <a:cxnLst/>
              <a:rect l="l" t="t" r="r" b="b"/>
              <a:pathLst>
                <a:path w="3013" h="2409" extrusionOk="0">
                  <a:moveTo>
                    <a:pt x="357" y="158"/>
                  </a:moveTo>
                  <a:cubicBezTo>
                    <a:pt x="1572" y="372"/>
                    <a:pt x="2536" y="1099"/>
                    <a:pt x="2834" y="2039"/>
                  </a:cubicBezTo>
                  <a:lnTo>
                    <a:pt x="2131" y="2242"/>
                  </a:lnTo>
                  <a:cubicBezTo>
                    <a:pt x="2072" y="1408"/>
                    <a:pt x="1286" y="706"/>
                    <a:pt x="191" y="515"/>
                  </a:cubicBezTo>
                  <a:lnTo>
                    <a:pt x="357" y="158"/>
                  </a:lnTo>
                  <a:close/>
                  <a:moveTo>
                    <a:pt x="314" y="0"/>
                  </a:moveTo>
                  <a:cubicBezTo>
                    <a:pt x="286" y="0"/>
                    <a:pt x="260" y="20"/>
                    <a:pt x="250" y="39"/>
                  </a:cubicBezTo>
                  <a:lnTo>
                    <a:pt x="12" y="527"/>
                  </a:lnTo>
                  <a:cubicBezTo>
                    <a:pt x="0" y="551"/>
                    <a:pt x="0" y="575"/>
                    <a:pt x="12" y="599"/>
                  </a:cubicBezTo>
                  <a:cubicBezTo>
                    <a:pt x="24" y="622"/>
                    <a:pt x="48" y="634"/>
                    <a:pt x="72" y="634"/>
                  </a:cubicBezTo>
                  <a:cubicBezTo>
                    <a:pt x="1179" y="801"/>
                    <a:pt x="1989" y="1515"/>
                    <a:pt x="1989" y="2337"/>
                  </a:cubicBezTo>
                  <a:cubicBezTo>
                    <a:pt x="1989" y="2361"/>
                    <a:pt x="2001" y="2373"/>
                    <a:pt x="2012" y="2396"/>
                  </a:cubicBezTo>
                  <a:cubicBezTo>
                    <a:pt x="2024" y="2396"/>
                    <a:pt x="2048" y="2408"/>
                    <a:pt x="2060" y="2408"/>
                  </a:cubicBezTo>
                  <a:lnTo>
                    <a:pt x="2084" y="2408"/>
                  </a:lnTo>
                  <a:lnTo>
                    <a:pt x="2953" y="2158"/>
                  </a:lnTo>
                  <a:cubicBezTo>
                    <a:pt x="2977" y="2158"/>
                    <a:pt x="2989" y="2146"/>
                    <a:pt x="3001" y="2123"/>
                  </a:cubicBezTo>
                  <a:cubicBezTo>
                    <a:pt x="3013" y="2111"/>
                    <a:pt x="3013" y="2087"/>
                    <a:pt x="3001" y="2063"/>
                  </a:cubicBezTo>
                  <a:cubicBezTo>
                    <a:pt x="2715" y="1027"/>
                    <a:pt x="1655" y="218"/>
                    <a:pt x="334" y="3"/>
                  </a:cubicBezTo>
                  <a:cubicBezTo>
                    <a:pt x="327" y="1"/>
                    <a:pt x="321" y="0"/>
                    <a:pt x="3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5" name="Google Shape;2615;p53"/>
            <p:cNvSpPr/>
            <p:nvPr/>
          </p:nvSpPr>
          <p:spPr>
            <a:xfrm>
              <a:off x="6161232" y="3884295"/>
              <a:ext cx="114711" cy="85538"/>
            </a:xfrm>
            <a:custGeom>
              <a:avLst/>
              <a:gdLst/>
              <a:ahLst/>
              <a:cxnLst/>
              <a:rect l="l" t="t" r="r" b="b"/>
              <a:pathLst>
                <a:path w="4919" h="3668" extrusionOk="0">
                  <a:moveTo>
                    <a:pt x="2465" y="0"/>
                  </a:moveTo>
                  <a:cubicBezTo>
                    <a:pt x="1108" y="0"/>
                    <a:pt x="1" y="822"/>
                    <a:pt x="1" y="1834"/>
                  </a:cubicBezTo>
                  <a:cubicBezTo>
                    <a:pt x="1" y="2846"/>
                    <a:pt x="1108" y="3667"/>
                    <a:pt x="2465" y="3667"/>
                  </a:cubicBezTo>
                  <a:cubicBezTo>
                    <a:pt x="3823" y="3667"/>
                    <a:pt x="4918" y="2846"/>
                    <a:pt x="4918" y="1834"/>
                  </a:cubicBezTo>
                  <a:cubicBezTo>
                    <a:pt x="4918" y="822"/>
                    <a:pt x="3823"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6" name="Google Shape;2616;p53"/>
            <p:cNvSpPr/>
            <p:nvPr/>
          </p:nvSpPr>
          <p:spPr>
            <a:xfrm>
              <a:off x="6159576" y="3882616"/>
              <a:ext cx="118023" cy="89152"/>
            </a:xfrm>
            <a:custGeom>
              <a:avLst/>
              <a:gdLst/>
              <a:ahLst/>
              <a:cxnLst/>
              <a:rect l="l" t="t" r="r" b="b"/>
              <a:pathLst>
                <a:path w="5061" h="3823" extrusionOk="0">
                  <a:moveTo>
                    <a:pt x="2536" y="144"/>
                  </a:moveTo>
                  <a:cubicBezTo>
                    <a:pt x="3846" y="144"/>
                    <a:pt x="4918" y="941"/>
                    <a:pt x="4918" y="1906"/>
                  </a:cubicBezTo>
                  <a:cubicBezTo>
                    <a:pt x="4918" y="2882"/>
                    <a:pt x="3846" y="3668"/>
                    <a:pt x="2536" y="3668"/>
                  </a:cubicBezTo>
                  <a:cubicBezTo>
                    <a:pt x="1215" y="3668"/>
                    <a:pt x="155" y="2882"/>
                    <a:pt x="155" y="1906"/>
                  </a:cubicBezTo>
                  <a:cubicBezTo>
                    <a:pt x="155" y="941"/>
                    <a:pt x="1215" y="144"/>
                    <a:pt x="2536" y="144"/>
                  </a:cubicBezTo>
                  <a:close/>
                  <a:moveTo>
                    <a:pt x="2536" y="1"/>
                  </a:moveTo>
                  <a:cubicBezTo>
                    <a:pt x="1143" y="1"/>
                    <a:pt x="0" y="858"/>
                    <a:pt x="0" y="1906"/>
                  </a:cubicBezTo>
                  <a:cubicBezTo>
                    <a:pt x="0" y="2965"/>
                    <a:pt x="1131" y="3823"/>
                    <a:pt x="2536" y="3823"/>
                  </a:cubicBezTo>
                  <a:cubicBezTo>
                    <a:pt x="3929" y="3823"/>
                    <a:pt x="5060" y="2965"/>
                    <a:pt x="5060" y="1906"/>
                  </a:cubicBezTo>
                  <a:cubicBezTo>
                    <a:pt x="5060" y="858"/>
                    <a:pt x="3929" y="1"/>
                    <a:pt x="25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7" name="Google Shape;2617;p53"/>
            <p:cNvSpPr/>
            <p:nvPr/>
          </p:nvSpPr>
          <p:spPr>
            <a:xfrm>
              <a:off x="5957160" y="3774342"/>
              <a:ext cx="21967" cy="13619"/>
            </a:xfrm>
            <a:custGeom>
              <a:avLst/>
              <a:gdLst/>
              <a:ahLst/>
              <a:cxnLst/>
              <a:rect l="l" t="t" r="r" b="b"/>
              <a:pathLst>
                <a:path w="942" h="584" extrusionOk="0">
                  <a:moveTo>
                    <a:pt x="155" y="0"/>
                  </a:moveTo>
                  <a:cubicBezTo>
                    <a:pt x="155" y="0"/>
                    <a:pt x="1" y="417"/>
                    <a:pt x="286" y="584"/>
                  </a:cubicBezTo>
                  <a:lnTo>
                    <a:pt x="941" y="167"/>
                  </a:lnTo>
                  <a:lnTo>
                    <a:pt x="155" y="0"/>
                  </a:lnTo>
                  <a:close/>
                </a:path>
              </a:pathLst>
            </a:custGeom>
            <a:solidFill>
              <a:srgbClr val="F7F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8" name="Google Shape;2618;p53"/>
            <p:cNvSpPr/>
            <p:nvPr/>
          </p:nvSpPr>
          <p:spPr>
            <a:xfrm>
              <a:off x="5956064" y="3773666"/>
              <a:ext cx="23880" cy="15135"/>
            </a:xfrm>
            <a:custGeom>
              <a:avLst/>
              <a:gdLst/>
              <a:ahLst/>
              <a:cxnLst/>
              <a:rect l="l" t="t" r="r" b="b"/>
              <a:pathLst>
                <a:path w="1024" h="649" extrusionOk="0">
                  <a:moveTo>
                    <a:pt x="214" y="77"/>
                  </a:moveTo>
                  <a:lnTo>
                    <a:pt x="881" y="208"/>
                  </a:lnTo>
                  <a:lnTo>
                    <a:pt x="322" y="565"/>
                  </a:lnTo>
                  <a:cubicBezTo>
                    <a:pt x="131" y="446"/>
                    <a:pt x="191" y="172"/>
                    <a:pt x="214" y="77"/>
                  </a:cubicBezTo>
                  <a:close/>
                  <a:moveTo>
                    <a:pt x="186" y="1"/>
                  </a:moveTo>
                  <a:cubicBezTo>
                    <a:pt x="172" y="1"/>
                    <a:pt x="164" y="12"/>
                    <a:pt x="155" y="29"/>
                  </a:cubicBezTo>
                  <a:cubicBezTo>
                    <a:pt x="155" y="29"/>
                    <a:pt x="0" y="470"/>
                    <a:pt x="310" y="648"/>
                  </a:cubicBezTo>
                  <a:lnTo>
                    <a:pt x="345" y="648"/>
                  </a:lnTo>
                  <a:lnTo>
                    <a:pt x="1000" y="232"/>
                  </a:lnTo>
                  <a:cubicBezTo>
                    <a:pt x="1012" y="220"/>
                    <a:pt x="1024" y="208"/>
                    <a:pt x="1012" y="184"/>
                  </a:cubicBezTo>
                  <a:cubicBezTo>
                    <a:pt x="1012" y="172"/>
                    <a:pt x="1000" y="160"/>
                    <a:pt x="988" y="160"/>
                  </a:cubicBezTo>
                  <a:lnTo>
                    <a:pt x="202" y="5"/>
                  </a:lnTo>
                  <a:cubicBezTo>
                    <a:pt x="196" y="2"/>
                    <a:pt x="191" y="1"/>
                    <a:pt x="1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9" name="Google Shape;2619;p53"/>
            <p:cNvSpPr/>
            <p:nvPr/>
          </p:nvSpPr>
          <p:spPr>
            <a:xfrm>
              <a:off x="5956600" y="3774342"/>
              <a:ext cx="10028" cy="13619"/>
            </a:xfrm>
            <a:custGeom>
              <a:avLst/>
              <a:gdLst/>
              <a:ahLst/>
              <a:cxnLst/>
              <a:rect l="l" t="t" r="r" b="b"/>
              <a:pathLst>
                <a:path w="430" h="584" extrusionOk="0">
                  <a:moveTo>
                    <a:pt x="179" y="0"/>
                  </a:moveTo>
                  <a:lnTo>
                    <a:pt x="179" y="0"/>
                  </a:lnTo>
                  <a:cubicBezTo>
                    <a:pt x="179" y="0"/>
                    <a:pt x="1" y="429"/>
                    <a:pt x="310" y="584"/>
                  </a:cubicBezTo>
                  <a:lnTo>
                    <a:pt x="429" y="512"/>
                  </a:lnTo>
                  <a:cubicBezTo>
                    <a:pt x="179" y="346"/>
                    <a:pt x="322" y="36"/>
                    <a:pt x="322" y="36"/>
                  </a:cubicBezTo>
                  <a:lnTo>
                    <a:pt x="179" y="0"/>
                  </a:lnTo>
                  <a:close/>
                </a:path>
              </a:pathLst>
            </a:custGeom>
            <a:solidFill>
              <a:srgbClr val="AA55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0" name="Google Shape;2620;p53"/>
            <p:cNvSpPr/>
            <p:nvPr/>
          </p:nvSpPr>
          <p:spPr>
            <a:xfrm>
              <a:off x="5957160" y="3773666"/>
              <a:ext cx="10307" cy="15135"/>
            </a:xfrm>
            <a:custGeom>
              <a:avLst/>
              <a:gdLst/>
              <a:ahLst/>
              <a:cxnLst/>
              <a:rect l="l" t="t" r="r" b="b"/>
              <a:pathLst>
                <a:path w="442" h="649" extrusionOk="0">
                  <a:moveTo>
                    <a:pt x="167" y="77"/>
                  </a:moveTo>
                  <a:lnTo>
                    <a:pt x="251" y="89"/>
                  </a:lnTo>
                  <a:cubicBezTo>
                    <a:pt x="179" y="244"/>
                    <a:pt x="215" y="410"/>
                    <a:pt x="334" y="529"/>
                  </a:cubicBezTo>
                  <a:lnTo>
                    <a:pt x="275" y="565"/>
                  </a:lnTo>
                  <a:cubicBezTo>
                    <a:pt x="72" y="446"/>
                    <a:pt x="144" y="172"/>
                    <a:pt x="167" y="77"/>
                  </a:cubicBezTo>
                  <a:close/>
                  <a:moveTo>
                    <a:pt x="143" y="1"/>
                  </a:moveTo>
                  <a:cubicBezTo>
                    <a:pt x="132" y="1"/>
                    <a:pt x="120" y="9"/>
                    <a:pt x="120" y="17"/>
                  </a:cubicBezTo>
                  <a:cubicBezTo>
                    <a:pt x="48" y="184"/>
                    <a:pt x="1" y="517"/>
                    <a:pt x="263" y="648"/>
                  </a:cubicBezTo>
                  <a:lnTo>
                    <a:pt x="298" y="648"/>
                  </a:lnTo>
                  <a:lnTo>
                    <a:pt x="417" y="565"/>
                  </a:lnTo>
                  <a:cubicBezTo>
                    <a:pt x="429" y="565"/>
                    <a:pt x="429" y="553"/>
                    <a:pt x="441" y="541"/>
                  </a:cubicBezTo>
                  <a:cubicBezTo>
                    <a:pt x="441" y="529"/>
                    <a:pt x="429" y="517"/>
                    <a:pt x="417" y="506"/>
                  </a:cubicBezTo>
                  <a:cubicBezTo>
                    <a:pt x="203" y="363"/>
                    <a:pt x="334" y="89"/>
                    <a:pt x="334" y="77"/>
                  </a:cubicBezTo>
                  <a:cubicBezTo>
                    <a:pt x="334" y="65"/>
                    <a:pt x="334" y="53"/>
                    <a:pt x="334" y="41"/>
                  </a:cubicBezTo>
                  <a:cubicBezTo>
                    <a:pt x="322" y="41"/>
                    <a:pt x="310" y="29"/>
                    <a:pt x="310" y="29"/>
                  </a:cubicBezTo>
                  <a:lnTo>
                    <a:pt x="155" y="5"/>
                  </a:lnTo>
                  <a:cubicBezTo>
                    <a:pt x="152" y="2"/>
                    <a:pt x="147" y="1"/>
                    <a:pt x="1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1" name="Google Shape;2621;p53"/>
            <p:cNvSpPr/>
            <p:nvPr/>
          </p:nvSpPr>
          <p:spPr>
            <a:xfrm>
              <a:off x="6186790" y="3931214"/>
              <a:ext cx="31948" cy="21944"/>
            </a:xfrm>
            <a:custGeom>
              <a:avLst/>
              <a:gdLst/>
              <a:ahLst/>
              <a:cxnLst/>
              <a:rect l="l" t="t" r="r" b="b"/>
              <a:pathLst>
                <a:path w="1370" h="941" extrusionOk="0">
                  <a:moveTo>
                    <a:pt x="869" y="0"/>
                  </a:moveTo>
                  <a:lnTo>
                    <a:pt x="0" y="417"/>
                  </a:lnTo>
                  <a:lnTo>
                    <a:pt x="512" y="941"/>
                  </a:lnTo>
                  <a:lnTo>
                    <a:pt x="1369" y="417"/>
                  </a:lnTo>
                  <a:lnTo>
                    <a:pt x="8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2" name="Google Shape;2622;p53"/>
            <p:cNvSpPr/>
            <p:nvPr/>
          </p:nvSpPr>
          <p:spPr>
            <a:xfrm>
              <a:off x="6184831" y="3929372"/>
              <a:ext cx="35843" cy="25465"/>
            </a:xfrm>
            <a:custGeom>
              <a:avLst/>
              <a:gdLst/>
              <a:ahLst/>
              <a:cxnLst/>
              <a:rect l="l" t="t" r="r" b="b"/>
              <a:pathLst>
                <a:path w="1537" h="1092" extrusionOk="0">
                  <a:moveTo>
                    <a:pt x="941" y="163"/>
                  </a:moveTo>
                  <a:lnTo>
                    <a:pt x="1322" y="484"/>
                  </a:lnTo>
                  <a:lnTo>
                    <a:pt x="608" y="925"/>
                  </a:lnTo>
                  <a:lnTo>
                    <a:pt x="203" y="520"/>
                  </a:lnTo>
                  <a:lnTo>
                    <a:pt x="941" y="163"/>
                  </a:lnTo>
                  <a:close/>
                  <a:moveTo>
                    <a:pt x="952" y="0"/>
                  </a:moveTo>
                  <a:cubicBezTo>
                    <a:pt x="939" y="0"/>
                    <a:pt x="927" y="3"/>
                    <a:pt x="918" y="8"/>
                  </a:cubicBezTo>
                  <a:lnTo>
                    <a:pt x="48" y="425"/>
                  </a:lnTo>
                  <a:cubicBezTo>
                    <a:pt x="25" y="436"/>
                    <a:pt x="13" y="460"/>
                    <a:pt x="13" y="484"/>
                  </a:cubicBezTo>
                  <a:cubicBezTo>
                    <a:pt x="1" y="508"/>
                    <a:pt x="13" y="532"/>
                    <a:pt x="25" y="544"/>
                  </a:cubicBezTo>
                  <a:lnTo>
                    <a:pt x="537" y="1068"/>
                  </a:lnTo>
                  <a:cubicBezTo>
                    <a:pt x="548" y="1079"/>
                    <a:pt x="572" y="1091"/>
                    <a:pt x="596" y="1091"/>
                  </a:cubicBezTo>
                  <a:cubicBezTo>
                    <a:pt x="608" y="1091"/>
                    <a:pt x="620" y="1079"/>
                    <a:pt x="632" y="1079"/>
                  </a:cubicBezTo>
                  <a:lnTo>
                    <a:pt x="1489" y="556"/>
                  </a:lnTo>
                  <a:cubicBezTo>
                    <a:pt x="1537" y="532"/>
                    <a:pt x="1537" y="472"/>
                    <a:pt x="1501" y="436"/>
                  </a:cubicBezTo>
                  <a:lnTo>
                    <a:pt x="1001" y="20"/>
                  </a:lnTo>
                  <a:cubicBezTo>
                    <a:pt x="987" y="6"/>
                    <a:pt x="969"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3" name="Google Shape;2623;p53"/>
            <p:cNvSpPr/>
            <p:nvPr/>
          </p:nvSpPr>
          <p:spPr>
            <a:xfrm>
              <a:off x="6231751" y="3535828"/>
              <a:ext cx="76116" cy="67768"/>
            </a:xfrm>
            <a:custGeom>
              <a:avLst/>
              <a:gdLst/>
              <a:ahLst/>
              <a:cxnLst/>
              <a:rect l="l" t="t" r="r" b="b"/>
              <a:pathLst>
                <a:path w="3264" h="2906" extrusionOk="0">
                  <a:moveTo>
                    <a:pt x="1" y="1"/>
                  </a:moveTo>
                  <a:lnTo>
                    <a:pt x="1" y="2906"/>
                  </a:lnTo>
                  <a:lnTo>
                    <a:pt x="3263" y="2906"/>
                  </a:lnTo>
                  <a:lnTo>
                    <a:pt x="3263" y="1"/>
                  </a:lnTo>
                  <a:close/>
                </a:path>
              </a:pathLst>
            </a:custGeom>
            <a:solidFill>
              <a:srgbClr val="595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4" name="Google Shape;2624;p53"/>
            <p:cNvSpPr/>
            <p:nvPr/>
          </p:nvSpPr>
          <p:spPr>
            <a:xfrm>
              <a:off x="6230934" y="3535012"/>
              <a:ext cx="77749" cy="69424"/>
            </a:xfrm>
            <a:custGeom>
              <a:avLst/>
              <a:gdLst/>
              <a:ahLst/>
              <a:cxnLst/>
              <a:rect l="l" t="t" r="r" b="b"/>
              <a:pathLst>
                <a:path w="3334" h="2977" extrusionOk="0">
                  <a:moveTo>
                    <a:pt x="3263" y="83"/>
                  </a:moveTo>
                  <a:lnTo>
                    <a:pt x="3263" y="2905"/>
                  </a:lnTo>
                  <a:lnTo>
                    <a:pt x="72" y="2905"/>
                  </a:lnTo>
                  <a:lnTo>
                    <a:pt x="72" y="83"/>
                  </a:lnTo>
                  <a:close/>
                  <a:moveTo>
                    <a:pt x="36" y="0"/>
                  </a:moveTo>
                  <a:cubicBezTo>
                    <a:pt x="12" y="0"/>
                    <a:pt x="0" y="12"/>
                    <a:pt x="0" y="36"/>
                  </a:cubicBezTo>
                  <a:lnTo>
                    <a:pt x="0" y="2941"/>
                  </a:lnTo>
                  <a:cubicBezTo>
                    <a:pt x="0" y="2965"/>
                    <a:pt x="12" y="2977"/>
                    <a:pt x="36" y="2977"/>
                  </a:cubicBezTo>
                  <a:lnTo>
                    <a:pt x="3298" y="2977"/>
                  </a:lnTo>
                  <a:cubicBezTo>
                    <a:pt x="3310" y="2977"/>
                    <a:pt x="3334" y="2965"/>
                    <a:pt x="3334" y="2941"/>
                  </a:cubicBezTo>
                  <a:lnTo>
                    <a:pt x="3334" y="36"/>
                  </a:lnTo>
                  <a:cubicBezTo>
                    <a:pt x="3334" y="12"/>
                    <a:pt x="3310" y="0"/>
                    <a:pt x="3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5" name="Google Shape;2625;p53"/>
            <p:cNvSpPr/>
            <p:nvPr/>
          </p:nvSpPr>
          <p:spPr>
            <a:xfrm>
              <a:off x="6231751" y="3520297"/>
              <a:ext cx="76116" cy="15834"/>
            </a:xfrm>
            <a:custGeom>
              <a:avLst/>
              <a:gdLst/>
              <a:ahLst/>
              <a:cxnLst/>
              <a:rect l="l" t="t" r="r" b="b"/>
              <a:pathLst>
                <a:path w="3264" h="679" extrusionOk="0">
                  <a:moveTo>
                    <a:pt x="1" y="0"/>
                  </a:moveTo>
                  <a:lnTo>
                    <a:pt x="1" y="679"/>
                  </a:lnTo>
                  <a:lnTo>
                    <a:pt x="3263" y="679"/>
                  </a:lnTo>
                  <a:lnTo>
                    <a:pt x="3263" y="0"/>
                  </a:ln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6" name="Google Shape;2626;p53"/>
            <p:cNvSpPr/>
            <p:nvPr/>
          </p:nvSpPr>
          <p:spPr>
            <a:xfrm>
              <a:off x="6230934" y="3519458"/>
              <a:ext cx="77749" cy="17513"/>
            </a:xfrm>
            <a:custGeom>
              <a:avLst/>
              <a:gdLst/>
              <a:ahLst/>
              <a:cxnLst/>
              <a:rect l="l" t="t" r="r" b="b"/>
              <a:pathLst>
                <a:path w="3334" h="751" extrusionOk="0">
                  <a:moveTo>
                    <a:pt x="3263" y="72"/>
                  </a:moveTo>
                  <a:lnTo>
                    <a:pt x="3263" y="679"/>
                  </a:lnTo>
                  <a:lnTo>
                    <a:pt x="72" y="679"/>
                  </a:lnTo>
                  <a:lnTo>
                    <a:pt x="72" y="72"/>
                  </a:lnTo>
                  <a:close/>
                  <a:moveTo>
                    <a:pt x="36" y="0"/>
                  </a:moveTo>
                  <a:cubicBezTo>
                    <a:pt x="12" y="0"/>
                    <a:pt x="0" y="24"/>
                    <a:pt x="0" y="36"/>
                  </a:cubicBezTo>
                  <a:lnTo>
                    <a:pt x="0" y="715"/>
                  </a:lnTo>
                  <a:cubicBezTo>
                    <a:pt x="0" y="739"/>
                    <a:pt x="12" y="750"/>
                    <a:pt x="36" y="750"/>
                  </a:cubicBezTo>
                  <a:lnTo>
                    <a:pt x="3298" y="750"/>
                  </a:lnTo>
                  <a:cubicBezTo>
                    <a:pt x="3310" y="750"/>
                    <a:pt x="3334" y="739"/>
                    <a:pt x="3334" y="715"/>
                  </a:cubicBezTo>
                  <a:lnTo>
                    <a:pt x="3334" y="36"/>
                  </a:lnTo>
                  <a:cubicBezTo>
                    <a:pt x="3334" y="24"/>
                    <a:pt x="3310" y="0"/>
                    <a:pt x="3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7" name="Google Shape;2627;p53"/>
            <p:cNvSpPr/>
            <p:nvPr/>
          </p:nvSpPr>
          <p:spPr>
            <a:xfrm>
              <a:off x="6287858" y="3554997"/>
              <a:ext cx="12220" cy="15858"/>
            </a:xfrm>
            <a:custGeom>
              <a:avLst/>
              <a:gdLst/>
              <a:ahLst/>
              <a:cxnLst/>
              <a:rect l="l" t="t" r="r" b="b"/>
              <a:pathLst>
                <a:path w="524" h="680" extrusionOk="0">
                  <a:moveTo>
                    <a:pt x="0" y="0"/>
                  </a:moveTo>
                  <a:lnTo>
                    <a:pt x="0" y="679"/>
                  </a:lnTo>
                  <a:lnTo>
                    <a:pt x="524" y="679"/>
                  </a:lnTo>
                  <a:lnTo>
                    <a:pt x="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8" name="Google Shape;2628;p53"/>
            <p:cNvSpPr/>
            <p:nvPr/>
          </p:nvSpPr>
          <p:spPr>
            <a:xfrm>
              <a:off x="6287018" y="3554157"/>
              <a:ext cx="14179" cy="17513"/>
            </a:xfrm>
            <a:custGeom>
              <a:avLst/>
              <a:gdLst/>
              <a:ahLst/>
              <a:cxnLst/>
              <a:rect l="l" t="t" r="r" b="b"/>
              <a:pathLst>
                <a:path w="608" h="751" extrusionOk="0">
                  <a:moveTo>
                    <a:pt x="524" y="72"/>
                  </a:moveTo>
                  <a:lnTo>
                    <a:pt x="524" y="679"/>
                  </a:lnTo>
                  <a:lnTo>
                    <a:pt x="72" y="679"/>
                  </a:lnTo>
                  <a:lnTo>
                    <a:pt x="72" y="72"/>
                  </a:lnTo>
                  <a:close/>
                  <a:moveTo>
                    <a:pt x="36" y="1"/>
                  </a:moveTo>
                  <a:cubicBezTo>
                    <a:pt x="12" y="1"/>
                    <a:pt x="0" y="13"/>
                    <a:pt x="0" y="36"/>
                  </a:cubicBezTo>
                  <a:lnTo>
                    <a:pt x="0" y="715"/>
                  </a:lnTo>
                  <a:cubicBezTo>
                    <a:pt x="0" y="739"/>
                    <a:pt x="12" y="751"/>
                    <a:pt x="36" y="751"/>
                  </a:cubicBezTo>
                  <a:lnTo>
                    <a:pt x="560" y="751"/>
                  </a:lnTo>
                  <a:cubicBezTo>
                    <a:pt x="584" y="751"/>
                    <a:pt x="608" y="739"/>
                    <a:pt x="608" y="715"/>
                  </a:cubicBezTo>
                  <a:lnTo>
                    <a:pt x="608" y="36"/>
                  </a:lnTo>
                  <a:cubicBezTo>
                    <a:pt x="608" y="13"/>
                    <a:pt x="584" y="1"/>
                    <a:pt x="5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9" name="Google Shape;2629;p53"/>
            <p:cNvSpPr/>
            <p:nvPr/>
          </p:nvSpPr>
          <p:spPr>
            <a:xfrm>
              <a:off x="6241475" y="3543897"/>
              <a:ext cx="35563" cy="35563"/>
            </a:xfrm>
            <a:custGeom>
              <a:avLst/>
              <a:gdLst/>
              <a:ahLst/>
              <a:cxnLst/>
              <a:rect l="l" t="t" r="r" b="b"/>
              <a:pathLst>
                <a:path w="1525" h="1525" extrusionOk="0">
                  <a:moveTo>
                    <a:pt x="1" y="0"/>
                  </a:moveTo>
                  <a:lnTo>
                    <a:pt x="1" y="1524"/>
                  </a:lnTo>
                  <a:lnTo>
                    <a:pt x="1525" y="1524"/>
                  </a:lnTo>
                  <a:lnTo>
                    <a:pt x="15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0" name="Google Shape;2630;p53"/>
            <p:cNvSpPr/>
            <p:nvPr/>
          </p:nvSpPr>
          <p:spPr>
            <a:xfrm>
              <a:off x="6240635" y="3543057"/>
              <a:ext cx="37242" cy="37219"/>
            </a:xfrm>
            <a:custGeom>
              <a:avLst/>
              <a:gdLst/>
              <a:ahLst/>
              <a:cxnLst/>
              <a:rect l="l" t="t" r="r" b="b"/>
              <a:pathLst>
                <a:path w="1597" h="1596" extrusionOk="0">
                  <a:moveTo>
                    <a:pt x="1513" y="72"/>
                  </a:moveTo>
                  <a:lnTo>
                    <a:pt x="1513" y="1524"/>
                  </a:lnTo>
                  <a:lnTo>
                    <a:pt x="72" y="1524"/>
                  </a:lnTo>
                  <a:lnTo>
                    <a:pt x="72" y="72"/>
                  </a:lnTo>
                  <a:close/>
                  <a:moveTo>
                    <a:pt x="37" y="0"/>
                  </a:moveTo>
                  <a:cubicBezTo>
                    <a:pt x="13" y="0"/>
                    <a:pt x="1" y="24"/>
                    <a:pt x="1" y="36"/>
                  </a:cubicBezTo>
                  <a:lnTo>
                    <a:pt x="1" y="1560"/>
                  </a:lnTo>
                  <a:cubicBezTo>
                    <a:pt x="1" y="1584"/>
                    <a:pt x="13" y="1596"/>
                    <a:pt x="37" y="1596"/>
                  </a:cubicBezTo>
                  <a:lnTo>
                    <a:pt x="1561" y="1596"/>
                  </a:lnTo>
                  <a:cubicBezTo>
                    <a:pt x="1573" y="1596"/>
                    <a:pt x="1596" y="1584"/>
                    <a:pt x="1596" y="1560"/>
                  </a:cubicBezTo>
                  <a:lnTo>
                    <a:pt x="1596" y="36"/>
                  </a:lnTo>
                  <a:cubicBezTo>
                    <a:pt x="1596" y="24"/>
                    <a:pt x="1573" y="0"/>
                    <a:pt x="1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1" name="Google Shape;2631;p53"/>
            <p:cNvSpPr/>
            <p:nvPr/>
          </p:nvSpPr>
          <p:spPr>
            <a:xfrm>
              <a:off x="6259245" y="3585266"/>
              <a:ext cx="19192" cy="12243"/>
            </a:xfrm>
            <a:custGeom>
              <a:avLst/>
              <a:gdLst/>
              <a:ahLst/>
              <a:cxnLst/>
              <a:rect l="l" t="t" r="r" b="b"/>
              <a:pathLst>
                <a:path w="823" h="525" extrusionOk="0">
                  <a:moveTo>
                    <a:pt x="1" y="0"/>
                  </a:moveTo>
                  <a:lnTo>
                    <a:pt x="1" y="524"/>
                  </a:lnTo>
                  <a:lnTo>
                    <a:pt x="822" y="524"/>
                  </a:lnTo>
                  <a:lnTo>
                    <a:pt x="822"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2" name="Google Shape;2632;p53"/>
            <p:cNvSpPr/>
            <p:nvPr/>
          </p:nvSpPr>
          <p:spPr>
            <a:xfrm>
              <a:off x="6258405" y="3584426"/>
              <a:ext cx="20848" cy="13899"/>
            </a:xfrm>
            <a:custGeom>
              <a:avLst/>
              <a:gdLst/>
              <a:ahLst/>
              <a:cxnLst/>
              <a:rect l="l" t="t" r="r" b="b"/>
              <a:pathLst>
                <a:path w="894" h="596" extrusionOk="0">
                  <a:moveTo>
                    <a:pt x="811" y="72"/>
                  </a:moveTo>
                  <a:lnTo>
                    <a:pt x="811" y="512"/>
                  </a:lnTo>
                  <a:lnTo>
                    <a:pt x="72" y="512"/>
                  </a:lnTo>
                  <a:lnTo>
                    <a:pt x="72" y="72"/>
                  </a:lnTo>
                  <a:close/>
                  <a:moveTo>
                    <a:pt x="37" y="0"/>
                  </a:moveTo>
                  <a:cubicBezTo>
                    <a:pt x="13" y="0"/>
                    <a:pt x="1" y="24"/>
                    <a:pt x="1" y="48"/>
                  </a:cubicBezTo>
                  <a:lnTo>
                    <a:pt x="1" y="560"/>
                  </a:lnTo>
                  <a:cubicBezTo>
                    <a:pt x="1" y="572"/>
                    <a:pt x="13" y="596"/>
                    <a:pt x="37" y="596"/>
                  </a:cubicBezTo>
                  <a:lnTo>
                    <a:pt x="858" y="596"/>
                  </a:lnTo>
                  <a:cubicBezTo>
                    <a:pt x="882" y="596"/>
                    <a:pt x="894" y="584"/>
                    <a:pt x="894" y="560"/>
                  </a:cubicBezTo>
                  <a:lnTo>
                    <a:pt x="894" y="48"/>
                  </a:lnTo>
                  <a:cubicBezTo>
                    <a:pt x="894" y="24"/>
                    <a:pt x="882" y="0"/>
                    <a:pt x="8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3" name="Google Shape;2633;p53"/>
            <p:cNvSpPr/>
            <p:nvPr/>
          </p:nvSpPr>
          <p:spPr>
            <a:xfrm>
              <a:off x="6287298" y="3549167"/>
              <a:ext cx="13619" cy="1399"/>
            </a:xfrm>
            <a:custGeom>
              <a:avLst/>
              <a:gdLst/>
              <a:ahLst/>
              <a:cxnLst/>
              <a:rect l="l" t="t" r="r" b="b"/>
              <a:pathLst>
                <a:path w="584" h="60" extrusionOk="0">
                  <a:moveTo>
                    <a:pt x="0" y="0"/>
                  </a:moveTo>
                  <a:lnTo>
                    <a:pt x="0" y="60"/>
                  </a:lnTo>
                  <a:lnTo>
                    <a:pt x="584" y="60"/>
                  </a:lnTo>
                  <a:lnTo>
                    <a:pt x="58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4" name="Google Shape;2634;p53"/>
            <p:cNvSpPr/>
            <p:nvPr/>
          </p:nvSpPr>
          <p:spPr>
            <a:xfrm>
              <a:off x="6286459" y="3548048"/>
              <a:ext cx="15298" cy="3358"/>
            </a:xfrm>
            <a:custGeom>
              <a:avLst/>
              <a:gdLst/>
              <a:ahLst/>
              <a:cxnLst/>
              <a:rect l="l" t="t" r="r" b="b"/>
              <a:pathLst>
                <a:path w="656" h="144" extrusionOk="0">
                  <a:moveTo>
                    <a:pt x="36" y="1"/>
                  </a:moveTo>
                  <a:cubicBezTo>
                    <a:pt x="12" y="1"/>
                    <a:pt x="0" y="25"/>
                    <a:pt x="0" y="48"/>
                  </a:cubicBezTo>
                  <a:lnTo>
                    <a:pt x="0" y="108"/>
                  </a:lnTo>
                  <a:cubicBezTo>
                    <a:pt x="0" y="120"/>
                    <a:pt x="12" y="144"/>
                    <a:pt x="36" y="144"/>
                  </a:cubicBezTo>
                  <a:lnTo>
                    <a:pt x="620" y="144"/>
                  </a:lnTo>
                  <a:cubicBezTo>
                    <a:pt x="632" y="144"/>
                    <a:pt x="655" y="120"/>
                    <a:pt x="655" y="108"/>
                  </a:cubicBezTo>
                  <a:lnTo>
                    <a:pt x="655" y="48"/>
                  </a:lnTo>
                  <a:cubicBezTo>
                    <a:pt x="655" y="25"/>
                    <a:pt x="632" y="1"/>
                    <a:pt x="6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5" name="Google Shape;2635;p53"/>
            <p:cNvSpPr/>
            <p:nvPr/>
          </p:nvSpPr>
          <p:spPr>
            <a:xfrm>
              <a:off x="6062122" y="3557212"/>
              <a:ext cx="43049" cy="46383"/>
            </a:xfrm>
            <a:custGeom>
              <a:avLst/>
              <a:gdLst/>
              <a:ahLst/>
              <a:cxnLst/>
              <a:rect l="l" t="t" r="r" b="b"/>
              <a:pathLst>
                <a:path w="1846" h="1989" extrusionOk="0">
                  <a:moveTo>
                    <a:pt x="262" y="1"/>
                  </a:moveTo>
                  <a:cubicBezTo>
                    <a:pt x="119" y="1"/>
                    <a:pt x="0" y="120"/>
                    <a:pt x="0" y="263"/>
                  </a:cubicBezTo>
                  <a:lnTo>
                    <a:pt x="155" y="1727"/>
                  </a:lnTo>
                  <a:cubicBezTo>
                    <a:pt x="155" y="1870"/>
                    <a:pt x="274" y="1977"/>
                    <a:pt x="417" y="1989"/>
                  </a:cubicBezTo>
                  <a:lnTo>
                    <a:pt x="1441" y="1989"/>
                  </a:lnTo>
                  <a:cubicBezTo>
                    <a:pt x="1584" y="1989"/>
                    <a:pt x="1691" y="1870"/>
                    <a:pt x="1703" y="1727"/>
                  </a:cubicBezTo>
                  <a:lnTo>
                    <a:pt x="1846" y="263"/>
                  </a:lnTo>
                  <a:cubicBezTo>
                    <a:pt x="1846" y="120"/>
                    <a:pt x="1727" y="1"/>
                    <a:pt x="1584" y="1"/>
                  </a:cubicBez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6" name="Google Shape;2636;p53"/>
            <p:cNvSpPr/>
            <p:nvPr/>
          </p:nvSpPr>
          <p:spPr>
            <a:xfrm>
              <a:off x="6061283" y="3556653"/>
              <a:ext cx="44728" cy="47783"/>
            </a:xfrm>
            <a:custGeom>
              <a:avLst/>
              <a:gdLst/>
              <a:ahLst/>
              <a:cxnLst/>
              <a:rect l="l" t="t" r="r" b="b"/>
              <a:pathLst>
                <a:path w="1918" h="2049" extrusionOk="0">
                  <a:moveTo>
                    <a:pt x="1620" y="60"/>
                  </a:moveTo>
                  <a:cubicBezTo>
                    <a:pt x="1739" y="60"/>
                    <a:pt x="1846" y="167"/>
                    <a:pt x="1846" y="287"/>
                  </a:cubicBezTo>
                  <a:lnTo>
                    <a:pt x="1691" y="1751"/>
                  </a:lnTo>
                  <a:cubicBezTo>
                    <a:pt x="1691" y="1870"/>
                    <a:pt x="1596" y="1965"/>
                    <a:pt x="1477" y="1965"/>
                  </a:cubicBezTo>
                  <a:lnTo>
                    <a:pt x="453" y="1965"/>
                  </a:lnTo>
                  <a:cubicBezTo>
                    <a:pt x="322" y="1965"/>
                    <a:pt x="227" y="1870"/>
                    <a:pt x="227" y="1739"/>
                  </a:cubicBezTo>
                  <a:lnTo>
                    <a:pt x="72" y="287"/>
                  </a:lnTo>
                  <a:cubicBezTo>
                    <a:pt x="72" y="167"/>
                    <a:pt x="179" y="60"/>
                    <a:pt x="298" y="60"/>
                  </a:cubicBezTo>
                  <a:close/>
                  <a:moveTo>
                    <a:pt x="298" y="1"/>
                  </a:moveTo>
                  <a:cubicBezTo>
                    <a:pt x="131" y="1"/>
                    <a:pt x="1" y="132"/>
                    <a:pt x="1" y="298"/>
                  </a:cubicBezTo>
                  <a:lnTo>
                    <a:pt x="155" y="1751"/>
                  </a:lnTo>
                  <a:cubicBezTo>
                    <a:pt x="155" y="1906"/>
                    <a:pt x="286" y="2049"/>
                    <a:pt x="453" y="2049"/>
                  </a:cubicBezTo>
                  <a:lnTo>
                    <a:pt x="1477" y="2049"/>
                  </a:lnTo>
                  <a:cubicBezTo>
                    <a:pt x="1632" y="2049"/>
                    <a:pt x="1763" y="1918"/>
                    <a:pt x="1775" y="1751"/>
                  </a:cubicBezTo>
                  <a:lnTo>
                    <a:pt x="1917" y="298"/>
                  </a:lnTo>
                  <a:cubicBezTo>
                    <a:pt x="1917" y="132"/>
                    <a:pt x="1786" y="1"/>
                    <a:pt x="16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7" name="Google Shape;2637;p53"/>
            <p:cNvSpPr/>
            <p:nvPr/>
          </p:nvSpPr>
          <p:spPr>
            <a:xfrm>
              <a:off x="6062122" y="3557492"/>
              <a:ext cx="43049" cy="12243"/>
            </a:xfrm>
            <a:custGeom>
              <a:avLst/>
              <a:gdLst/>
              <a:ahLst/>
              <a:cxnLst/>
              <a:rect l="l" t="t" r="r" b="b"/>
              <a:pathLst>
                <a:path w="1846" h="525" extrusionOk="0">
                  <a:moveTo>
                    <a:pt x="262" y="1"/>
                  </a:moveTo>
                  <a:cubicBezTo>
                    <a:pt x="119" y="1"/>
                    <a:pt x="0" y="120"/>
                    <a:pt x="0" y="262"/>
                  </a:cubicBezTo>
                  <a:cubicBezTo>
                    <a:pt x="0" y="405"/>
                    <a:pt x="119" y="524"/>
                    <a:pt x="262" y="524"/>
                  </a:cubicBezTo>
                  <a:lnTo>
                    <a:pt x="1584" y="524"/>
                  </a:lnTo>
                  <a:cubicBezTo>
                    <a:pt x="1727" y="524"/>
                    <a:pt x="1846" y="405"/>
                    <a:pt x="1846" y="262"/>
                  </a:cubicBezTo>
                  <a:cubicBezTo>
                    <a:pt x="1846" y="120"/>
                    <a:pt x="1727" y="1"/>
                    <a:pt x="1584" y="1"/>
                  </a:cubicBez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8" name="Google Shape;2638;p53"/>
            <p:cNvSpPr/>
            <p:nvPr/>
          </p:nvSpPr>
          <p:spPr>
            <a:xfrm>
              <a:off x="6059068" y="3556653"/>
              <a:ext cx="49159" cy="13922"/>
            </a:xfrm>
            <a:custGeom>
              <a:avLst/>
              <a:gdLst/>
              <a:ahLst/>
              <a:cxnLst/>
              <a:rect l="l" t="t" r="r" b="b"/>
              <a:pathLst>
                <a:path w="2108" h="597" extrusionOk="0">
                  <a:moveTo>
                    <a:pt x="1747" y="70"/>
                  </a:moveTo>
                  <a:cubicBezTo>
                    <a:pt x="2037" y="70"/>
                    <a:pt x="2037" y="526"/>
                    <a:pt x="1747" y="526"/>
                  </a:cubicBezTo>
                  <a:cubicBezTo>
                    <a:pt x="1736" y="526"/>
                    <a:pt x="1726" y="526"/>
                    <a:pt x="1715" y="525"/>
                  </a:cubicBezTo>
                  <a:lnTo>
                    <a:pt x="393" y="525"/>
                  </a:lnTo>
                  <a:cubicBezTo>
                    <a:pt x="131" y="489"/>
                    <a:pt x="131" y="108"/>
                    <a:pt x="393" y="72"/>
                  </a:cubicBezTo>
                  <a:lnTo>
                    <a:pt x="1715" y="72"/>
                  </a:lnTo>
                  <a:cubicBezTo>
                    <a:pt x="1726" y="71"/>
                    <a:pt x="1736" y="70"/>
                    <a:pt x="1747" y="70"/>
                  </a:cubicBezTo>
                  <a:close/>
                  <a:moveTo>
                    <a:pt x="393" y="1"/>
                  </a:moveTo>
                  <a:cubicBezTo>
                    <a:pt x="0" y="1"/>
                    <a:pt x="0" y="596"/>
                    <a:pt x="393" y="596"/>
                  </a:cubicBezTo>
                  <a:lnTo>
                    <a:pt x="1715" y="596"/>
                  </a:lnTo>
                  <a:cubicBezTo>
                    <a:pt x="2108" y="596"/>
                    <a:pt x="2108" y="1"/>
                    <a:pt x="1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9" name="Google Shape;2639;p53"/>
            <p:cNvSpPr/>
            <p:nvPr/>
          </p:nvSpPr>
          <p:spPr>
            <a:xfrm>
              <a:off x="3463576" y="2986928"/>
              <a:ext cx="234086" cy="692208"/>
            </a:xfrm>
            <a:custGeom>
              <a:avLst/>
              <a:gdLst/>
              <a:ahLst/>
              <a:cxnLst/>
              <a:rect l="l" t="t" r="r" b="b"/>
              <a:pathLst>
                <a:path w="10038" h="29683" extrusionOk="0">
                  <a:moveTo>
                    <a:pt x="1" y="0"/>
                  </a:moveTo>
                  <a:lnTo>
                    <a:pt x="1" y="29682"/>
                  </a:lnTo>
                  <a:lnTo>
                    <a:pt x="5418" y="29682"/>
                  </a:lnTo>
                  <a:lnTo>
                    <a:pt x="7156" y="29432"/>
                  </a:lnTo>
                  <a:lnTo>
                    <a:pt x="7871" y="28992"/>
                  </a:lnTo>
                  <a:lnTo>
                    <a:pt x="10038" y="26658"/>
                  </a:lnTo>
                  <a:lnTo>
                    <a:pt x="10038" y="4548"/>
                  </a:lnTo>
                  <a:lnTo>
                    <a:pt x="8740" y="2560"/>
                  </a:lnTo>
                  <a:lnTo>
                    <a:pt x="4275" y="0"/>
                  </a:ln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0" name="Google Shape;2640;p53"/>
            <p:cNvSpPr/>
            <p:nvPr/>
          </p:nvSpPr>
          <p:spPr>
            <a:xfrm>
              <a:off x="3462736" y="2985879"/>
              <a:ext cx="235765" cy="694096"/>
            </a:xfrm>
            <a:custGeom>
              <a:avLst/>
              <a:gdLst/>
              <a:ahLst/>
              <a:cxnLst/>
              <a:rect l="l" t="t" r="r" b="b"/>
              <a:pathLst>
                <a:path w="10110" h="29764" extrusionOk="0">
                  <a:moveTo>
                    <a:pt x="4299" y="81"/>
                  </a:moveTo>
                  <a:lnTo>
                    <a:pt x="8752" y="2629"/>
                  </a:lnTo>
                  <a:lnTo>
                    <a:pt x="10038" y="4605"/>
                  </a:lnTo>
                  <a:lnTo>
                    <a:pt x="10038" y="26679"/>
                  </a:lnTo>
                  <a:lnTo>
                    <a:pt x="7871" y="29001"/>
                  </a:lnTo>
                  <a:lnTo>
                    <a:pt x="7180" y="29442"/>
                  </a:lnTo>
                  <a:lnTo>
                    <a:pt x="5454" y="29692"/>
                  </a:lnTo>
                  <a:lnTo>
                    <a:pt x="84" y="29692"/>
                  </a:lnTo>
                  <a:lnTo>
                    <a:pt x="84" y="81"/>
                  </a:lnTo>
                  <a:close/>
                  <a:moveTo>
                    <a:pt x="4329" y="1"/>
                  </a:moveTo>
                  <a:cubicBezTo>
                    <a:pt x="4326" y="1"/>
                    <a:pt x="4323" y="4"/>
                    <a:pt x="4323" y="10"/>
                  </a:cubicBezTo>
                  <a:lnTo>
                    <a:pt x="37" y="10"/>
                  </a:lnTo>
                  <a:cubicBezTo>
                    <a:pt x="13" y="10"/>
                    <a:pt x="1" y="21"/>
                    <a:pt x="1" y="45"/>
                  </a:cubicBezTo>
                  <a:lnTo>
                    <a:pt x="1" y="29727"/>
                  </a:lnTo>
                  <a:cubicBezTo>
                    <a:pt x="1" y="29751"/>
                    <a:pt x="25" y="29763"/>
                    <a:pt x="37" y="29763"/>
                  </a:cubicBezTo>
                  <a:lnTo>
                    <a:pt x="5454" y="29763"/>
                  </a:lnTo>
                  <a:lnTo>
                    <a:pt x="5466" y="29751"/>
                  </a:lnTo>
                  <a:lnTo>
                    <a:pt x="7204" y="29501"/>
                  </a:lnTo>
                  <a:lnTo>
                    <a:pt x="7216" y="29501"/>
                  </a:lnTo>
                  <a:lnTo>
                    <a:pt x="7919" y="29061"/>
                  </a:lnTo>
                  <a:lnTo>
                    <a:pt x="10097" y="26727"/>
                  </a:lnTo>
                  <a:cubicBezTo>
                    <a:pt x="10097" y="26715"/>
                    <a:pt x="10109" y="26703"/>
                    <a:pt x="10109" y="26703"/>
                  </a:cubicBezTo>
                  <a:lnTo>
                    <a:pt x="10109" y="4593"/>
                  </a:lnTo>
                  <a:cubicBezTo>
                    <a:pt x="10109" y="4593"/>
                    <a:pt x="10109" y="4582"/>
                    <a:pt x="10109" y="4582"/>
                  </a:cubicBezTo>
                  <a:lnTo>
                    <a:pt x="8812" y="2569"/>
                  </a:lnTo>
                  <a:lnTo>
                    <a:pt x="8800" y="2557"/>
                  </a:lnTo>
                  <a:lnTo>
                    <a:pt x="4335" y="10"/>
                  </a:lnTo>
                  <a:cubicBezTo>
                    <a:pt x="4335" y="4"/>
                    <a:pt x="4332" y="1"/>
                    <a:pt x="4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1" name="Google Shape;2641;p53"/>
            <p:cNvSpPr/>
            <p:nvPr/>
          </p:nvSpPr>
          <p:spPr>
            <a:xfrm>
              <a:off x="3230075" y="2986928"/>
              <a:ext cx="234086" cy="692208"/>
            </a:xfrm>
            <a:custGeom>
              <a:avLst/>
              <a:gdLst/>
              <a:ahLst/>
              <a:cxnLst/>
              <a:rect l="l" t="t" r="r" b="b"/>
              <a:pathLst>
                <a:path w="10038" h="29683" extrusionOk="0">
                  <a:moveTo>
                    <a:pt x="5763" y="0"/>
                  </a:moveTo>
                  <a:lnTo>
                    <a:pt x="1298" y="2560"/>
                  </a:lnTo>
                  <a:lnTo>
                    <a:pt x="0" y="4548"/>
                  </a:lnTo>
                  <a:lnTo>
                    <a:pt x="0" y="26658"/>
                  </a:lnTo>
                  <a:lnTo>
                    <a:pt x="2179" y="28992"/>
                  </a:lnTo>
                  <a:lnTo>
                    <a:pt x="2882" y="29432"/>
                  </a:lnTo>
                  <a:lnTo>
                    <a:pt x="4620" y="29682"/>
                  </a:lnTo>
                  <a:lnTo>
                    <a:pt x="10037" y="29682"/>
                  </a:lnTo>
                  <a:lnTo>
                    <a:pt x="10037" y="0"/>
                  </a:ln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2" name="Google Shape;2642;p53"/>
            <p:cNvSpPr/>
            <p:nvPr/>
          </p:nvSpPr>
          <p:spPr>
            <a:xfrm>
              <a:off x="3229235" y="2986089"/>
              <a:ext cx="235765" cy="693887"/>
            </a:xfrm>
            <a:custGeom>
              <a:avLst/>
              <a:gdLst/>
              <a:ahLst/>
              <a:cxnLst/>
              <a:rect l="l" t="t" r="r" b="b"/>
              <a:pathLst>
                <a:path w="10110" h="29755" extrusionOk="0">
                  <a:moveTo>
                    <a:pt x="10038" y="60"/>
                  </a:moveTo>
                  <a:lnTo>
                    <a:pt x="10038" y="29683"/>
                  </a:lnTo>
                  <a:lnTo>
                    <a:pt x="4656" y="29683"/>
                  </a:lnTo>
                  <a:lnTo>
                    <a:pt x="2930" y="29445"/>
                  </a:lnTo>
                  <a:lnTo>
                    <a:pt x="2239" y="28992"/>
                  </a:lnTo>
                  <a:lnTo>
                    <a:pt x="72" y="26670"/>
                  </a:lnTo>
                  <a:lnTo>
                    <a:pt x="72" y="4596"/>
                  </a:lnTo>
                  <a:lnTo>
                    <a:pt x="1358" y="2620"/>
                  </a:lnTo>
                  <a:lnTo>
                    <a:pt x="5811" y="60"/>
                  </a:lnTo>
                  <a:close/>
                  <a:moveTo>
                    <a:pt x="5775" y="1"/>
                  </a:moveTo>
                  <a:lnTo>
                    <a:pt x="1310" y="2560"/>
                  </a:lnTo>
                  <a:lnTo>
                    <a:pt x="1299" y="2572"/>
                  </a:lnTo>
                  <a:lnTo>
                    <a:pt x="1" y="4561"/>
                  </a:lnTo>
                  <a:cubicBezTo>
                    <a:pt x="1" y="4573"/>
                    <a:pt x="1" y="4573"/>
                    <a:pt x="1" y="4584"/>
                  </a:cubicBezTo>
                  <a:lnTo>
                    <a:pt x="1" y="26694"/>
                  </a:lnTo>
                  <a:cubicBezTo>
                    <a:pt x="1" y="26694"/>
                    <a:pt x="1" y="26706"/>
                    <a:pt x="13" y="26718"/>
                  </a:cubicBezTo>
                  <a:lnTo>
                    <a:pt x="2192" y="29064"/>
                  </a:lnTo>
                  <a:lnTo>
                    <a:pt x="2894" y="29516"/>
                  </a:lnTo>
                  <a:lnTo>
                    <a:pt x="2918" y="29516"/>
                  </a:lnTo>
                  <a:lnTo>
                    <a:pt x="4656" y="29754"/>
                  </a:lnTo>
                  <a:lnTo>
                    <a:pt x="10073" y="29754"/>
                  </a:lnTo>
                  <a:cubicBezTo>
                    <a:pt x="10097" y="29754"/>
                    <a:pt x="10109" y="29742"/>
                    <a:pt x="10109" y="29718"/>
                  </a:cubicBezTo>
                  <a:lnTo>
                    <a:pt x="10109" y="36"/>
                  </a:lnTo>
                  <a:cubicBezTo>
                    <a:pt x="10109" y="12"/>
                    <a:pt x="10097" y="1"/>
                    <a:pt x="100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3" name="Google Shape;2643;p53"/>
            <p:cNvSpPr/>
            <p:nvPr/>
          </p:nvSpPr>
          <p:spPr>
            <a:xfrm>
              <a:off x="3230075" y="3444485"/>
              <a:ext cx="49718" cy="218532"/>
            </a:xfrm>
            <a:custGeom>
              <a:avLst/>
              <a:gdLst/>
              <a:ahLst/>
              <a:cxnLst/>
              <a:rect l="l" t="t" r="r" b="b"/>
              <a:pathLst>
                <a:path w="2132" h="9371" extrusionOk="0">
                  <a:moveTo>
                    <a:pt x="0" y="1"/>
                  </a:moveTo>
                  <a:lnTo>
                    <a:pt x="0" y="7037"/>
                  </a:lnTo>
                  <a:lnTo>
                    <a:pt x="2132" y="9371"/>
                  </a:lnTo>
                  <a:lnTo>
                    <a:pt x="2132" y="2620"/>
                  </a:lnTo>
                  <a:lnTo>
                    <a:pt x="0" y="1"/>
                  </a:lnTo>
                  <a:close/>
                </a:path>
              </a:pathLst>
            </a:custGeom>
            <a:solidFill>
              <a:srgbClr val="26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4" name="Google Shape;2644;p53"/>
            <p:cNvSpPr/>
            <p:nvPr/>
          </p:nvSpPr>
          <p:spPr>
            <a:xfrm>
              <a:off x="3229235" y="3443645"/>
              <a:ext cx="51397" cy="220211"/>
            </a:xfrm>
            <a:custGeom>
              <a:avLst/>
              <a:gdLst/>
              <a:ahLst/>
              <a:cxnLst/>
              <a:rect l="l" t="t" r="r" b="b"/>
              <a:pathLst>
                <a:path w="2204" h="9443" extrusionOk="0">
                  <a:moveTo>
                    <a:pt x="72" y="144"/>
                  </a:moveTo>
                  <a:lnTo>
                    <a:pt x="2132" y="2668"/>
                  </a:lnTo>
                  <a:lnTo>
                    <a:pt x="2132" y="9300"/>
                  </a:lnTo>
                  <a:lnTo>
                    <a:pt x="72" y="7061"/>
                  </a:lnTo>
                  <a:lnTo>
                    <a:pt x="72" y="144"/>
                  </a:lnTo>
                  <a:close/>
                  <a:moveTo>
                    <a:pt x="25" y="1"/>
                  </a:moveTo>
                  <a:cubicBezTo>
                    <a:pt x="13" y="13"/>
                    <a:pt x="1" y="25"/>
                    <a:pt x="1" y="37"/>
                  </a:cubicBezTo>
                  <a:lnTo>
                    <a:pt x="1" y="7073"/>
                  </a:lnTo>
                  <a:cubicBezTo>
                    <a:pt x="1" y="7073"/>
                    <a:pt x="1" y="7085"/>
                    <a:pt x="13" y="7097"/>
                  </a:cubicBezTo>
                  <a:lnTo>
                    <a:pt x="2144" y="9431"/>
                  </a:lnTo>
                  <a:cubicBezTo>
                    <a:pt x="2144" y="9431"/>
                    <a:pt x="2156" y="9443"/>
                    <a:pt x="2168" y="9443"/>
                  </a:cubicBezTo>
                  <a:lnTo>
                    <a:pt x="2180" y="9431"/>
                  </a:lnTo>
                  <a:cubicBezTo>
                    <a:pt x="2192" y="9431"/>
                    <a:pt x="2203" y="9419"/>
                    <a:pt x="2203" y="9407"/>
                  </a:cubicBezTo>
                  <a:lnTo>
                    <a:pt x="2203" y="2656"/>
                  </a:lnTo>
                  <a:cubicBezTo>
                    <a:pt x="2203" y="2644"/>
                    <a:pt x="2203" y="2632"/>
                    <a:pt x="2203" y="2632"/>
                  </a:cubicBezTo>
                  <a:lnTo>
                    <a:pt x="72" y="13"/>
                  </a:lnTo>
                  <a:cubicBezTo>
                    <a:pt x="60" y="1"/>
                    <a:pt x="36" y="1"/>
                    <a:pt x="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5" name="Google Shape;2645;p53"/>
            <p:cNvSpPr/>
            <p:nvPr/>
          </p:nvSpPr>
          <p:spPr>
            <a:xfrm>
              <a:off x="3253675" y="3028018"/>
              <a:ext cx="420390" cy="443430"/>
            </a:xfrm>
            <a:custGeom>
              <a:avLst/>
              <a:gdLst/>
              <a:ahLst/>
              <a:cxnLst/>
              <a:rect l="l" t="t" r="r" b="b"/>
              <a:pathLst>
                <a:path w="18027" h="19015" extrusionOk="0">
                  <a:moveTo>
                    <a:pt x="3096" y="0"/>
                  </a:moveTo>
                  <a:lnTo>
                    <a:pt x="1" y="3156"/>
                  </a:lnTo>
                  <a:lnTo>
                    <a:pt x="1" y="17324"/>
                  </a:lnTo>
                  <a:lnTo>
                    <a:pt x="1489" y="19015"/>
                  </a:lnTo>
                  <a:lnTo>
                    <a:pt x="16550" y="19015"/>
                  </a:lnTo>
                  <a:lnTo>
                    <a:pt x="18027" y="17324"/>
                  </a:lnTo>
                  <a:lnTo>
                    <a:pt x="18027" y="3156"/>
                  </a:lnTo>
                  <a:lnTo>
                    <a:pt x="14943"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6" name="Google Shape;2646;p53"/>
            <p:cNvSpPr/>
            <p:nvPr/>
          </p:nvSpPr>
          <p:spPr>
            <a:xfrm>
              <a:off x="3252835" y="3027178"/>
              <a:ext cx="422069" cy="445109"/>
            </a:xfrm>
            <a:custGeom>
              <a:avLst/>
              <a:gdLst/>
              <a:ahLst/>
              <a:cxnLst/>
              <a:rect l="l" t="t" r="r" b="b"/>
              <a:pathLst>
                <a:path w="18099" h="19087" extrusionOk="0">
                  <a:moveTo>
                    <a:pt x="14955" y="72"/>
                  </a:moveTo>
                  <a:lnTo>
                    <a:pt x="18027" y="3215"/>
                  </a:lnTo>
                  <a:lnTo>
                    <a:pt x="18027" y="17336"/>
                  </a:lnTo>
                  <a:lnTo>
                    <a:pt x="16574" y="19003"/>
                  </a:lnTo>
                  <a:lnTo>
                    <a:pt x="1537" y="19003"/>
                  </a:lnTo>
                  <a:lnTo>
                    <a:pt x="72" y="17336"/>
                  </a:lnTo>
                  <a:lnTo>
                    <a:pt x="72" y="3215"/>
                  </a:lnTo>
                  <a:lnTo>
                    <a:pt x="3144" y="72"/>
                  </a:lnTo>
                  <a:close/>
                  <a:moveTo>
                    <a:pt x="3132" y="1"/>
                  </a:moveTo>
                  <a:cubicBezTo>
                    <a:pt x="3120" y="1"/>
                    <a:pt x="3108" y="1"/>
                    <a:pt x="3108" y="13"/>
                  </a:cubicBezTo>
                  <a:lnTo>
                    <a:pt x="13" y="3168"/>
                  </a:lnTo>
                  <a:cubicBezTo>
                    <a:pt x="13" y="3180"/>
                    <a:pt x="1" y="3192"/>
                    <a:pt x="1" y="3192"/>
                  </a:cubicBezTo>
                  <a:lnTo>
                    <a:pt x="1" y="17360"/>
                  </a:lnTo>
                  <a:cubicBezTo>
                    <a:pt x="1" y="17360"/>
                    <a:pt x="13" y="17372"/>
                    <a:pt x="13" y="17384"/>
                  </a:cubicBezTo>
                  <a:lnTo>
                    <a:pt x="1489" y="19074"/>
                  </a:lnTo>
                  <a:cubicBezTo>
                    <a:pt x="1501" y="19074"/>
                    <a:pt x="1513" y="19086"/>
                    <a:pt x="1525" y="19086"/>
                  </a:cubicBezTo>
                  <a:lnTo>
                    <a:pt x="16586" y="19086"/>
                  </a:lnTo>
                  <a:cubicBezTo>
                    <a:pt x="16586" y="19074"/>
                    <a:pt x="16598" y="19074"/>
                    <a:pt x="16598" y="19074"/>
                  </a:cubicBezTo>
                  <a:lnTo>
                    <a:pt x="18086" y="17384"/>
                  </a:lnTo>
                  <a:cubicBezTo>
                    <a:pt x="18098" y="17372"/>
                    <a:pt x="18098" y="17360"/>
                    <a:pt x="18098" y="17360"/>
                  </a:cubicBezTo>
                  <a:lnTo>
                    <a:pt x="18098" y="3192"/>
                  </a:lnTo>
                  <a:cubicBezTo>
                    <a:pt x="18098" y="3192"/>
                    <a:pt x="18098" y="3180"/>
                    <a:pt x="18086" y="3168"/>
                  </a:cubicBezTo>
                  <a:lnTo>
                    <a:pt x="15003" y="13"/>
                  </a:lnTo>
                  <a:cubicBezTo>
                    <a:pt x="14991" y="1"/>
                    <a:pt x="14991" y="1"/>
                    <a:pt x="14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7" name="Google Shape;2647;p53"/>
            <p:cNvSpPr/>
            <p:nvPr/>
          </p:nvSpPr>
          <p:spPr>
            <a:xfrm>
              <a:off x="3279769" y="3480304"/>
              <a:ext cx="368199" cy="198826"/>
            </a:xfrm>
            <a:custGeom>
              <a:avLst/>
              <a:gdLst/>
              <a:ahLst/>
              <a:cxnLst/>
              <a:rect l="l" t="t" r="r" b="b"/>
              <a:pathLst>
                <a:path w="15789" h="8526" extrusionOk="0">
                  <a:moveTo>
                    <a:pt x="1096" y="1"/>
                  </a:moveTo>
                  <a:lnTo>
                    <a:pt x="1" y="1084"/>
                  </a:lnTo>
                  <a:lnTo>
                    <a:pt x="1" y="7835"/>
                  </a:lnTo>
                  <a:lnTo>
                    <a:pt x="751" y="8275"/>
                  </a:lnTo>
                  <a:lnTo>
                    <a:pt x="2489" y="8525"/>
                  </a:lnTo>
                  <a:lnTo>
                    <a:pt x="13300" y="8525"/>
                  </a:lnTo>
                  <a:lnTo>
                    <a:pt x="15038" y="8275"/>
                  </a:lnTo>
                  <a:lnTo>
                    <a:pt x="15788" y="7835"/>
                  </a:lnTo>
                  <a:lnTo>
                    <a:pt x="15788" y="1084"/>
                  </a:lnTo>
                  <a:lnTo>
                    <a:pt x="14693" y="1"/>
                  </a:lnTo>
                  <a:close/>
                </a:path>
              </a:pathLst>
            </a:custGeom>
            <a:solidFill>
              <a:srgbClr val="26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8" name="Google Shape;2648;p53"/>
            <p:cNvSpPr/>
            <p:nvPr/>
          </p:nvSpPr>
          <p:spPr>
            <a:xfrm>
              <a:off x="3278930" y="3479464"/>
              <a:ext cx="370135" cy="200505"/>
            </a:xfrm>
            <a:custGeom>
              <a:avLst/>
              <a:gdLst/>
              <a:ahLst/>
              <a:cxnLst/>
              <a:rect l="l" t="t" r="r" b="b"/>
              <a:pathLst>
                <a:path w="15872" h="8598" extrusionOk="0">
                  <a:moveTo>
                    <a:pt x="14705" y="72"/>
                  </a:moveTo>
                  <a:lnTo>
                    <a:pt x="15789" y="1132"/>
                  </a:lnTo>
                  <a:lnTo>
                    <a:pt x="15789" y="7847"/>
                  </a:lnTo>
                  <a:lnTo>
                    <a:pt x="15062" y="8276"/>
                  </a:lnTo>
                  <a:lnTo>
                    <a:pt x="13336" y="8526"/>
                  </a:lnTo>
                  <a:lnTo>
                    <a:pt x="2525" y="8526"/>
                  </a:lnTo>
                  <a:lnTo>
                    <a:pt x="799" y="8276"/>
                  </a:lnTo>
                  <a:lnTo>
                    <a:pt x="72" y="7847"/>
                  </a:lnTo>
                  <a:lnTo>
                    <a:pt x="72" y="1132"/>
                  </a:lnTo>
                  <a:lnTo>
                    <a:pt x="1156" y="72"/>
                  </a:lnTo>
                  <a:close/>
                  <a:moveTo>
                    <a:pt x="1144" y="1"/>
                  </a:moveTo>
                  <a:cubicBezTo>
                    <a:pt x="1132" y="1"/>
                    <a:pt x="1120" y="1"/>
                    <a:pt x="1120" y="13"/>
                  </a:cubicBezTo>
                  <a:lnTo>
                    <a:pt x="25" y="1096"/>
                  </a:lnTo>
                  <a:cubicBezTo>
                    <a:pt x="13" y="1096"/>
                    <a:pt x="13" y="1108"/>
                    <a:pt x="1" y="1120"/>
                  </a:cubicBezTo>
                  <a:lnTo>
                    <a:pt x="1" y="7871"/>
                  </a:lnTo>
                  <a:cubicBezTo>
                    <a:pt x="13" y="7883"/>
                    <a:pt x="13" y="7895"/>
                    <a:pt x="25" y="7907"/>
                  </a:cubicBezTo>
                  <a:lnTo>
                    <a:pt x="763" y="8359"/>
                  </a:lnTo>
                  <a:lnTo>
                    <a:pt x="787" y="8359"/>
                  </a:lnTo>
                  <a:lnTo>
                    <a:pt x="2525" y="8597"/>
                  </a:lnTo>
                  <a:lnTo>
                    <a:pt x="13360" y="8597"/>
                  </a:lnTo>
                  <a:lnTo>
                    <a:pt x="15086" y="8347"/>
                  </a:lnTo>
                  <a:lnTo>
                    <a:pt x="15110" y="8347"/>
                  </a:lnTo>
                  <a:lnTo>
                    <a:pt x="15848" y="7907"/>
                  </a:lnTo>
                  <a:cubicBezTo>
                    <a:pt x="15860" y="7895"/>
                    <a:pt x="15860" y="7883"/>
                    <a:pt x="15872" y="7871"/>
                  </a:cubicBezTo>
                  <a:lnTo>
                    <a:pt x="15872" y="1120"/>
                  </a:lnTo>
                  <a:cubicBezTo>
                    <a:pt x="15860" y="1108"/>
                    <a:pt x="15860" y="1096"/>
                    <a:pt x="15848" y="1096"/>
                  </a:cubicBezTo>
                  <a:lnTo>
                    <a:pt x="14753" y="13"/>
                  </a:lnTo>
                  <a:cubicBezTo>
                    <a:pt x="14753" y="1"/>
                    <a:pt x="14741" y="1"/>
                    <a:pt x="147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9" name="Google Shape;2649;p53"/>
            <p:cNvSpPr/>
            <p:nvPr/>
          </p:nvSpPr>
          <p:spPr>
            <a:xfrm>
              <a:off x="3230075" y="2986928"/>
              <a:ext cx="467589" cy="106083"/>
            </a:xfrm>
            <a:custGeom>
              <a:avLst/>
              <a:gdLst/>
              <a:ahLst/>
              <a:cxnLst/>
              <a:rect l="l" t="t" r="r" b="b"/>
              <a:pathLst>
                <a:path w="20051" h="4549" extrusionOk="0">
                  <a:moveTo>
                    <a:pt x="5763" y="0"/>
                  </a:moveTo>
                  <a:lnTo>
                    <a:pt x="1298" y="2560"/>
                  </a:lnTo>
                  <a:lnTo>
                    <a:pt x="0" y="4548"/>
                  </a:lnTo>
                  <a:lnTo>
                    <a:pt x="4108" y="1762"/>
                  </a:lnTo>
                  <a:lnTo>
                    <a:pt x="15955" y="1762"/>
                  </a:lnTo>
                  <a:lnTo>
                    <a:pt x="20051" y="4548"/>
                  </a:lnTo>
                  <a:lnTo>
                    <a:pt x="18753" y="2560"/>
                  </a:lnTo>
                  <a:lnTo>
                    <a:pt x="14288" y="0"/>
                  </a:lnTo>
                  <a:close/>
                </a:path>
              </a:pathLst>
            </a:custGeom>
            <a:solidFill>
              <a:srgbClr val="8E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0" name="Google Shape;2650;p53"/>
            <p:cNvSpPr/>
            <p:nvPr/>
          </p:nvSpPr>
          <p:spPr>
            <a:xfrm>
              <a:off x="3229235" y="2986369"/>
              <a:ext cx="469548" cy="107692"/>
            </a:xfrm>
            <a:custGeom>
              <a:avLst/>
              <a:gdLst/>
              <a:ahLst/>
              <a:cxnLst/>
              <a:rect l="l" t="t" r="r" b="b"/>
              <a:pathLst>
                <a:path w="20135" h="4618" extrusionOk="0">
                  <a:moveTo>
                    <a:pt x="14312" y="60"/>
                  </a:moveTo>
                  <a:lnTo>
                    <a:pt x="18765" y="2608"/>
                  </a:lnTo>
                  <a:lnTo>
                    <a:pt x="19956" y="4430"/>
                  </a:lnTo>
                  <a:lnTo>
                    <a:pt x="19956" y="4430"/>
                  </a:lnTo>
                  <a:lnTo>
                    <a:pt x="16015" y="1751"/>
                  </a:lnTo>
                  <a:lnTo>
                    <a:pt x="4120" y="1751"/>
                  </a:lnTo>
                  <a:lnTo>
                    <a:pt x="167" y="4430"/>
                  </a:lnTo>
                  <a:lnTo>
                    <a:pt x="1358" y="2608"/>
                  </a:lnTo>
                  <a:lnTo>
                    <a:pt x="5811" y="60"/>
                  </a:lnTo>
                  <a:close/>
                  <a:moveTo>
                    <a:pt x="5787" y="0"/>
                  </a:moveTo>
                  <a:lnTo>
                    <a:pt x="1322" y="2560"/>
                  </a:lnTo>
                  <a:lnTo>
                    <a:pt x="1310" y="2572"/>
                  </a:lnTo>
                  <a:lnTo>
                    <a:pt x="13" y="4561"/>
                  </a:lnTo>
                  <a:cubicBezTo>
                    <a:pt x="1" y="4572"/>
                    <a:pt x="1" y="4596"/>
                    <a:pt x="13" y="4608"/>
                  </a:cubicBezTo>
                  <a:cubicBezTo>
                    <a:pt x="19" y="4614"/>
                    <a:pt x="28" y="4617"/>
                    <a:pt x="36" y="4617"/>
                  </a:cubicBezTo>
                  <a:cubicBezTo>
                    <a:pt x="45" y="4617"/>
                    <a:pt x="54" y="4614"/>
                    <a:pt x="60" y="4608"/>
                  </a:cubicBezTo>
                  <a:lnTo>
                    <a:pt x="4156" y="1834"/>
                  </a:lnTo>
                  <a:lnTo>
                    <a:pt x="15979" y="1834"/>
                  </a:lnTo>
                  <a:lnTo>
                    <a:pt x="20063" y="4608"/>
                  </a:lnTo>
                  <a:lnTo>
                    <a:pt x="20087" y="4608"/>
                  </a:lnTo>
                  <a:cubicBezTo>
                    <a:pt x="20122" y="4608"/>
                    <a:pt x="20134" y="4584"/>
                    <a:pt x="20122" y="4561"/>
                  </a:cubicBezTo>
                  <a:lnTo>
                    <a:pt x="18825" y="2572"/>
                  </a:lnTo>
                  <a:lnTo>
                    <a:pt x="18813" y="2560"/>
                  </a:lnTo>
                  <a:lnTo>
                    <a:pt x="143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1" name="Google Shape;2651;p53"/>
            <p:cNvSpPr/>
            <p:nvPr/>
          </p:nvSpPr>
          <p:spPr>
            <a:xfrm>
              <a:off x="3285319" y="3040237"/>
              <a:ext cx="178841" cy="404276"/>
            </a:xfrm>
            <a:custGeom>
              <a:avLst/>
              <a:gdLst/>
              <a:ahLst/>
              <a:cxnLst/>
              <a:rect l="l" t="t" r="r" b="b"/>
              <a:pathLst>
                <a:path w="7669" h="17336" extrusionOk="0">
                  <a:moveTo>
                    <a:pt x="2096" y="0"/>
                  </a:moveTo>
                  <a:lnTo>
                    <a:pt x="1" y="3239"/>
                  </a:lnTo>
                  <a:lnTo>
                    <a:pt x="1" y="15800"/>
                  </a:lnTo>
                  <a:lnTo>
                    <a:pt x="1263" y="17336"/>
                  </a:lnTo>
                  <a:lnTo>
                    <a:pt x="7668" y="17336"/>
                  </a:lnTo>
                  <a:lnTo>
                    <a:pt x="7668" y="0"/>
                  </a:ln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2" name="Google Shape;2652;p53"/>
            <p:cNvSpPr/>
            <p:nvPr/>
          </p:nvSpPr>
          <p:spPr>
            <a:xfrm>
              <a:off x="3284503" y="3039398"/>
              <a:ext cx="180497" cy="405955"/>
            </a:xfrm>
            <a:custGeom>
              <a:avLst/>
              <a:gdLst/>
              <a:ahLst/>
              <a:cxnLst/>
              <a:rect l="l" t="t" r="r" b="b"/>
              <a:pathLst>
                <a:path w="7740" h="17408" extrusionOk="0">
                  <a:moveTo>
                    <a:pt x="7668" y="72"/>
                  </a:moveTo>
                  <a:lnTo>
                    <a:pt x="7668" y="17336"/>
                  </a:lnTo>
                  <a:lnTo>
                    <a:pt x="1310" y="17336"/>
                  </a:lnTo>
                  <a:lnTo>
                    <a:pt x="72" y="15824"/>
                  </a:lnTo>
                  <a:lnTo>
                    <a:pt x="72" y="3275"/>
                  </a:lnTo>
                  <a:lnTo>
                    <a:pt x="2155" y="72"/>
                  </a:lnTo>
                  <a:close/>
                  <a:moveTo>
                    <a:pt x="2131" y="1"/>
                  </a:moveTo>
                  <a:cubicBezTo>
                    <a:pt x="2119" y="1"/>
                    <a:pt x="2108" y="12"/>
                    <a:pt x="2096" y="24"/>
                  </a:cubicBezTo>
                  <a:lnTo>
                    <a:pt x="0" y="3251"/>
                  </a:lnTo>
                  <a:cubicBezTo>
                    <a:pt x="0" y="3263"/>
                    <a:pt x="0" y="3263"/>
                    <a:pt x="0" y="3275"/>
                  </a:cubicBezTo>
                  <a:lnTo>
                    <a:pt x="0" y="15836"/>
                  </a:lnTo>
                  <a:cubicBezTo>
                    <a:pt x="0" y="15836"/>
                    <a:pt x="0" y="15848"/>
                    <a:pt x="0" y="15860"/>
                  </a:cubicBezTo>
                  <a:lnTo>
                    <a:pt x="1262" y="17396"/>
                  </a:lnTo>
                  <a:cubicBezTo>
                    <a:pt x="1274" y="17407"/>
                    <a:pt x="1286" y="17407"/>
                    <a:pt x="1298" y="17407"/>
                  </a:cubicBezTo>
                  <a:lnTo>
                    <a:pt x="7703" y="17407"/>
                  </a:lnTo>
                  <a:cubicBezTo>
                    <a:pt x="7727" y="17407"/>
                    <a:pt x="7739" y="17396"/>
                    <a:pt x="7739" y="17372"/>
                  </a:cubicBezTo>
                  <a:lnTo>
                    <a:pt x="7739" y="36"/>
                  </a:lnTo>
                  <a:cubicBezTo>
                    <a:pt x="7739" y="24"/>
                    <a:pt x="7727" y="1"/>
                    <a:pt x="7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3" name="Google Shape;2653;p53"/>
            <p:cNvSpPr/>
            <p:nvPr/>
          </p:nvSpPr>
          <p:spPr>
            <a:xfrm>
              <a:off x="3294204" y="3515563"/>
              <a:ext cx="169956" cy="129962"/>
            </a:xfrm>
            <a:custGeom>
              <a:avLst/>
              <a:gdLst/>
              <a:ahLst/>
              <a:cxnLst/>
              <a:rect l="l" t="t" r="r" b="b"/>
              <a:pathLst>
                <a:path w="7288" h="5573" extrusionOk="0">
                  <a:moveTo>
                    <a:pt x="441" y="1"/>
                  </a:moveTo>
                  <a:lnTo>
                    <a:pt x="1" y="453"/>
                  </a:lnTo>
                  <a:lnTo>
                    <a:pt x="1" y="5573"/>
                  </a:lnTo>
                  <a:lnTo>
                    <a:pt x="7287" y="5573"/>
                  </a:lnTo>
                  <a:lnTo>
                    <a:pt x="728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4" name="Google Shape;2654;p53"/>
            <p:cNvSpPr/>
            <p:nvPr/>
          </p:nvSpPr>
          <p:spPr>
            <a:xfrm>
              <a:off x="3293108" y="3514724"/>
              <a:ext cx="171892" cy="131641"/>
            </a:xfrm>
            <a:custGeom>
              <a:avLst/>
              <a:gdLst/>
              <a:ahLst/>
              <a:cxnLst/>
              <a:rect l="l" t="t" r="r" b="b"/>
              <a:pathLst>
                <a:path w="7371" h="5645" extrusionOk="0">
                  <a:moveTo>
                    <a:pt x="7299" y="72"/>
                  </a:moveTo>
                  <a:lnTo>
                    <a:pt x="7299" y="5573"/>
                  </a:lnTo>
                  <a:lnTo>
                    <a:pt x="84" y="5573"/>
                  </a:lnTo>
                  <a:lnTo>
                    <a:pt x="84" y="501"/>
                  </a:lnTo>
                  <a:lnTo>
                    <a:pt x="512" y="72"/>
                  </a:lnTo>
                  <a:close/>
                  <a:moveTo>
                    <a:pt x="488" y="1"/>
                  </a:moveTo>
                  <a:cubicBezTo>
                    <a:pt x="476" y="1"/>
                    <a:pt x="465" y="1"/>
                    <a:pt x="465" y="13"/>
                  </a:cubicBezTo>
                  <a:lnTo>
                    <a:pt x="12" y="465"/>
                  </a:lnTo>
                  <a:cubicBezTo>
                    <a:pt x="12" y="465"/>
                    <a:pt x="0" y="477"/>
                    <a:pt x="0" y="489"/>
                  </a:cubicBezTo>
                  <a:lnTo>
                    <a:pt x="0" y="5609"/>
                  </a:lnTo>
                  <a:cubicBezTo>
                    <a:pt x="0" y="5633"/>
                    <a:pt x="24" y="5645"/>
                    <a:pt x="48" y="5645"/>
                  </a:cubicBezTo>
                  <a:lnTo>
                    <a:pt x="7334" y="5645"/>
                  </a:lnTo>
                  <a:cubicBezTo>
                    <a:pt x="7358" y="5645"/>
                    <a:pt x="7370" y="5633"/>
                    <a:pt x="7370" y="5609"/>
                  </a:cubicBezTo>
                  <a:lnTo>
                    <a:pt x="7370" y="37"/>
                  </a:lnTo>
                  <a:cubicBezTo>
                    <a:pt x="7370" y="13"/>
                    <a:pt x="7358" y="1"/>
                    <a:pt x="73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5" name="Google Shape;2655;p53"/>
            <p:cNvSpPr/>
            <p:nvPr/>
          </p:nvSpPr>
          <p:spPr>
            <a:xfrm>
              <a:off x="3463576" y="3040237"/>
              <a:ext cx="178841" cy="404276"/>
            </a:xfrm>
            <a:custGeom>
              <a:avLst/>
              <a:gdLst/>
              <a:ahLst/>
              <a:cxnLst/>
              <a:rect l="l" t="t" r="r" b="b"/>
              <a:pathLst>
                <a:path w="7669" h="17336" extrusionOk="0">
                  <a:moveTo>
                    <a:pt x="1" y="0"/>
                  </a:moveTo>
                  <a:lnTo>
                    <a:pt x="1" y="17336"/>
                  </a:lnTo>
                  <a:lnTo>
                    <a:pt x="6418" y="17336"/>
                  </a:lnTo>
                  <a:lnTo>
                    <a:pt x="7668" y="15800"/>
                  </a:lnTo>
                  <a:lnTo>
                    <a:pt x="7668" y="3239"/>
                  </a:lnTo>
                  <a:lnTo>
                    <a:pt x="5573" y="0"/>
                  </a:ln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6" name="Google Shape;2656;p53"/>
            <p:cNvSpPr/>
            <p:nvPr/>
          </p:nvSpPr>
          <p:spPr>
            <a:xfrm>
              <a:off x="3462736" y="3039677"/>
              <a:ext cx="180497" cy="405675"/>
            </a:xfrm>
            <a:custGeom>
              <a:avLst/>
              <a:gdLst/>
              <a:ahLst/>
              <a:cxnLst/>
              <a:rect l="l" t="t" r="r" b="b"/>
              <a:pathLst>
                <a:path w="7740" h="17396" extrusionOk="0">
                  <a:moveTo>
                    <a:pt x="5585" y="72"/>
                  </a:moveTo>
                  <a:lnTo>
                    <a:pt x="7669" y="3275"/>
                  </a:lnTo>
                  <a:lnTo>
                    <a:pt x="7669" y="15800"/>
                  </a:lnTo>
                  <a:lnTo>
                    <a:pt x="6430" y="17324"/>
                  </a:lnTo>
                  <a:lnTo>
                    <a:pt x="84" y="17324"/>
                  </a:lnTo>
                  <a:lnTo>
                    <a:pt x="84" y="72"/>
                  </a:lnTo>
                  <a:close/>
                  <a:moveTo>
                    <a:pt x="37" y="0"/>
                  </a:moveTo>
                  <a:cubicBezTo>
                    <a:pt x="25" y="0"/>
                    <a:pt x="1" y="12"/>
                    <a:pt x="1" y="36"/>
                  </a:cubicBezTo>
                  <a:lnTo>
                    <a:pt x="1" y="17360"/>
                  </a:lnTo>
                  <a:cubicBezTo>
                    <a:pt x="1" y="17384"/>
                    <a:pt x="25" y="17395"/>
                    <a:pt x="37" y="17395"/>
                  </a:cubicBezTo>
                  <a:lnTo>
                    <a:pt x="6454" y="17395"/>
                  </a:lnTo>
                  <a:cubicBezTo>
                    <a:pt x="6454" y="17395"/>
                    <a:pt x="6466" y="17395"/>
                    <a:pt x="6478" y="17384"/>
                  </a:cubicBezTo>
                  <a:lnTo>
                    <a:pt x="7728" y="15848"/>
                  </a:lnTo>
                  <a:cubicBezTo>
                    <a:pt x="7740" y="15836"/>
                    <a:pt x="7740" y="15824"/>
                    <a:pt x="7740" y="15824"/>
                  </a:cubicBezTo>
                  <a:lnTo>
                    <a:pt x="7740" y="3263"/>
                  </a:lnTo>
                  <a:cubicBezTo>
                    <a:pt x="7740" y="3251"/>
                    <a:pt x="7740" y="3251"/>
                    <a:pt x="7740" y="3239"/>
                  </a:cubicBezTo>
                  <a:lnTo>
                    <a:pt x="5644" y="12"/>
                  </a:lnTo>
                  <a:cubicBezTo>
                    <a:pt x="5633" y="0"/>
                    <a:pt x="5621" y="0"/>
                    <a:pt x="56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7" name="Google Shape;2657;p53"/>
            <p:cNvSpPr/>
            <p:nvPr/>
          </p:nvSpPr>
          <p:spPr>
            <a:xfrm>
              <a:off x="3647942" y="3444485"/>
              <a:ext cx="49718" cy="218532"/>
            </a:xfrm>
            <a:custGeom>
              <a:avLst/>
              <a:gdLst/>
              <a:ahLst/>
              <a:cxnLst/>
              <a:rect l="l" t="t" r="r" b="b"/>
              <a:pathLst>
                <a:path w="2132" h="9371" extrusionOk="0">
                  <a:moveTo>
                    <a:pt x="2132" y="1"/>
                  </a:moveTo>
                  <a:lnTo>
                    <a:pt x="0" y="2620"/>
                  </a:lnTo>
                  <a:lnTo>
                    <a:pt x="0" y="9371"/>
                  </a:lnTo>
                  <a:lnTo>
                    <a:pt x="2132" y="7037"/>
                  </a:lnTo>
                  <a:lnTo>
                    <a:pt x="2132" y="1"/>
                  </a:lnTo>
                  <a:close/>
                </a:path>
              </a:pathLst>
            </a:custGeom>
            <a:solidFill>
              <a:srgbClr val="26282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8" name="Google Shape;2658;p53"/>
            <p:cNvSpPr/>
            <p:nvPr/>
          </p:nvSpPr>
          <p:spPr>
            <a:xfrm>
              <a:off x="3463576" y="3515563"/>
              <a:ext cx="170236" cy="129962"/>
            </a:xfrm>
            <a:custGeom>
              <a:avLst/>
              <a:gdLst/>
              <a:ahLst/>
              <a:cxnLst/>
              <a:rect l="l" t="t" r="r" b="b"/>
              <a:pathLst>
                <a:path w="7300" h="5573" extrusionOk="0">
                  <a:moveTo>
                    <a:pt x="1" y="1"/>
                  </a:moveTo>
                  <a:lnTo>
                    <a:pt x="1" y="5573"/>
                  </a:lnTo>
                  <a:lnTo>
                    <a:pt x="7299" y="5573"/>
                  </a:lnTo>
                  <a:lnTo>
                    <a:pt x="7299" y="453"/>
                  </a:lnTo>
                  <a:lnTo>
                    <a:pt x="684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9" name="Google Shape;2659;p53"/>
            <p:cNvSpPr/>
            <p:nvPr/>
          </p:nvSpPr>
          <p:spPr>
            <a:xfrm>
              <a:off x="3462736" y="3514724"/>
              <a:ext cx="171892" cy="131641"/>
            </a:xfrm>
            <a:custGeom>
              <a:avLst/>
              <a:gdLst/>
              <a:ahLst/>
              <a:cxnLst/>
              <a:rect l="l" t="t" r="r" b="b"/>
              <a:pathLst>
                <a:path w="7371" h="5645" extrusionOk="0">
                  <a:moveTo>
                    <a:pt x="6871" y="72"/>
                  </a:moveTo>
                  <a:lnTo>
                    <a:pt x="7299" y="501"/>
                  </a:lnTo>
                  <a:lnTo>
                    <a:pt x="7299" y="5573"/>
                  </a:lnTo>
                  <a:lnTo>
                    <a:pt x="84" y="5573"/>
                  </a:lnTo>
                  <a:lnTo>
                    <a:pt x="84" y="72"/>
                  </a:lnTo>
                  <a:close/>
                  <a:moveTo>
                    <a:pt x="37" y="1"/>
                  </a:moveTo>
                  <a:cubicBezTo>
                    <a:pt x="25" y="1"/>
                    <a:pt x="1" y="13"/>
                    <a:pt x="1" y="37"/>
                  </a:cubicBezTo>
                  <a:lnTo>
                    <a:pt x="1" y="5609"/>
                  </a:lnTo>
                  <a:cubicBezTo>
                    <a:pt x="1" y="5633"/>
                    <a:pt x="25" y="5645"/>
                    <a:pt x="37" y="5645"/>
                  </a:cubicBezTo>
                  <a:lnTo>
                    <a:pt x="7335" y="5645"/>
                  </a:lnTo>
                  <a:cubicBezTo>
                    <a:pt x="7347" y="5645"/>
                    <a:pt x="7371" y="5633"/>
                    <a:pt x="7371" y="5609"/>
                  </a:cubicBezTo>
                  <a:lnTo>
                    <a:pt x="7371" y="489"/>
                  </a:lnTo>
                  <a:cubicBezTo>
                    <a:pt x="7371" y="477"/>
                    <a:pt x="7359" y="465"/>
                    <a:pt x="7359" y="465"/>
                  </a:cubicBezTo>
                  <a:lnTo>
                    <a:pt x="6907" y="13"/>
                  </a:lnTo>
                  <a:cubicBezTo>
                    <a:pt x="6907" y="1"/>
                    <a:pt x="6895" y="1"/>
                    <a:pt x="68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0" name="Google Shape;2660;p53"/>
            <p:cNvSpPr/>
            <p:nvPr/>
          </p:nvSpPr>
          <p:spPr>
            <a:xfrm>
              <a:off x="3426661" y="3114720"/>
              <a:ext cx="74974" cy="181103"/>
            </a:xfrm>
            <a:custGeom>
              <a:avLst/>
              <a:gdLst/>
              <a:ahLst/>
              <a:cxnLst/>
              <a:rect l="l" t="t" r="r" b="b"/>
              <a:pathLst>
                <a:path w="3215" h="7766" extrusionOk="0">
                  <a:moveTo>
                    <a:pt x="1607" y="0"/>
                  </a:moveTo>
                  <a:cubicBezTo>
                    <a:pt x="1488" y="0"/>
                    <a:pt x="1369" y="63"/>
                    <a:pt x="1310" y="188"/>
                  </a:cubicBezTo>
                  <a:lnTo>
                    <a:pt x="36" y="2938"/>
                  </a:lnTo>
                  <a:cubicBezTo>
                    <a:pt x="0" y="3009"/>
                    <a:pt x="0" y="3093"/>
                    <a:pt x="12" y="3164"/>
                  </a:cubicBezTo>
                  <a:lnTo>
                    <a:pt x="1298" y="7534"/>
                  </a:lnTo>
                  <a:cubicBezTo>
                    <a:pt x="1340" y="7689"/>
                    <a:pt x="1473" y="7766"/>
                    <a:pt x="1607" y="7766"/>
                  </a:cubicBezTo>
                  <a:cubicBezTo>
                    <a:pt x="1741" y="7766"/>
                    <a:pt x="1875" y="7689"/>
                    <a:pt x="1917" y="7534"/>
                  </a:cubicBezTo>
                  <a:lnTo>
                    <a:pt x="3203" y="3164"/>
                  </a:lnTo>
                  <a:cubicBezTo>
                    <a:pt x="3215" y="3093"/>
                    <a:pt x="3215" y="3009"/>
                    <a:pt x="3191" y="2950"/>
                  </a:cubicBezTo>
                  <a:lnTo>
                    <a:pt x="1905" y="188"/>
                  </a:lnTo>
                  <a:cubicBezTo>
                    <a:pt x="1846" y="63"/>
                    <a:pt x="1727" y="0"/>
                    <a:pt x="1607" y="0"/>
                  </a:cubicBezTo>
                  <a:close/>
                </a:path>
              </a:pathLst>
            </a:custGeom>
            <a:solidFill>
              <a:srgbClr val="394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1" name="Google Shape;2661;p53"/>
            <p:cNvSpPr/>
            <p:nvPr/>
          </p:nvSpPr>
          <p:spPr>
            <a:xfrm>
              <a:off x="3425541" y="3114021"/>
              <a:ext cx="77213" cy="182782"/>
            </a:xfrm>
            <a:custGeom>
              <a:avLst/>
              <a:gdLst/>
              <a:ahLst/>
              <a:cxnLst/>
              <a:rect l="l" t="t" r="r" b="b"/>
              <a:pathLst>
                <a:path w="3311" h="7838" extrusionOk="0">
                  <a:moveTo>
                    <a:pt x="1655" y="75"/>
                  </a:moveTo>
                  <a:cubicBezTo>
                    <a:pt x="1763" y="75"/>
                    <a:pt x="1870" y="134"/>
                    <a:pt x="1917" y="241"/>
                  </a:cubicBezTo>
                  <a:lnTo>
                    <a:pt x="3191" y="2992"/>
                  </a:lnTo>
                  <a:cubicBezTo>
                    <a:pt x="3227" y="3051"/>
                    <a:pt x="3227" y="3123"/>
                    <a:pt x="3215" y="3182"/>
                  </a:cubicBezTo>
                  <a:lnTo>
                    <a:pt x="1929" y="7552"/>
                  </a:lnTo>
                  <a:cubicBezTo>
                    <a:pt x="1894" y="7683"/>
                    <a:pt x="1786" y="7766"/>
                    <a:pt x="1655" y="7766"/>
                  </a:cubicBezTo>
                  <a:cubicBezTo>
                    <a:pt x="1524" y="7766"/>
                    <a:pt x="1417" y="7683"/>
                    <a:pt x="1382" y="7552"/>
                  </a:cubicBezTo>
                  <a:lnTo>
                    <a:pt x="96" y="3182"/>
                  </a:lnTo>
                  <a:cubicBezTo>
                    <a:pt x="84" y="3123"/>
                    <a:pt x="84" y="3051"/>
                    <a:pt x="120" y="2992"/>
                  </a:cubicBezTo>
                  <a:lnTo>
                    <a:pt x="1394" y="241"/>
                  </a:lnTo>
                  <a:cubicBezTo>
                    <a:pt x="1441" y="134"/>
                    <a:pt x="1548" y="75"/>
                    <a:pt x="1655" y="75"/>
                  </a:cubicBezTo>
                  <a:close/>
                  <a:moveTo>
                    <a:pt x="1655" y="0"/>
                  </a:moveTo>
                  <a:cubicBezTo>
                    <a:pt x="1521" y="0"/>
                    <a:pt x="1388" y="69"/>
                    <a:pt x="1322" y="206"/>
                  </a:cubicBezTo>
                  <a:lnTo>
                    <a:pt x="48" y="2956"/>
                  </a:lnTo>
                  <a:cubicBezTo>
                    <a:pt x="12" y="3039"/>
                    <a:pt x="0" y="3123"/>
                    <a:pt x="24" y="3206"/>
                  </a:cubicBezTo>
                  <a:lnTo>
                    <a:pt x="1310" y="7576"/>
                  </a:lnTo>
                  <a:cubicBezTo>
                    <a:pt x="1346" y="7730"/>
                    <a:pt x="1489" y="7838"/>
                    <a:pt x="1655" y="7838"/>
                  </a:cubicBezTo>
                  <a:cubicBezTo>
                    <a:pt x="1822" y="7838"/>
                    <a:pt x="1965" y="7730"/>
                    <a:pt x="2001" y="7576"/>
                  </a:cubicBezTo>
                  <a:lnTo>
                    <a:pt x="3275" y="3206"/>
                  </a:lnTo>
                  <a:cubicBezTo>
                    <a:pt x="3310" y="3123"/>
                    <a:pt x="3299" y="3039"/>
                    <a:pt x="3263" y="2956"/>
                  </a:cubicBezTo>
                  <a:lnTo>
                    <a:pt x="1989" y="206"/>
                  </a:lnTo>
                  <a:cubicBezTo>
                    <a:pt x="1923" y="69"/>
                    <a:pt x="1789" y="0"/>
                    <a:pt x="1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2" name="Google Shape;2662;p53"/>
            <p:cNvSpPr/>
            <p:nvPr/>
          </p:nvSpPr>
          <p:spPr>
            <a:xfrm>
              <a:off x="3426101" y="3126310"/>
              <a:ext cx="70263" cy="65646"/>
            </a:xfrm>
            <a:custGeom>
              <a:avLst/>
              <a:gdLst/>
              <a:ahLst/>
              <a:cxnLst/>
              <a:rect l="l" t="t" r="r" b="b"/>
              <a:pathLst>
                <a:path w="3013" h="2815" extrusionOk="0">
                  <a:moveTo>
                    <a:pt x="1636" y="0"/>
                  </a:moveTo>
                  <a:cubicBezTo>
                    <a:pt x="1569" y="0"/>
                    <a:pt x="1500" y="36"/>
                    <a:pt x="1465" y="107"/>
                  </a:cubicBezTo>
                  <a:lnTo>
                    <a:pt x="274" y="2655"/>
                  </a:lnTo>
                  <a:cubicBezTo>
                    <a:pt x="274" y="2679"/>
                    <a:pt x="262" y="2691"/>
                    <a:pt x="262" y="2715"/>
                  </a:cubicBezTo>
                  <a:lnTo>
                    <a:pt x="60" y="2631"/>
                  </a:lnTo>
                  <a:cubicBezTo>
                    <a:pt x="53" y="2628"/>
                    <a:pt x="47" y="2627"/>
                    <a:pt x="41" y="2627"/>
                  </a:cubicBezTo>
                  <a:cubicBezTo>
                    <a:pt x="25" y="2627"/>
                    <a:pt x="12" y="2638"/>
                    <a:pt x="12" y="2655"/>
                  </a:cubicBezTo>
                  <a:cubicBezTo>
                    <a:pt x="0" y="2667"/>
                    <a:pt x="12" y="2691"/>
                    <a:pt x="24" y="2703"/>
                  </a:cubicBezTo>
                  <a:lnTo>
                    <a:pt x="286" y="2810"/>
                  </a:lnTo>
                  <a:lnTo>
                    <a:pt x="334" y="2810"/>
                  </a:lnTo>
                  <a:cubicBezTo>
                    <a:pt x="334" y="2798"/>
                    <a:pt x="346" y="2786"/>
                    <a:pt x="346" y="2774"/>
                  </a:cubicBezTo>
                  <a:cubicBezTo>
                    <a:pt x="334" y="2739"/>
                    <a:pt x="334" y="2715"/>
                    <a:pt x="346" y="2691"/>
                  </a:cubicBezTo>
                  <a:lnTo>
                    <a:pt x="1536" y="143"/>
                  </a:lnTo>
                  <a:cubicBezTo>
                    <a:pt x="1548" y="107"/>
                    <a:pt x="1584" y="83"/>
                    <a:pt x="1631" y="83"/>
                  </a:cubicBezTo>
                  <a:cubicBezTo>
                    <a:pt x="1679" y="83"/>
                    <a:pt x="1715" y="107"/>
                    <a:pt x="1727" y="143"/>
                  </a:cubicBezTo>
                  <a:lnTo>
                    <a:pt x="2917" y="2691"/>
                  </a:lnTo>
                  <a:cubicBezTo>
                    <a:pt x="2929" y="2715"/>
                    <a:pt x="2929" y="2739"/>
                    <a:pt x="2917" y="2774"/>
                  </a:cubicBezTo>
                  <a:cubicBezTo>
                    <a:pt x="2917" y="2786"/>
                    <a:pt x="2929" y="2810"/>
                    <a:pt x="2941" y="2810"/>
                  </a:cubicBezTo>
                  <a:lnTo>
                    <a:pt x="2953" y="2810"/>
                  </a:lnTo>
                  <a:cubicBezTo>
                    <a:pt x="2959" y="2813"/>
                    <a:pt x="2966" y="2815"/>
                    <a:pt x="2972" y="2815"/>
                  </a:cubicBezTo>
                  <a:cubicBezTo>
                    <a:pt x="2988" y="2815"/>
                    <a:pt x="3001" y="2804"/>
                    <a:pt x="3001" y="2786"/>
                  </a:cubicBezTo>
                  <a:cubicBezTo>
                    <a:pt x="3013" y="2739"/>
                    <a:pt x="3013" y="2691"/>
                    <a:pt x="2989" y="2655"/>
                  </a:cubicBezTo>
                  <a:lnTo>
                    <a:pt x="1798" y="107"/>
                  </a:lnTo>
                  <a:cubicBezTo>
                    <a:pt x="1768" y="36"/>
                    <a:pt x="1703" y="0"/>
                    <a:pt x="1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3" name="Google Shape;2663;p53"/>
            <p:cNvSpPr/>
            <p:nvPr/>
          </p:nvSpPr>
          <p:spPr>
            <a:xfrm>
              <a:off x="3495221" y="3188504"/>
              <a:ext cx="6133" cy="5294"/>
            </a:xfrm>
            <a:custGeom>
              <a:avLst/>
              <a:gdLst/>
              <a:ahLst/>
              <a:cxnLst/>
              <a:rect l="l" t="t" r="r" b="b"/>
              <a:pathLst>
                <a:path w="263" h="227" fill="none" extrusionOk="0">
                  <a:moveTo>
                    <a:pt x="1" y="226"/>
                  </a:moveTo>
                  <a:lnTo>
                    <a:pt x="263" y="0"/>
                  </a:lnTo>
                </a:path>
              </a:pathLst>
            </a:custGeom>
            <a:no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4" name="Google Shape;2664;p53"/>
            <p:cNvSpPr/>
            <p:nvPr/>
          </p:nvSpPr>
          <p:spPr>
            <a:xfrm>
              <a:off x="3340867" y="2991919"/>
              <a:ext cx="249897" cy="27518"/>
            </a:xfrm>
            <a:custGeom>
              <a:avLst/>
              <a:gdLst/>
              <a:ahLst/>
              <a:cxnLst/>
              <a:rect l="l" t="t" r="r" b="b"/>
              <a:pathLst>
                <a:path w="10716" h="1180" extrusionOk="0">
                  <a:moveTo>
                    <a:pt x="1048" y="1"/>
                  </a:moveTo>
                  <a:lnTo>
                    <a:pt x="0" y="1179"/>
                  </a:lnTo>
                  <a:lnTo>
                    <a:pt x="10716" y="1179"/>
                  </a:lnTo>
                  <a:lnTo>
                    <a:pt x="9668" y="1"/>
                  </a:lnTo>
                  <a:close/>
                </a:path>
              </a:pathLst>
            </a:custGeom>
            <a:solidFill>
              <a:srgbClr val="3A4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5" name="Google Shape;2665;p53"/>
            <p:cNvSpPr/>
            <p:nvPr/>
          </p:nvSpPr>
          <p:spPr>
            <a:xfrm>
              <a:off x="3339748" y="2990799"/>
              <a:ext cx="251576" cy="29733"/>
            </a:xfrm>
            <a:custGeom>
              <a:avLst/>
              <a:gdLst/>
              <a:ahLst/>
              <a:cxnLst/>
              <a:rect l="l" t="t" r="r" b="b"/>
              <a:pathLst>
                <a:path w="10788" h="1275" extrusionOk="0">
                  <a:moveTo>
                    <a:pt x="9704" y="84"/>
                  </a:moveTo>
                  <a:lnTo>
                    <a:pt x="10680" y="1192"/>
                  </a:lnTo>
                  <a:lnTo>
                    <a:pt x="131" y="1192"/>
                  </a:lnTo>
                  <a:lnTo>
                    <a:pt x="1108" y="84"/>
                  </a:lnTo>
                  <a:close/>
                  <a:moveTo>
                    <a:pt x="1084" y="1"/>
                  </a:moveTo>
                  <a:cubicBezTo>
                    <a:pt x="1072" y="1"/>
                    <a:pt x="1060" y="13"/>
                    <a:pt x="1060" y="13"/>
                  </a:cubicBezTo>
                  <a:lnTo>
                    <a:pt x="12" y="1203"/>
                  </a:lnTo>
                  <a:cubicBezTo>
                    <a:pt x="0" y="1215"/>
                    <a:pt x="0" y="1239"/>
                    <a:pt x="12" y="1251"/>
                  </a:cubicBezTo>
                  <a:cubicBezTo>
                    <a:pt x="12" y="1263"/>
                    <a:pt x="36" y="1263"/>
                    <a:pt x="48" y="1275"/>
                  </a:cubicBezTo>
                  <a:lnTo>
                    <a:pt x="10764" y="1275"/>
                  </a:lnTo>
                  <a:cubicBezTo>
                    <a:pt x="10776" y="1263"/>
                    <a:pt x="10776" y="1251"/>
                    <a:pt x="10788" y="1251"/>
                  </a:cubicBezTo>
                  <a:cubicBezTo>
                    <a:pt x="10788" y="1239"/>
                    <a:pt x="10788" y="1215"/>
                    <a:pt x="10788" y="1203"/>
                  </a:cubicBezTo>
                  <a:lnTo>
                    <a:pt x="9740" y="13"/>
                  </a:lnTo>
                  <a:cubicBezTo>
                    <a:pt x="9740" y="13"/>
                    <a:pt x="9728" y="1"/>
                    <a:pt x="9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6" name="Google Shape;2666;p53"/>
            <p:cNvSpPr/>
            <p:nvPr/>
          </p:nvSpPr>
          <p:spPr>
            <a:xfrm>
              <a:off x="3181197" y="3167400"/>
              <a:ext cx="49182" cy="86401"/>
            </a:xfrm>
            <a:custGeom>
              <a:avLst/>
              <a:gdLst/>
              <a:ahLst/>
              <a:cxnLst/>
              <a:rect l="l" t="t" r="r" b="b"/>
              <a:pathLst>
                <a:path w="2109" h="3705" extrusionOk="0">
                  <a:moveTo>
                    <a:pt x="2108" y="0"/>
                  </a:moveTo>
                  <a:cubicBezTo>
                    <a:pt x="2108" y="0"/>
                    <a:pt x="37" y="2310"/>
                    <a:pt x="1" y="3525"/>
                  </a:cubicBezTo>
                  <a:cubicBezTo>
                    <a:pt x="1" y="3525"/>
                    <a:pt x="102" y="3704"/>
                    <a:pt x="366" y="3704"/>
                  </a:cubicBezTo>
                  <a:cubicBezTo>
                    <a:pt x="498" y="3704"/>
                    <a:pt x="672" y="3659"/>
                    <a:pt x="894" y="3525"/>
                  </a:cubicBezTo>
                  <a:cubicBezTo>
                    <a:pt x="1275" y="3298"/>
                    <a:pt x="1680" y="3108"/>
                    <a:pt x="2108" y="2977"/>
                  </a:cubicBezTo>
                  <a:lnTo>
                    <a:pt x="2108" y="0"/>
                  </a:lnTo>
                  <a:close/>
                </a:path>
              </a:pathLst>
            </a:custGeom>
            <a:solidFill>
              <a:srgbClr val="26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7" name="Google Shape;2667;p53"/>
            <p:cNvSpPr/>
            <p:nvPr/>
          </p:nvSpPr>
          <p:spPr>
            <a:xfrm>
              <a:off x="3180101" y="3166560"/>
              <a:ext cx="51117" cy="88033"/>
            </a:xfrm>
            <a:custGeom>
              <a:avLst/>
              <a:gdLst/>
              <a:ahLst/>
              <a:cxnLst/>
              <a:rect l="l" t="t" r="r" b="b"/>
              <a:pathLst>
                <a:path w="2192" h="3775" extrusionOk="0">
                  <a:moveTo>
                    <a:pt x="2120" y="143"/>
                  </a:moveTo>
                  <a:lnTo>
                    <a:pt x="2120" y="2977"/>
                  </a:lnTo>
                  <a:cubicBezTo>
                    <a:pt x="1703" y="3120"/>
                    <a:pt x="1298" y="3299"/>
                    <a:pt x="929" y="3537"/>
                  </a:cubicBezTo>
                  <a:cubicBezTo>
                    <a:pt x="727" y="3647"/>
                    <a:pt x="553" y="3708"/>
                    <a:pt x="408" y="3708"/>
                  </a:cubicBezTo>
                  <a:cubicBezTo>
                    <a:pt x="365" y="3708"/>
                    <a:pt x="324" y="3702"/>
                    <a:pt x="286" y="3691"/>
                  </a:cubicBezTo>
                  <a:cubicBezTo>
                    <a:pt x="203" y="3668"/>
                    <a:pt x="131" y="3620"/>
                    <a:pt x="72" y="3549"/>
                  </a:cubicBezTo>
                  <a:cubicBezTo>
                    <a:pt x="119" y="2489"/>
                    <a:pt x="1762" y="548"/>
                    <a:pt x="2120" y="143"/>
                  </a:cubicBezTo>
                  <a:close/>
                  <a:moveTo>
                    <a:pt x="2155" y="1"/>
                  </a:moveTo>
                  <a:cubicBezTo>
                    <a:pt x="2143" y="1"/>
                    <a:pt x="2132" y="1"/>
                    <a:pt x="2120" y="12"/>
                  </a:cubicBezTo>
                  <a:cubicBezTo>
                    <a:pt x="2036" y="108"/>
                    <a:pt x="36" y="2346"/>
                    <a:pt x="0" y="3561"/>
                  </a:cubicBezTo>
                  <a:cubicBezTo>
                    <a:pt x="0" y="3572"/>
                    <a:pt x="0" y="3572"/>
                    <a:pt x="0" y="3584"/>
                  </a:cubicBezTo>
                  <a:cubicBezTo>
                    <a:pt x="60" y="3668"/>
                    <a:pt x="155" y="3739"/>
                    <a:pt x="262" y="3763"/>
                  </a:cubicBezTo>
                  <a:cubicBezTo>
                    <a:pt x="310" y="3775"/>
                    <a:pt x="358" y="3775"/>
                    <a:pt x="405" y="3775"/>
                  </a:cubicBezTo>
                  <a:cubicBezTo>
                    <a:pt x="608" y="3775"/>
                    <a:pt x="798" y="3703"/>
                    <a:pt x="965" y="3596"/>
                  </a:cubicBezTo>
                  <a:cubicBezTo>
                    <a:pt x="1346" y="3370"/>
                    <a:pt x="1739" y="3191"/>
                    <a:pt x="2155" y="3049"/>
                  </a:cubicBezTo>
                  <a:cubicBezTo>
                    <a:pt x="2179" y="3049"/>
                    <a:pt x="2179" y="3037"/>
                    <a:pt x="2179" y="3013"/>
                  </a:cubicBezTo>
                  <a:lnTo>
                    <a:pt x="2179" y="36"/>
                  </a:lnTo>
                  <a:cubicBezTo>
                    <a:pt x="2191" y="24"/>
                    <a:pt x="2179" y="12"/>
                    <a:pt x="2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8" name="Google Shape;2668;p53"/>
            <p:cNvSpPr/>
            <p:nvPr/>
          </p:nvSpPr>
          <p:spPr>
            <a:xfrm>
              <a:off x="3697637" y="3167400"/>
              <a:ext cx="49159" cy="86401"/>
            </a:xfrm>
            <a:custGeom>
              <a:avLst/>
              <a:gdLst/>
              <a:ahLst/>
              <a:cxnLst/>
              <a:rect l="l" t="t" r="r" b="b"/>
              <a:pathLst>
                <a:path w="2108" h="3705" extrusionOk="0">
                  <a:moveTo>
                    <a:pt x="1" y="0"/>
                  </a:moveTo>
                  <a:lnTo>
                    <a:pt x="1" y="2977"/>
                  </a:lnTo>
                  <a:cubicBezTo>
                    <a:pt x="429" y="3108"/>
                    <a:pt x="822" y="3298"/>
                    <a:pt x="1203" y="3525"/>
                  </a:cubicBezTo>
                  <a:cubicBezTo>
                    <a:pt x="1429" y="3659"/>
                    <a:pt x="1605" y="3704"/>
                    <a:pt x="1739" y="3704"/>
                  </a:cubicBezTo>
                  <a:cubicBezTo>
                    <a:pt x="2007" y="3704"/>
                    <a:pt x="2108" y="3525"/>
                    <a:pt x="2108" y="3525"/>
                  </a:cubicBezTo>
                  <a:cubicBezTo>
                    <a:pt x="2072" y="2310"/>
                    <a:pt x="1" y="0"/>
                    <a:pt x="1" y="0"/>
                  </a:cubicBezTo>
                  <a:close/>
                </a:path>
              </a:pathLst>
            </a:custGeom>
            <a:solidFill>
              <a:srgbClr val="262828"/>
            </a:solidFill>
            <a:ln w="17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9" name="Google Shape;2669;p53"/>
            <p:cNvSpPr/>
            <p:nvPr/>
          </p:nvSpPr>
          <p:spPr>
            <a:xfrm>
              <a:off x="3167321" y="3515563"/>
              <a:ext cx="63057" cy="171052"/>
            </a:xfrm>
            <a:custGeom>
              <a:avLst/>
              <a:gdLst/>
              <a:ahLst/>
              <a:cxnLst/>
              <a:rect l="l" t="t" r="r" b="b"/>
              <a:pathLst>
                <a:path w="2704" h="7335" extrusionOk="0">
                  <a:moveTo>
                    <a:pt x="2703" y="1"/>
                  </a:moveTo>
                  <a:lnTo>
                    <a:pt x="2703" y="1"/>
                  </a:lnTo>
                  <a:cubicBezTo>
                    <a:pt x="2703" y="1"/>
                    <a:pt x="1" y="3680"/>
                    <a:pt x="132" y="7013"/>
                  </a:cubicBezTo>
                  <a:lnTo>
                    <a:pt x="1203" y="7335"/>
                  </a:lnTo>
                  <a:cubicBezTo>
                    <a:pt x="1203" y="7335"/>
                    <a:pt x="1298" y="4930"/>
                    <a:pt x="2691" y="2180"/>
                  </a:cubicBezTo>
                  <a:lnTo>
                    <a:pt x="2703" y="1"/>
                  </a:lnTo>
                  <a:close/>
                </a:path>
              </a:pathLst>
            </a:custGeom>
            <a:solidFill>
              <a:srgbClr val="26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0" name="Google Shape;2670;p53"/>
            <p:cNvSpPr/>
            <p:nvPr/>
          </p:nvSpPr>
          <p:spPr>
            <a:xfrm>
              <a:off x="3166482" y="3514630"/>
              <a:ext cx="64456" cy="172825"/>
            </a:xfrm>
            <a:custGeom>
              <a:avLst/>
              <a:gdLst/>
              <a:ahLst/>
              <a:cxnLst/>
              <a:rect l="l" t="t" r="r" b="b"/>
              <a:pathLst>
                <a:path w="2764" h="7411" extrusionOk="0">
                  <a:moveTo>
                    <a:pt x="2680" y="160"/>
                  </a:moveTo>
                  <a:lnTo>
                    <a:pt x="2680" y="2208"/>
                  </a:lnTo>
                  <a:cubicBezTo>
                    <a:pt x="1870" y="3803"/>
                    <a:pt x="1370" y="5541"/>
                    <a:pt x="1192" y="7327"/>
                  </a:cubicBezTo>
                  <a:lnTo>
                    <a:pt x="191" y="7030"/>
                  </a:lnTo>
                  <a:lnTo>
                    <a:pt x="203" y="7030"/>
                  </a:lnTo>
                  <a:cubicBezTo>
                    <a:pt x="108" y="4053"/>
                    <a:pt x="2287" y="755"/>
                    <a:pt x="2680" y="160"/>
                  </a:cubicBezTo>
                  <a:close/>
                  <a:moveTo>
                    <a:pt x="2729" y="0"/>
                  </a:moveTo>
                  <a:cubicBezTo>
                    <a:pt x="2720" y="0"/>
                    <a:pt x="2712" y="8"/>
                    <a:pt x="2704" y="17"/>
                  </a:cubicBezTo>
                  <a:cubicBezTo>
                    <a:pt x="2680" y="64"/>
                    <a:pt x="1" y="3755"/>
                    <a:pt x="132" y="7053"/>
                  </a:cubicBezTo>
                  <a:cubicBezTo>
                    <a:pt x="132" y="7065"/>
                    <a:pt x="132" y="7089"/>
                    <a:pt x="156" y="7089"/>
                  </a:cubicBezTo>
                  <a:lnTo>
                    <a:pt x="1227" y="7411"/>
                  </a:lnTo>
                  <a:lnTo>
                    <a:pt x="1263" y="7411"/>
                  </a:lnTo>
                  <a:cubicBezTo>
                    <a:pt x="1275" y="7399"/>
                    <a:pt x="1275" y="7387"/>
                    <a:pt x="1275" y="7375"/>
                  </a:cubicBezTo>
                  <a:cubicBezTo>
                    <a:pt x="1442" y="5589"/>
                    <a:pt x="1942" y="3839"/>
                    <a:pt x="2763" y="2243"/>
                  </a:cubicBezTo>
                  <a:cubicBezTo>
                    <a:pt x="2763" y="2231"/>
                    <a:pt x="2763" y="2231"/>
                    <a:pt x="2763" y="2220"/>
                  </a:cubicBezTo>
                  <a:lnTo>
                    <a:pt x="2763" y="41"/>
                  </a:lnTo>
                  <a:cubicBezTo>
                    <a:pt x="2763" y="29"/>
                    <a:pt x="2763" y="5"/>
                    <a:pt x="2739" y="5"/>
                  </a:cubicBezTo>
                  <a:cubicBezTo>
                    <a:pt x="2736" y="1"/>
                    <a:pt x="2732" y="0"/>
                    <a:pt x="27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1" name="Google Shape;2671;p53"/>
            <p:cNvSpPr/>
            <p:nvPr/>
          </p:nvSpPr>
          <p:spPr>
            <a:xfrm>
              <a:off x="5579286" y="1890761"/>
              <a:ext cx="126628" cy="18633"/>
            </a:xfrm>
            <a:custGeom>
              <a:avLst/>
              <a:gdLst/>
              <a:ahLst/>
              <a:cxnLst/>
              <a:rect l="l" t="t" r="r" b="b"/>
              <a:pathLst>
                <a:path w="5430" h="799" extrusionOk="0">
                  <a:moveTo>
                    <a:pt x="0" y="0"/>
                  </a:moveTo>
                  <a:lnTo>
                    <a:pt x="155" y="798"/>
                  </a:lnTo>
                  <a:lnTo>
                    <a:pt x="5287" y="798"/>
                  </a:lnTo>
                  <a:lnTo>
                    <a:pt x="5430" y="0"/>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2" name="Google Shape;2672;p53"/>
            <p:cNvSpPr/>
            <p:nvPr/>
          </p:nvSpPr>
          <p:spPr>
            <a:xfrm>
              <a:off x="5578447" y="1889922"/>
              <a:ext cx="128307" cy="20288"/>
            </a:xfrm>
            <a:custGeom>
              <a:avLst/>
              <a:gdLst/>
              <a:ahLst/>
              <a:cxnLst/>
              <a:rect l="l" t="t" r="r" b="b"/>
              <a:pathLst>
                <a:path w="5502" h="870" extrusionOk="0">
                  <a:moveTo>
                    <a:pt x="5418" y="84"/>
                  </a:moveTo>
                  <a:lnTo>
                    <a:pt x="5287" y="798"/>
                  </a:lnTo>
                  <a:lnTo>
                    <a:pt x="215" y="798"/>
                  </a:lnTo>
                  <a:lnTo>
                    <a:pt x="72" y="84"/>
                  </a:lnTo>
                  <a:close/>
                  <a:moveTo>
                    <a:pt x="36" y="1"/>
                  </a:moveTo>
                  <a:cubicBezTo>
                    <a:pt x="24" y="1"/>
                    <a:pt x="12" y="13"/>
                    <a:pt x="12" y="13"/>
                  </a:cubicBezTo>
                  <a:cubicBezTo>
                    <a:pt x="1" y="25"/>
                    <a:pt x="1" y="36"/>
                    <a:pt x="1" y="48"/>
                  </a:cubicBezTo>
                  <a:lnTo>
                    <a:pt x="155" y="846"/>
                  </a:lnTo>
                  <a:cubicBezTo>
                    <a:pt x="155" y="858"/>
                    <a:pt x="167" y="870"/>
                    <a:pt x="191" y="870"/>
                  </a:cubicBezTo>
                  <a:lnTo>
                    <a:pt x="5323" y="870"/>
                  </a:lnTo>
                  <a:cubicBezTo>
                    <a:pt x="5335" y="870"/>
                    <a:pt x="5346" y="858"/>
                    <a:pt x="5346" y="846"/>
                  </a:cubicBezTo>
                  <a:lnTo>
                    <a:pt x="5501" y="48"/>
                  </a:lnTo>
                  <a:cubicBezTo>
                    <a:pt x="5501" y="36"/>
                    <a:pt x="5501" y="25"/>
                    <a:pt x="5501" y="13"/>
                  </a:cubicBezTo>
                  <a:cubicBezTo>
                    <a:pt x="5489" y="13"/>
                    <a:pt x="5477" y="1"/>
                    <a:pt x="5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3" name="Google Shape;2673;p53"/>
            <p:cNvSpPr/>
            <p:nvPr/>
          </p:nvSpPr>
          <p:spPr>
            <a:xfrm>
              <a:off x="5574273" y="1854499"/>
              <a:ext cx="139127" cy="45404"/>
            </a:xfrm>
            <a:custGeom>
              <a:avLst/>
              <a:gdLst/>
              <a:ahLst/>
              <a:cxnLst/>
              <a:rect l="l" t="t" r="r" b="b"/>
              <a:pathLst>
                <a:path w="5966" h="1947" extrusionOk="0">
                  <a:moveTo>
                    <a:pt x="1494" y="1"/>
                  </a:moveTo>
                  <a:cubicBezTo>
                    <a:pt x="1405" y="1"/>
                    <a:pt x="1314" y="32"/>
                    <a:pt x="1239" y="103"/>
                  </a:cubicBezTo>
                  <a:lnTo>
                    <a:pt x="1192" y="103"/>
                  </a:lnTo>
                  <a:cubicBezTo>
                    <a:pt x="989" y="103"/>
                    <a:pt x="811" y="258"/>
                    <a:pt x="763" y="460"/>
                  </a:cubicBezTo>
                  <a:cubicBezTo>
                    <a:pt x="757" y="454"/>
                    <a:pt x="751" y="451"/>
                    <a:pt x="745" y="451"/>
                  </a:cubicBezTo>
                  <a:cubicBezTo>
                    <a:pt x="739" y="451"/>
                    <a:pt x="733" y="454"/>
                    <a:pt x="727" y="460"/>
                  </a:cubicBezTo>
                  <a:cubicBezTo>
                    <a:pt x="513" y="460"/>
                    <a:pt x="346" y="627"/>
                    <a:pt x="346" y="841"/>
                  </a:cubicBezTo>
                  <a:lnTo>
                    <a:pt x="346" y="865"/>
                  </a:lnTo>
                  <a:cubicBezTo>
                    <a:pt x="1" y="996"/>
                    <a:pt x="13" y="1484"/>
                    <a:pt x="370" y="1579"/>
                  </a:cubicBezTo>
                  <a:cubicBezTo>
                    <a:pt x="434" y="1821"/>
                    <a:pt x="640" y="1947"/>
                    <a:pt x="847" y="1947"/>
                  </a:cubicBezTo>
                  <a:cubicBezTo>
                    <a:pt x="1028" y="1947"/>
                    <a:pt x="1210" y="1851"/>
                    <a:pt x="1299" y="1651"/>
                  </a:cubicBezTo>
                  <a:lnTo>
                    <a:pt x="1334" y="1651"/>
                  </a:lnTo>
                  <a:cubicBezTo>
                    <a:pt x="1429" y="1567"/>
                    <a:pt x="1545" y="1527"/>
                    <a:pt x="1658" y="1527"/>
                  </a:cubicBezTo>
                  <a:cubicBezTo>
                    <a:pt x="1802" y="1527"/>
                    <a:pt x="1944" y="1591"/>
                    <a:pt x="2037" y="1710"/>
                  </a:cubicBezTo>
                  <a:cubicBezTo>
                    <a:pt x="2108" y="1675"/>
                    <a:pt x="2185" y="1657"/>
                    <a:pt x="2261" y="1657"/>
                  </a:cubicBezTo>
                  <a:cubicBezTo>
                    <a:pt x="2413" y="1657"/>
                    <a:pt x="2561" y="1726"/>
                    <a:pt x="2656" y="1853"/>
                  </a:cubicBezTo>
                  <a:cubicBezTo>
                    <a:pt x="2799" y="1853"/>
                    <a:pt x="2942" y="1794"/>
                    <a:pt x="3025" y="1686"/>
                  </a:cubicBezTo>
                  <a:cubicBezTo>
                    <a:pt x="3073" y="1698"/>
                    <a:pt x="3108" y="1698"/>
                    <a:pt x="3156" y="1710"/>
                  </a:cubicBezTo>
                  <a:cubicBezTo>
                    <a:pt x="3229" y="1592"/>
                    <a:pt x="3349" y="1535"/>
                    <a:pt x="3470" y="1535"/>
                  </a:cubicBezTo>
                  <a:cubicBezTo>
                    <a:pt x="3606" y="1535"/>
                    <a:pt x="3742" y="1607"/>
                    <a:pt x="3811" y="1746"/>
                  </a:cubicBezTo>
                  <a:cubicBezTo>
                    <a:pt x="3882" y="1615"/>
                    <a:pt x="4013" y="1550"/>
                    <a:pt x="4144" y="1550"/>
                  </a:cubicBezTo>
                  <a:cubicBezTo>
                    <a:pt x="4275" y="1550"/>
                    <a:pt x="4406" y="1615"/>
                    <a:pt x="4478" y="1746"/>
                  </a:cubicBezTo>
                  <a:cubicBezTo>
                    <a:pt x="4554" y="1675"/>
                    <a:pt x="4648" y="1640"/>
                    <a:pt x="4741" y="1640"/>
                  </a:cubicBezTo>
                  <a:cubicBezTo>
                    <a:pt x="4864" y="1640"/>
                    <a:pt x="4986" y="1702"/>
                    <a:pt x="5061" y="1817"/>
                  </a:cubicBezTo>
                  <a:cubicBezTo>
                    <a:pt x="5204" y="1817"/>
                    <a:pt x="5335" y="1734"/>
                    <a:pt x="5406" y="1603"/>
                  </a:cubicBezTo>
                  <a:cubicBezTo>
                    <a:pt x="5442" y="1627"/>
                    <a:pt x="5490" y="1627"/>
                    <a:pt x="5537" y="1639"/>
                  </a:cubicBezTo>
                  <a:cubicBezTo>
                    <a:pt x="5883" y="1627"/>
                    <a:pt x="5966" y="1151"/>
                    <a:pt x="5645" y="1032"/>
                  </a:cubicBezTo>
                  <a:lnTo>
                    <a:pt x="5656" y="1020"/>
                  </a:lnTo>
                  <a:cubicBezTo>
                    <a:pt x="5680" y="972"/>
                    <a:pt x="5692" y="913"/>
                    <a:pt x="5692" y="853"/>
                  </a:cubicBezTo>
                  <a:cubicBezTo>
                    <a:pt x="5692" y="710"/>
                    <a:pt x="5609" y="567"/>
                    <a:pt x="5466" y="508"/>
                  </a:cubicBezTo>
                  <a:cubicBezTo>
                    <a:pt x="5454" y="341"/>
                    <a:pt x="5323" y="210"/>
                    <a:pt x="5156" y="210"/>
                  </a:cubicBezTo>
                  <a:cubicBezTo>
                    <a:pt x="5061" y="210"/>
                    <a:pt x="4978" y="246"/>
                    <a:pt x="4918" y="317"/>
                  </a:cubicBezTo>
                  <a:cubicBezTo>
                    <a:pt x="4828" y="214"/>
                    <a:pt x="4707" y="166"/>
                    <a:pt x="4588" y="166"/>
                  </a:cubicBezTo>
                  <a:cubicBezTo>
                    <a:pt x="4379" y="166"/>
                    <a:pt x="4175" y="312"/>
                    <a:pt x="4144" y="555"/>
                  </a:cubicBezTo>
                  <a:cubicBezTo>
                    <a:pt x="4073" y="484"/>
                    <a:pt x="3978" y="448"/>
                    <a:pt x="3870" y="448"/>
                  </a:cubicBezTo>
                  <a:cubicBezTo>
                    <a:pt x="3799" y="567"/>
                    <a:pt x="3674" y="627"/>
                    <a:pt x="3549" y="627"/>
                  </a:cubicBezTo>
                  <a:cubicBezTo>
                    <a:pt x="3424" y="627"/>
                    <a:pt x="3299" y="567"/>
                    <a:pt x="3228" y="448"/>
                  </a:cubicBezTo>
                  <a:cubicBezTo>
                    <a:pt x="3144" y="448"/>
                    <a:pt x="3073" y="472"/>
                    <a:pt x="3001" y="520"/>
                  </a:cubicBezTo>
                  <a:cubicBezTo>
                    <a:pt x="2922" y="424"/>
                    <a:pt x="2815" y="380"/>
                    <a:pt x="2710" y="380"/>
                  </a:cubicBezTo>
                  <a:cubicBezTo>
                    <a:pt x="2515" y="380"/>
                    <a:pt x="2327" y="530"/>
                    <a:pt x="2335" y="770"/>
                  </a:cubicBezTo>
                  <a:lnTo>
                    <a:pt x="2335" y="817"/>
                  </a:lnTo>
                  <a:cubicBezTo>
                    <a:pt x="2311" y="793"/>
                    <a:pt x="2275" y="782"/>
                    <a:pt x="2251" y="770"/>
                  </a:cubicBezTo>
                  <a:cubicBezTo>
                    <a:pt x="2251" y="758"/>
                    <a:pt x="2251" y="734"/>
                    <a:pt x="2251" y="722"/>
                  </a:cubicBezTo>
                  <a:cubicBezTo>
                    <a:pt x="2251" y="508"/>
                    <a:pt x="2085" y="341"/>
                    <a:pt x="1870" y="341"/>
                  </a:cubicBezTo>
                  <a:cubicBezTo>
                    <a:pt x="1854" y="133"/>
                    <a:pt x="1677" y="1"/>
                    <a:pt x="1494" y="1"/>
                  </a:cubicBezTo>
                  <a:close/>
                </a:path>
              </a:pathLst>
            </a:custGeom>
            <a:solidFill>
              <a:srgbClr val="4A7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4" name="Google Shape;2674;p53"/>
            <p:cNvSpPr/>
            <p:nvPr/>
          </p:nvSpPr>
          <p:spPr>
            <a:xfrm>
              <a:off x="5573456" y="1855338"/>
              <a:ext cx="141529" cy="45171"/>
            </a:xfrm>
            <a:custGeom>
              <a:avLst/>
              <a:gdLst/>
              <a:ahLst/>
              <a:cxnLst/>
              <a:rect l="l" t="t" r="r" b="b"/>
              <a:pathLst>
                <a:path w="6069" h="1937" extrusionOk="0">
                  <a:moveTo>
                    <a:pt x="1519" y="1"/>
                  </a:moveTo>
                  <a:cubicBezTo>
                    <a:pt x="1470" y="1"/>
                    <a:pt x="1420" y="11"/>
                    <a:pt x="1372" y="33"/>
                  </a:cubicBezTo>
                  <a:lnTo>
                    <a:pt x="1372" y="33"/>
                  </a:lnTo>
                  <a:cubicBezTo>
                    <a:pt x="1532" y="62"/>
                    <a:pt x="1686" y="115"/>
                    <a:pt x="1826" y="190"/>
                  </a:cubicBezTo>
                  <a:lnTo>
                    <a:pt x="1826" y="190"/>
                  </a:lnTo>
                  <a:cubicBezTo>
                    <a:pt x="1770" y="72"/>
                    <a:pt x="1647" y="1"/>
                    <a:pt x="1519" y="1"/>
                  </a:cubicBezTo>
                  <a:close/>
                  <a:moveTo>
                    <a:pt x="4185" y="1466"/>
                  </a:moveTo>
                  <a:cubicBezTo>
                    <a:pt x="4173" y="1466"/>
                    <a:pt x="4161" y="1472"/>
                    <a:pt x="4156" y="1484"/>
                  </a:cubicBezTo>
                  <a:cubicBezTo>
                    <a:pt x="4135" y="1521"/>
                    <a:pt x="4109" y="1553"/>
                    <a:pt x="4079" y="1578"/>
                  </a:cubicBezTo>
                  <a:lnTo>
                    <a:pt x="4079" y="1578"/>
                  </a:lnTo>
                  <a:cubicBezTo>
                    <a:pt x="4114" y="1569"/>
                    <a:pt x="4150" y="1564"/>
                    <a:pt x="4187" y="1564"/>
                  </a:cubicBezTo>
                  <a:cubicBezTo>
                    <a:pt x="4223" y="1564"/>
                    <a:pt x="4259" y="1569"/>
                    <a:pt x="4294" y="1578"/>
                  </a:cubicBezTo>
                  <a:lnTo>
                    <a:pt x="4294" y="1578"/>
                  </a:lnTo>
                  <a:cubicBezTo>
                    <a:pt x="4263" y="1552"/>
                    <a:pt x="4236" y="1521"/>
                    <a:pt x="4215" y="1484"/>
                  </a:cubicBezTo>
                  <a:cubicBezTo>
                    <a:pt x="4209" y="1472"/>
                    <a:pt x="4197" y="1466"/>
                    <a:pt x="4185" y="1466"/>
                  </a:cubicBezTo>
                  <a:close/>
                  <a:moveTo>
                    <a:pt x="4616" y="81"/>
                  </a:moveTo>
                  <a:cubicBezTo>
                    <a:pt x="4409" y="81"/>
                    <a:pt x="4208" y="214"/>
                    <a:pt x="4156" y="448"/>
                  </a:cubicBezTo>
                  <a:cubicBezTo>
                    <a:pt x="4084" y="388"/>
                    <a:pt x="4001" y="365"/>
                    <a:pt x="3905" y="365"/>
                  </a:cubicBezTo>
                  <a:cubicBezTo>
                    <a:pt x="3786" y="466"/>
                    <a:pt x="3640" y="523"/>
                    <a:pt x="3489" y="533"/>
                  </a:cubicBezTo>
                  <a:lnTo>
                    <a:pt x="3489" y="533"/>
                  </a:lnTo>
                  <a:cubicBezTo>
                    <a:pt x="3422" y="471"/>
                    <a:pt x="3333" y="438"/>
                    <a:pt x="3244" y="438"/>
                  </a:cubicBezTo>
                  <a:cubicBezTo>
                    <a:pt x="3201" y="438"/>
                    <a:pt x="3158" y="446"/>
                    <a:pt x="3117" y="461"/>
                  </a:cubicBezTo>
                  <a:lnTo>
                    <a:pt x="3117" y="461"/>
                  </a:lnTo>
                  <a:cubicBezTo>
                    <a:pt x="3093" y="450"/>
                    <a:pt x="3071" y="438"/>
                    <a:pt x="3048" y="424"/>
                  </a:cubicBezTo>
                  <a:cubicBezTo>
                    <a:pt x="2963" y="339"/>
                    <a:pt x="2854" y="299"/>
                    <a:pt x="2747" y="299"/>
                  </a:cubicBezTo>
                  <a:cubicBezTo>
                    <a:pt x="2557" y="299"/>
                    <a:pt x="2372" y="425"/>
                    <a:pt x="2334" y="638"/>
                  </a:cubicBezTo>
                  <a:cubicBezTo>
                    <a:pt x="2204" y="450"/>
                    <a:pt x="2029" y="298"/>
                    <a:pt x="1826" y="190"/>
                  </a:cubicBezTo>
                  <a:lnTo>
                    <a:pt x="1826" y="190"/>
                  </a:lnTo>
                  <a:cubicBezTo>
                    <a:pt x="1843" y="224"/>
                    <a:pt x="1854" y="263"/>
                    <a:pt x="1858" y="305"/>
                  </a:cubicBezTo>
                  <a:cubicBezTo>
                    <a:pt x="1870" y="329"/>
                    <a:pt x="1881" y="341"/>
                    <a:pt x="1905" y="341"/>
                  </a:cubicBezTo>
                  <a:cubicBezTo>
                    <a:pt x="2096" y="341"/>
                    <a:pt x="2239" y="496"/>
                    <a:pt x="2239" y="686"/>
                  </a:cubicBezTo>
                  <a:cubicBezTo>
                    <a:pt x="2239" y="686"/>
                    <a:pt x="2239" y="698"/>
                    <a:pt x="2239" y="710"/>
                  </a:cubicBezTo>
                  <a:lnTo>
                    <a:pt x="2239" y="722"/>
                  </a:lnTo>
                  <a:cubicBezTo>
                    <a:pt x="2239" y="734"/>
                    <a:pt x="2251" y="757"/>
                    <a:pt x="2262" y="757"/>
                  </a:cubicBezTo>
                  <a:cubicBezTo>
                    <a:pt x="2286" y="769"/>
                    <a:pt x="2310" y="793"/>
                    <a:pt x="2334" y="805"/>
                  </a:cubicBezTo>
                  <a:lnTo>
                    <a:pt x="2381" y="805"/>
                  </a:lnTo>
                  <a:cubicBezTo>
                    <a:pt x="2393" y="793"/>
                    <a:pt x="2393" y="781"/>
                    <a:pt x="2393" y="769"/>
                  </a:cubicBezTo>
                  <a:lnTo>
                    <a:pt x="2393" y="757"/>
                  </a:lnTo>
                  <a:cubicBezTo>
                    <a:pt x="2393" y="746"/>
                    <a:pt x="2393" y="734"/>
                    <a:pt x="2393" y="722"/>
                  </a:cubicBezTo>
                  <a:cubicBezTo>
                    <a:pt x="2393" y="511"/>
                    <a:pt x="2568" y="372"/>
                    <a:pt x="2745" y="372"/>
                  </a:cubicBezTo>
                  <a:cubicBezTo>
                    <a:pt x="2838" y="372"/>
                    <a:pt x="2931" y="410"/>
                    <a:pt x="3001" y="496"/>
                  </a:cubicBezTo>
                  <a:cubicBezTo>
                    <a:pt x="3007" y="501"/>
                    <a:pt x="3015" y="504"/>
                    <a:pt x="3024" y="504"/>
                  </a:cubicBezTo>
                  <a:cubicBezTo>
                    <a:pt x="3033" y="504"/>
                    <a:pt x="3042" y="501"/>
                    <a:pt x="3048" y="496"/>
                  </a:cubicBezTo>
                  <a:cubicBezTo>
                    <a:pt x="3070" y="481"/>
                    <a:pt x="3093" y="470"/>
                    <a:pt x="3117" y="461"/>
                  </a:cubicBezTo>
                  <a:lnTo>
                    <a:pt x="3117" y="461"/>
                  </a:lnTo>
                  <a:cubicBezTo>
                    <a:pt x="3220" y="510"/>
                    <a:pt x="3330" y="534"/>
                    <a:pt x="3439" y="534"/>
                  </a:cubicBezTo>
                  <a:cubicBezTo>
                    <a:pt x="3456" y="534"/>
                    <a:pt x="3473" y="534"/>
                    <a:pt x="3489" y="533"/>
                  </a:cubicBezTo>
                  <a:lnTo>
                    <a:pt x="3489" y="533"/>
                  </a:lnTo>
                  <a:cubicBezTo>
                    <a:pt x="3511" y="553"/>
                    <a:pt x="3531" y="576"/>
                    <a:pt x="3548" y="603"/>
                  </a:cubicBezTo>
                  <a:cubicBezTo>
                    <a:pt x="3554" y="615"/>
                    <a:pt x="3566" y="621"/>
                    <a:pt x="3578" y="621"/>
                  </a:cubicBezTo>
                  <a:cubicBezTo>
                    <a:pt x="3590" y="621"/>
                    <a:pt x="3602" y="615"/>
                    <a:pt x="3608" y="603"/>
                  </a:cubicBezTo>
                  <a:cubicBezTo>
                    <a:pt x="3677" y="493"/>
                    <a:pt x="3793" y="434"/>
                    <a:pt x="3909" y="434"/>
                  </a:cubicBezTo>
                  <a:cubicBezTo>
                    <a:pt x="3993" y="434"/>
                    <a:pt x="4078" y="466"/>
                    <a:pt x="4144" y="531"/>
                  </a:cubicBezTo>
                  <a:cubicBezTo>
                    <a:pt x="4152" y="540"/>
                    <a:pt x="4160" y="548"/>
                    <a:pt x="4169" y="548"/>
                  </a:cubicBezTo>
                  <a:cubicBezTo>
                    <a:pt x="4172" y="548"/>
                    <a:pt x="4176" y="547"/>
                    <a:pt x="4179" y="543"/>
                  </a:cubicBezTo>
                  <a:cubicBezTo>
                    <a:pt x="4191" y="543"/>
                    <a:pt x="4203" y="531"/>
                    <a:pt x="4203" y="519"/>
                  </a:cubicBezTo>
                  <a:cubicBezTo>
                    <a:pt x="4227" y="305"/>
                    <a:pt x="4406" y="150"/>
                    <a:pt x="4608" y="150"/>
                  </a:cubicBezTo>
                  <a:cubicBezTo>
                    <a:pt x="4727" y="150"/>
                    <a:pt x="4846" y="210"/>
                    <a:pt x="4918" y="305"/>
                  </a:cubicBezTo>
                  <a:cubicBezTo>
                    <a:pt x="4929" y="305"/>
                    <a:pt x="4929" y="317"/>
                    <a:pt x="4941" y="317"/>
                  </a:cubicBezTo>
                  <a:cubicBezTo>
                    <a:pt x="4953" y="317"/>
                    <a:pt x="4965" y="305"/>
                    <a:pt x="4977" y="305"/>
                  </a:cubicBezTo>
                  <a:cubicBezTo>
                    <a:pt x="5032" y="238"/>
                    <a:pt x="5107" y="208"/>
                    <a:pt x="5181" y="208"/>
                  </a:cubicBezTo>
                  <a:cubicBezTo>
                    <a:pt x="5318" y="208"/>
                    <a:pt x="5453" y="310"/>
                    <a:pt x="5453" y="472"/>
                  </a:cubicBezTo>
                  <a:cubicBezTo>
                    <a:pt x="5453" y="484"/>
                    <a:pt x="5465" y="496"/>
                    <a:pt x="5477" y="507"/>
                  </a:cubicBezTo>
                  <a:cubicBezTo>
                    <a:pt x="5596" y="555"/>
                    <a:pt x="5680" y="686"/>
                    <a:pt x="5680" y="817"/>
                  </a:cubicBezTo>
                  <a:cubicBezTo>
                    <a:pt x="5680" y="865"/>
                    <a:pt x="5668" y="924"/>
                    <a:pt x="5644" y="972"/>
                  </a:cubicBezTo>
                  <a:cubicBezTo>
                    <a:pt x="5644" y="972"/>
                    <a:pt x="5644" y="984"/>
                    <a:pt x="5644" y="996"/>
                  </a:cubicBezTo>
                  <a:cubicBezTo>
                    <a:pt x="5656" y="1007"/>
                    <a:pt x="5656" y="1007"/>
                    <a:pt x="5668" y="1019"/>
                  </a:cubicBezTo>
                  <a:cubicBezTo>
                    <a:pt x="5953" y="1127"/>
                    <a:pt x="5882" y="1543"/>
                    <a:pt x="5572" y="1555"/>
                  </a:cubicBezTo>
                  <a:cubicBezTo>
                    <a:pt x="5537" y="1543"/>
                    <a:pt x="5489" y="1543"/>
                    <a:pt x="5453" y="1519"/>
                  </a:cubicBezTo>
                  <a:cubicBezTo>
                    <a:pt x="5441" y="1519"/>
                    <a:pt x="5418" y="1519"/>
                    <a:pt x="5406" y="1543"/>
                  </a:cubicBezTo>
                  <a:cubicBezTo>
                    <a:pt x="5396" y="1562"/>
                    <a:pt x="5386" y="1579"/>
                    <a:pt x="5374" y="1595"/>
                  </a:cubicBezTo>
                  <a:lnTo>
                    <a:pt x="5374" y="1595"/>
                  </a:lnTo>
                  <a:cubicBezTo>
                    <a:pt x="5404" y="1597"/>
                    <a:pt x="5435" y="1599"/>
                    <a:pt x="5465" y="1603"/>
                  </a:cubicBezTo>
                  <a:cubicBezTo>
                    <a:pt x="5501" y="1615"/>
                    <a:pt x="5537" y="1615"/>
                    <a:pt x="5584" y="1615"/>
                  </a:cubicBezTo>
                  <a:cubicBezTo>
                    <a:pt x="5589" y="1615"/>
                    <a:pt x="5593" y="1615"/>
                    <a:pt x="5597" y="1615"/>
                  </a:cubicBezTo>
                  <a:cubicBezTo>
                    <a:pt x="5956" y="1615"/>
                    <a:pt x="6068" y="1125"/>
                    <a:pt x="5739" y="960"/>
                  </a:cubicBezTo>
                  <a:cubicBezTo>
                    <a:pt x="5751" y="912"/>
                    <a:pt x="5763" y="865"/>
                    <a:pt x="5763" y="817"/>
                  </a:cubicBezTo>
                  <a:cubicBezTo>
                    <a:pt x="5763" y="662"/>
                    <a:pt x="5680" y="519"/>
                    <a:pt x="5537" y="448"/>
                  </a:cubicBezTo>
                  <a:cubicBezTo>
                    <a:pt x="5521" y="255"/>
                    <a:pt x="5357" y="132"/>
                    <a:pt x="5187" y="132"/>
                  </a:cubicBezTo>
                  <a:cubicBezTo>
                    <a:pt x="5106" y="132"/>
                    <a:pt x="5023" y="160"/>
                    <a:pt x="4953" y="222"/>
                  </a:cubicBezTo>
                  <a:cubicBezTo>
                    <a:pt x="4857" y="126"/>
                    <a:pt x="4735" y="81"/>
                    <a:pt x="4616" y="81"/>
                  </a:cubicBezTo>
                  <a:close/>
                  <a:moveTo>
                    <a:pt x="4294" y="1578"/>
                  </a:moveTo>
                  <a:cubicBezTo>
                    <a:pt x="4337" y="1614"/>
                    <a:pt x="4389" y="1638"/>
                    <a:pt x="4443" y="1651"/>
                  </a:cubicBezTo>
                  <a:lnTo>
                    <a:pt x="4443" y="1651"/>
                  </a:lnTo>
                  <a:cubicBezTo>
                    <a:pt x="4398" y="1616"/>
                    <a:pt x="4347" y="1592"/>
                    <a:pt x="4294" y="1578"/>
                  </a:cubicBezTo>
                  <a:close/>
                  <a:moveTo>
                    <a:pt x="4079" y="1578"/>
                  </a:moveTo>
                  <a:cubicBezTo>
                    <a:pt x="4027" y="1592"/>
                    <a:pt x="3977" y="1617"/>
                    <a:pt x="3934" y="1651"/>
                  </a:cubicBezTo>
                  <a:lnTo>
                    <a:pt x="3934" y="1651"/>
                  </a:lnTo>
                  <a:cubicBezTo>
                    <a:pt x="3986" y="1639"/>
                    <a:pt x="4037" y="1615"/>
                    <a:pt x="4079" y="1578"/>
                  </a:cubicBezTo>
                  <a:close/>
                  <a:moveTo>
                    <a:pt x="5256" y="1591"/>
                  </a:moveTo>
                  <a:cubicBezTo>
                    <a:pt x="5121" y="1591"/>
                    <a:pt x="4987" y="1606"/>
                    <a:pt x="4855" y="1633"/>
                  </a:cubicBezTo>
                  <a:lnTo>
                    <a:pt x="4855" y="1633"/>
                  </a:lnTo>
                  <a:cubicBezTo>
                    <a:pt x="4922" y="1699"/>
                    <a:pt x="5010" y="1731"/>
                    <a:pt x="5099" y="1731"/>
                  </a:cubicBezTo>
                  <a:cubicBezTo>
                    <a:pt x="5203" y="1731"/>
                    <a:pt x="5307" y="1686"/>
                    <a:pt x="5374" y="1595"/>
                  </a:cubicBezTo>
                  <a:lnTo>
                    <a:pt x="5374" y="1595"/>
                  </a:lnTo>
                  <a:cubicBezTo>
                    <a:pt x="5334" y="1592"/>
                    <a:pt x="5295" y="1591"/>
                    <a:pt x="5256" y="1591"/>
                  </a:cubicBezTo>
                  <a:close/>
                  <a:moveTo>
                    <a:pt x="4787" y="1555"/>
                  </a:moveTo>
                  <a:cubicBezTo>
                    <a:pt x="4775" y="1555"/>
                    <a:pt x="4763" y="1567"/>
                    <a:pt x="4751" y="1567"/>
                  </a:cubicBezTo>
                  <a:cubicBezTo>
                    <a:pt x="4688" y="1630"/>
                    <a:pt x="4605" y="1659"/>
                    <a:pt x="4522" y="1659"/>
                  </a:cubicBezTo>
                  <a:cubicBezTo>
                    <a:pt x="4496" y="1659"/>
                    <a:pt x="4469" y="1657"/>
                    <a:pt x="4443" y="1651"/>
                  </a:cubicBezTo>
                  <a:lnTo>
                    <a:pt x="4443" y="1651"/>
                  </a:lnTo>
                  <a:cubicBezTo>
                    <a:pt x="4473" y="1674"/>
                    <a:pt x="4501" y="1701"/>
                    <a:pt x="4525" y="1734"/>
                  </a:cubicBezTo>
                  <a:cubicBezTo>
                    <a:pt x="4632" y="1691"/>
                    <a:pt x="4743" y="1657"/>
                    <a:pt x="4855" y="1633"/>
                  </a:cubicBezTo>
                  <a:lnTo>
                    <a:pt x="4855" y="1633"/>
                  </a:lnTo>
                  <a:cubicBezTo>
                    <a:pt x="4839" y="1617"/>
                    <a:pt x="4824" y="1599"/>
                    <a:pt x="4810" y="1579"/>
                  </a:cubicBezTo>
                  <a:cubicBezTo>
                    <a:pt x="4810" y="1567"/>
                    <a:pt x="4798" y="1567"/>
                    <a:pt x="4787" y="1555"/>
                  </a:cubicBezTo>
                  <a:close/>
                  <a:moveTo>
                    <a:pt x="1238" y="19"/>
                  </a:moveTo>
                  <a:cubicBezTo>
                    <a:pt x="1024" y="31"/>
                    <a:pt x="834" y="162"/>
                    <a:pt x="774" y="365"/>
                  </a:cubicBezTo>
                  <a:lnTo>
                    <a:pt x="762" y="365"/>
                  </a:lnTo>
                  <a:cubicBezTo>
                    <a:pt x="536" y="365"/>
                    <a:pt x="346" y="555"/>
                    <a:pt x="346" y="793"/>
                  </a:cubicBezTo>
                  <a:cubicBezTo>
                    <a:pt x="0" y="948"/>
                    <a:pt x="24" y="1448"/>
                    <a:pt x="381" y="1567"/>
                  </a:cubicBezTo>
                  <a:cubicBezTo>
                    <a:pt x="453" y="1781"/>
                    <a:pt x="655" y="1936"/>
                    <a:pt x="881" y="1936"/>
                  </a:cubicBezTo>
                  <a:cubicBezTo>
                    <a:pt x="1084" y="1936"/>
                    <a:pt x="1274" y="1817"/>
                    <a:pt x="1369" y="1639"/>
                  </a:cubicBezTo>
                  <a:lnTo>
                    <a:pt x="1381" y="1639"/>
                  </a:lnTo>
                  <a:cubicBezTo>
                    <a:pt x="1509" y="1583"/>
                    <a:pt x="1641" y="1541"/>
                    <a:pt x="1775" y="1513"/>
                  </a:cubicBezTo>
                  <a:lnTo>
                    <a:pt x="1775" y="1513"/>
                  </a:lnTo>
                  <a:cubicBezTo>
                    <a:pt x="1859" y="1590"/>
                    <a:pt x="1969" y="1633"/>
                    <a:pt x="2080" y="1633"/>
                  </a:cubicBezTo>
                  <a:cubicBezTo>
                    <a:pt x="2150" y="1633"/>
                    <a:pt x="2221" y="1616"/>
                    <a:pt x="2286" y="1579"/>
                  </a:cubicBezTo>
                  <a:cubicBezTo>
                    <a:pt x="2293" y="1575"/>
                    <a:pt x="2299" y="1574"/>
                    <a:pt x="2304" y="1574"/>
                  </a:cubicBezTo>
                  <a:cubicBezTo>
                    <a:pt x="2317" y="1574"/>
                    <a:pt x="2325" y="1582"/>
                    <a:pt x="2334" y="1591"/>
                  </a:cubicBezTo>
                  <a:cubicBezTo>
                    <a:pt x="2417" y="1710"/>
                    <a:pt x="2560" y="1769"/>
                    <a:pt x="2703" y="1769"/>
                  </a:cubicBezTo>
                  <a:cubicBezTo>
                    <a:pt x="2820" y="1769"/>
                    <a:pt x="2928" y="1722"/>
                    <a:pt x="3018" y="1643"/>
                  </a:cubicBezTo>
                  <a:lnTo>
                    <a:pt x="3018" y="1643"/>
                  </a:lnTo>
                  <a:cubicBezTo>
                    <a:pt x="3040" y="1653"/>
                    <a:pt x="3062" y="1664"/>
                    <a:pt x="3084" y="1674"/>
                  </a:cubicBezTo>
                  <a:cubicBezTo>
                    <a:pt x="3124" y="1687"/>
                    <a:pt x="3165" y="1692"/>
                    <a:pt x="3205" y="1692"/>
                  </a:cubicBezTo>
                  <a:cubicBezTo>
                    <a:pt x="3321" y="1692"/>
                    <a:pt x="3433" y="1643"/>
                    <a:pt x="3513" y="1555"/>
                  </a:cubicBezTo>
                  <a:cubicBezTo>
                    <a:pt x="3584" y="1662"/>
                    <a:pt x="3715" y="1734"/>
                    <a:pt x="3858" y="1734"/>
                  </a:cubicBezTo>
                  <a:cubicBezTo>
                    <a:pt x="3880" y="1702"/>
                    <a:pt x="3905" y="1674"/>
                    <a:pt x="3934" y="1651"/>
                  </a:cubicBezTo>
                  <a:lnTo>
                    <a:pt x="3934" y="1651"/>
                  </a:lnTo>
                  <a:cubicBezTo>
                    <a:pt x="3907" y="1658"/>
                    <a:pt x="3879" y="1661"/>
                    <a:pt x="3852" y="1661"/>
                  </a:cubicBezTo>
                  <a:cubicBezTo>
                    <a:pt x="3730" y="1661"/>
                    <a:pt x="3609" y="1598"/>
                    <a:pt x="3548" y="1472"/>
                  </a:cubicBezTo>
                  <a:cubicBezTo>
                    <a:pt x="3536" y="1460"/>
                    <a:pt x="3524" y="1460"/>
                    <a:pt x="3513" y="1448"/>
                  </a:cubicBezTo>
                  <a:cubicBezTo>
                    <a:pt x="3501" y="1448"/>
                    <a:pt x="3489" y="1460"/>
                    <a:pt x="3477" y="1472"/>
                  </a:cubicBezTo>
                  <a:cubicBezTo>
                    <a:pt x="3417" y="1567"/>
                    <a:pt x="3310" y="1615"/>
                    <a:pt x="3191" y="1615"/>
                  </a:cubicBezTo>
                  <a:cubicBezTo>
                    <a:pt x="3155" y="1615"/>
                    <a:pt x="3120" y="1615"/>
                    <a:pt x="3084" y="1603"/>
                  </a:cubicBezTo>
                  <a:cubicBezTo>
                    <a:pt x="3080" y="1599"/>
                    <a:pt x="3077" y="1598"/>
                    <a:pt x="3073" y="1598"/>
                  </a:cubicBezTo>
                  <a:cubicBezTo>
                    <a:pt x="3065" y="1598"/>
                    <a:pt x="3057" y="1606"/>
                    <a:pt x="3048" y="1615"/>
                  </a:cubicBezTo>
                  <a:cubicBezTo>
                    <a:pt x="3038" y="1625"/>
                    <a:pt x="3028" y="1634"/>
                    <a:pt x="3018" y="1643"/>
                  </a:cubicBezTo>
                  <a:lnTo>
                    <a:pt x="3018" y="1643"/>
                  </a:lnTo>
                  <a:cubicBezTo>
                    <a:pt x="2756" y="1527"/>
                    <a:pt x="2476" y="1468"/>
                    <a:pt x="2196" y="1468"/>
                  </a:cubicBezTo>
                  <a:cubicBezTo>
                    <a:pt x="2055" y="1468"/>
                    <a:pt x="1914" y="1483"/>
                    <a:pt x="1775" y="1513"/>
                  </a:cubicBezTo>
                  <a:lnTo>
                    <a:pt x="1775" y="1513"/>
                  </a:lnTo>
                  <a:cubicBezTo>
                    <a:pt x="1758" y="1496"/>
                    <a:pt x="1742" y="1479"/>
                    <a:pt x="1727" y="1460"/>
                  </a:cubicBezTo>
                  <a:cubicBezTo>
                    <a:pt x="1727" y="1448"/>
                    <a:pt x="1715" y="1448"/>
                    <a:pt x="1703" y="1448"/>
                  </a:cubicBezTo>
                  <a:lnTo>
                    <a:pt x="1679" y="1448"/>
                  </a:lnTo>
                  <a:cubicBezTo>
                    <a:pt x="1596" y="1519"/>
                    <a:pt x="1489" y="1567"/>
                    <a:pt x="1381" y="1567"/>
                  </a:cubicBezTo>
                  <a:lnTo>
                    <a:pt x="1346" y="1567"/>
                  </a:lnTo>
                  <a:cubicBezTo>
                    <a:pt x="1322" y="1567"/>
                    <a:pt x="1310" y="1567"/>
                    <a:pt x="1310" y="1591"/>
                  </a:cubicBezTo>
                  <a:cubicBezTo>
                    <a:pt x="1226" y="1776"/>
                    <a:pt x="1055" y="1866"/>
                    <a:pt x="885" y="1866"/>
                  </a:cubicBezTo>
                  <a:cubicBezTo>
                    <a:pt x="694" y="1866"/>
                    <a:pt x="504" y="1752"/>
                    <a:pt x="441" y="1531"/>
                  </a:cubicBezTo>
                  <a:cubicBezTo>
                    <a:pt x="441" y="1519"/>
                    <a:pt x="429" y="1508"/>
                    <a:pt x="417" y="1496"/>
                  </a:cubicBezTo>
                  <a:cubicBezTo>
                    <a:pt x="95" y="1412"/>
                    <a:pt x="84" y="960"/>
                    <a:pt x="393" y="853"/>
                  </a:cubicBezTo>
                  <a:cubicBezTo>
                    <a:pt x="417" y="853"/>
                    <a:pt x="429" y="829"/>
                    <a:pt x="417" y="817"/>
                  </a:cubicBezTo>
                  <a:lnTo>
                    <a:pt x="417" y="805"/>
                  </a:lnTo>
                  <a:lnTo>
                    <a:pt x="417" y="793"/>
                  </a:lnTo>
                  <a:cubicBezTo>
                    <a:pt x="417" y="603"/>
                    <a:pt x="572" y="448"/>
                    <a:pt x="774" y="448"/>
                  </a:cubicBezTo>
                  <a:lnTo>
                    <a:pt x="786" y="448"/>
                  </a:lnTo>
                  <a:cubicBezTo>
                    <a:pt x="788" y="450"/>
                    <a:pt x="791" y="451"/>
                    <a:pt x="794" y="451"/>
                  </a:cubicBezTo>
                  <a:cubicBezTo>
                    <a:pt x="806" y="451"/>
                    <a:pt x="822" y="434"/>
                    <a:pt x="822" y="424"/>
                  </a:cubicBezTo>
                  <a:cubicBezTo>
                    <a:pt x="869" y="234"/>
                    <a:pt x="1024" y="103"/>
                    <a:pt x="1215" y="103"/>
                  </a:cubicBezTo>
                  <a:lnTo>
                    <a:pt x="1262" y="103"/>
                  </a:lnTo>
                  <a:cubicBezTo>
                    <a:pt x="1274" y="103"/>
                    <a:pt x="1286" y="103"/>
                    <a:pt x="1286" y="91"/>
                  </a:cubicBezTo>
                  <a:cubicBezTo>
                    <a:pt x="1313" y="67"/>
                    <a:pt x="1342" y="48"/>
                    <a:pt x="1372" y="33"/>
                  </a:cubicBezTo>
                  <a:lnTo>
                    <a:pt x="1372" y="33"/>
                  </a:lnTo>
                  <a:cubicBezTo>
                    <a:pt x="1340" y="28"/>
                    <a:pt x="1307" y="23"/>
                    <a:pt x="1274" y="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5" name="Google Shape;2675;p53"/>
            <p:cNvSpPr/>
            <p:nvPr/>
          </p:nvSpPr>
          <p:spPr>
            <a:xfrm>
              <a:off x="5078961" y="1932410"/>
              <a:ext cx="126907" cy="18353"/>
            </a:xfrm>
            <a:custGeom>
              <a:avLst/>
              <a:gdLst/>
              <a:ahLst/>
              <a:cxnLst/>
              <a:rect l="l" t="t" r="r" b="b"/>
              <a:pathLst>
                <a:path w="5442" h="787" extrusionOk="0">
                  <a:moveTo>
                    <a:pt x="0" y="0"/>
                  </a:moveTo>
                  <a:lnTo>
                    <a:pt x="155" y="786"/>
                  </a:lnTo>
                  <a:lnTo>
                    <a:pt x="5287" y="786"/>
                  </a:lnTo>
                  <a:lnTo>
                    <a:pt x="5441" y="0"/>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6" name="Google Shape;2676;p53"/>
            <p:cNvSpPr/>
            <p:nvPr/>
          </p:nvSpPr>
          <p:spPr>
            <a:xfrm>
              <a:off x="5078121" y="1931291"/>
              <a:ext cx="128307" cy="20382"/>
            </a:xfrm>
            <a:custGeom>
              <a:avLst/>
              <a:gdLst/>
              <a:ahLst/>
              <a:cxnLst/>
              <a:rect l="l" t="t" r="r" b="b"/>
              <a:pathLst>
                <a:path w="5502" h="874" extrusionOk="0">
                  <a:moveTo>
                    <a:pt x="5430" y="84"/>
                  </a:moveTo>
                  <a:lnTo>
                    <a:pt x="5299" y="798"/>
                  </a:lnTo>
                  <a:lnTo>
                    <a:pt x="227" y="798"/>
                  </a:lnTo>
                  <a:lnTo>
                    <a:pt x="84" y="84"/>
                  </a:lnTo>
                  <a:close/>
                  <a:moveTo>
                    <a:pt x="36" y="1"/>
                  </a:moveTo>
                  <a:cubicBezTo>
                    <a:pt x="24" y="1"/>
                    <a:pt x="12" y="13"/>
                    <a:pt x="0" y="25"/>
                  </a:cubicBezTo>
                  <a:cubicBezTo>
                    <a:pt x="0" y="25"/>
                    <a:pt x="0" y="36"/>
                    <a:pt x="0" y="48"/>
                  </a:cubicBezTo>
                  <a:lnTo>
                    <a:pt x="155" y="846"/>
                  </a:lnTo>
                  <a:cubicBezTo>
                    <a:pt x="155" y="856"/>
                    <a:pt x="163" y="873"/>
                    <a:pt x="179" y="873"/>
                  </a:cubicBezTo>
                  <a:cubicBezTo>
                    <a:pt x="182" y="873"/>
                    <a:pt x="186" y="872"/>
                    <a:pt x="191" y="870"/>
                  </a:cubicBezTo>
                  <a:lnTo>
                    <a:pt x="5323" y="870"/>
                  </a:lnTo>
                  <a:cubicBezTo>
                    <a:pt x="5334" y="870"/>
                    <a:pt x="5346" y="858"/>
                    <a:pt x="5358" y="846"/>
                  </a:cubicBezTo>
                  <a:lnTo>
                    <a:pt x="5501" y="48"/>
                  </a:lnTo>
                  <a:cubicBezTo>
                    <a:pt x="5501" y="36"/>
                    <a:pt x="5501" y="25"/>
                    <a:pt x="5489" y="25"/>
                  </a:cubicBezTo>
                  <a:cubicBezTo>
                    <a:pt x="5489" y="13"/>
                    <a:pt x="5477" y="1"/>
                    <a:pt x="5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7" name="Google Shape;2677;p53"/>
            <p:cNvSpPr/>
            <p:nvPr/>
          </p:nvSpPr>
          <p:spPr>
            <a:xfrm>
              <a:off x="5073947" y="1895798"/>
              <a:ext cx="139127" cy="45451"/>
            </a:xfrm>
            <a:custGeom>
              <a:avLst/>
              <a:gdLst/>
              <a:ahLst/>
              <a:cxnLst/>
              <a:rect l="l" t="t" r="r" b="b"/>
              <a:pathLst>
                <a:path w="5966" h="1949" extrusionOk="0">
                  <a:moveTo>
                    <a:pt x="1500" y="1"/>
                  </a:moveTo>
                  <a:cubicBezTo>
                    <a:pt x="1408" y="1"/>
                    <a:pt x="1315" y="34"/>
                    <a:pt x="1239" y="106"/>
                  </a:cubicBezTo>
                  <a:lnTo>
                    <a:pt x="1203" y="106"/>
                  </a:lnTo>
                  <a:cubicBezTo>
                    <a:pt x="989" y="106"/>
                    <a:pt x="811" y="249"/>
                    <a:pt x="763" y="451"/>
                  </a:cubicBezTo>
                  <a:lnTo>
                    <a:pt x="727" y="451"/>
                  </a:lnTo>
                  <a:cubicBezTo>
                    <a:pt x="513" y="451"/>
                    <a:pt x="346" y="630"/>
                    <a:pt x="346" y="832"/>
                  </a:cubicBezTo>
                  <a:lnTo>
                    <a:pt x="346" y="868"/>
                  </a:lnTo>
                  <a:cubicBezTo>
                    <a:pt x="1" y="987"/>
                    <a:pt x="13" y="1475"/>
                    <a:pt x="370" y="1582"/>
                  </a:cubicBezTo>
                  <a:cubicBezTo>
                    <a:pt x="433" y="1822"/>
                    <a:pt x="640" y="1948"/>
                    <a:pt x="847" y="1948"/>
                  </a:cubicBezTo>
                  <a:cubicBezTo>
                    <a:pt x="1031" y="1948"/>
                    <a:pt x="1215" y="1849"/>
                    <a:pt x="1299" y="1642"/>
                  </a:cubicBezTo>
                  <a:lnTo>
                    <a:pt x="1334" y="1642"/>
                  </a:lnTo>
                  <a:cubicBezTo>
                    <a:pt x="1429" y="1563"/>
                    <a:pt x="1544" y="1524"/>
                    <a:pt x="1658" y="1524"/>
                  </a:cubicBezTo>
                  <a:cubicBezTo>
                    <a:pt x="1802" y="1524"/>
                    <a:pt x="1944" y="1587"/>
                    <a:pt x="2037" y="1713"/>
                  </a:cubicBezTo>
                  <a:cubicBezTo>
                    <a:pt x="2108" y="1678"/>
                    <a:pt x="2185" y="1660"/>
                    <a:pt x="2261" y="1660"/>
                  </a:cubicBezTo>
                  <a:cubicBezTo>
                    <a:pt x="2413" y="1660"/>
                    <a:pt x="2561" y="1729"/>
                    <a:pt x="2656" y="1856"/>
                  </a:cubicBezTo>
                  <a:cubicBezTo>
                    <a:pt x="2799" y="1856"/>
                    <a:pt x="2942" y="1785"/>
                    <a:pt x="3037" y="1678"/>
                  </a:cubicBezTo>
                  <a:cubicBezTo>
                    <a:pt x="3073" y="1689"/>
                    <a:pt x="3108" y="1701"/>
                    <a:pt x="3156" y="1701"/>
                  </a:cubicBezTo>
                  <a:cubicBezTo>
                    <a:pt x="3275" y="1701"/>
                    <a:pt x="3394" y="1642"/>
                    <a:pt x="3466" y="1535"/>
                  </a:cubicBezTo>
                  <a:cubicBezTo>
                    <a:pt x="3575" y="1498"/>
                    <a:pt x="3686" y="1481"/>
                    <a:pt x="3795" y="1481"/>
                  </a:cubicBezTo>
                  <a:cubicBezTo>
                    <a:pt x="4045" y="1481"/>
                    <a:pt x="4287" y="1572"/>
                    <a:pt x="4478" y="1737"/>
                  </a:cubicBezTo>
                  <a:cubicBezTo>
                    <a:pt x="4552" y="1673"/>
                    <a:pt x="4643" y="1641"/>
                    <a:pt x="4734" y="1641"/>
                  </a:cubicBezTo>
                  <a:cubicBezTo>
                    <a:pt x="4860" y="1641"/>
                    <a:pt x="4985" y="1702"/>
                    <a:pt x="5061" y="1820"/>
                  </a:cubicBezTo>
                  <a:cubicBezTo>
                    <a:pt x="5204" y="1820"/>
                    <a:pt x="5347" y="1737"/>
                    <a:pt x="5406" y="1594"/>
                  </a:cubicBezTo>
                  <a:cubicBezTo>
                    <a:pt x="5442" y="1618"/>
                    <a:pt x="5490" y="1630"/>
                    <a:pt x="5537" y="1630"/>
                  </a:cubicBezTo>
                  <a:cubicBezTo>
                    <a:pt x="5883" y="1630"/>
                    <a:pt x="5966" y="1154"/>
                    <a:pt x="5644" y="1023"/>
                  </a:cubicBezTo>
                  <a:lnTo>
                    <a:pt x="5656" y="1023"/>
                  </a:lnTo>
                  <a:cubicBezTo>
                    <a:pt x="5680" y="963"/>
                    <a:pt x="5692" y="916"/>
                    <a:pt x="5692" y="856"/>
                  </a:cubicBezTo>
                  <a:cubicBezTo>
                    <a:pt x="5692" y="701"/>
                    <a:pt x="5609" y="570"/>
                    <a:pt x="5466" y="511"/>
                  </a:cubicBezTo>
                  <a:cubicBezTo>
                    <a:pt x="5466" y="344"/>
                    <a:pt x="5323" y="213"/>
                    <a:pt x="5156" y="213"/>
                  </a:cubicBezTo>
                  <a:cubicBezTo>
                    <a:pt x="5073" y="213"/>
                    <a:pt x="4978" y="249"/>
                    <a:pt x="4918" y="320"/>
                  </a:cubicBezTo>
                  <a:cubicBezTo>
                    <a:pt x="4828" y="217"/>
                    <a:pt x="4707" y="169"/>
                    <a:pt x="4588" y="169"/>
                  </a:cubicBezTo>
                  <a:cubicBezTo>
                    <a:pt x="4379" y="169"/>
                    <a:pt x="4175" y="315"/>
                    <a:pt x="4144" y="558"/>
                  </a:cubicBezTo>
                  <a:cubicBezTo>
                    <a:pt x="4080" y="494"/>
                    <a:pt x="3997" y="449"/>
                    <a:pt x="3912" y="449"/>
                  </a:cubicBezTo>
                  <a:cubicBezTo>
                    <a:pt x="3902" y="449"/>
                    <a:pt x="3892" y="450"/>
                    <a:pt x="3882" y="451"/>
                  </a:cubicBezTo>
                  <a:cubicBezTo>
                    <a:pt x="3805" y="570"/>
                    <a:pt x="3680" y="630"/>
                    <a:pt x="3555" y="630"/>
                  </a:cubicBezTo>
                  <a:cubicBezTo>
                    <a:pt x="3430" y="630"/>
                    <a:pt x="3305" y="570"/>
                    <a:pt x="3227" y="451"/>
                  </a:cubicBezTo>
                  <a:cubicBezTo>
                    <a:pt x="3164" y="495"/>
                    <a:pt x="3089" y="517"/>
                    <a:pt x="3013" y="517"/>
                  </a:cubicBezTo>
                  <a:cubicBezTo>
                    <a:pt x="2904" y="517"/>
                    <a:pt x="2793" y="471"/>
                    <a:pt x="2716" y="380"/>
                  </a:cubicBezTo>
                  <a:cubicBezTo>
                    <a:pt x="2501" y="380"/>
                    <a:pt x="2335" y="546"/>
                    <a:pt x="2335" y="761"/>
                  </a:cubicBezTo>
                  <a:lnTo>
                    <a:pt x="2335" y="808"/>
                  </a:lnTo>
                  <a:cubicBezTo>
                    <a:pt x="2311" y="796"/>
                    <a:pt x="2287" y="785"/>
                    <a:pt x="2263" y="773"/>
                  </a:cubicBezTo>
                  <a:cubicBezTo>
                    <a:pt x="2263" y="749"/>
                    <a:pt x="2263" y="737"/>
                    <a:pt x="2263" y="725"/>
                  </a:cubicBezTo>
                  <a:cubicBezTo>
                    <a:pt x="2263" y="511"/>
                    <a:pt x="2084" y="344"/>
                    <a:pt x="1882" y="344"/>
                  </a:cubicBezTo>
                  <a:cubicBezTo>
                    <a:pt x="1858" y="130"/>
                    <a:pt x="1682" y="1"/>
                    <a:pt x="1500" y="1"/>
                  </a:cubicBezTo>
                  <a:close/>
                </a:path>
              </a:pathLst>
            </a:custGeom>
            <a:solidFill>
              <a:srgbClr val="4A7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8" name="Google Shape;2678;p53"/>
            <p:cNvSpPr/>
            <p:nvPr/>
          </p:nvSpPr>
          <p:spPr>
            <a:xfrm>
              <a:off x="5075346" y="1896521"/>
              <a:ext cx="136352" cy="45357"/>
            </a:xfrm>
            <a:custGeom>
              <a:avLst/>
              <a:gdLst/>
              <a:ahLst/>
              <a:cxnLst/>
              <a:rect l="l" t="t" r="r" b="b"/>
              <a:pathLst>
                <a:path w="5847" h="1945" extrusionOk="0">
                  <a:moveTo>
                    <a:pt x="1441" y="1"/>
                  </a:moveTo>
                  <a:cubicBezTo>
                    <a:pt x="1383" y="1"/>
                    <a:pt x="1323" y="16"/>
                    <a:pt x="1268" y="49"/>
                  </a:cubicBezTo>
                  <a:lnTo>
                    <a:pt x="1268" y="49"/>
                  </a:lnTo>
                  <a:cubicBezTo>
                    <a:pt x="1438" y="74"/>
                    <a:pt x="1601" y="129"/>
                    <a:pt x="1751" y="211"/>
                  </a:cubicBezTo>
                  <a:lnTo>
                    <a:pt x="1751" y="211"/>
                  </a:lnTo>
                  <a:cubicBezTo>
                    <a:pt x="1699" y="80"/>
                    <a:pt x="1573" y="1"/>
                    <a:pt x="1441" y="1"/>
                  </a:cubicBezTo>
                  <a:close/>
                  <a:moveTo>
                    <a:pt x="1751" y="211"/>
                  </a:moveTo>
                  <a:cubicBezTo>
                    <a:pt x="1763" y="242"/>
                    <a:pt x="1771" y="276"/>
                    <a:pt x="1774" y="313"/>
                  </a:cubicBezTo>
                  <a:cubicBezTo>
                    <a:pt x="1786" y="325"/>
                    <a:pt x="1798" y="337"/>
                    <a:pt x="1822" y="337"/>
                  </a:cubicBezTo>
                  <a:cubicBezTo>
                    <a:pt x="1895" y="337"/>
                    <a:pt x="1962" y="359"/>
                    <a:pt x="2018" y="398"/>
                  </a:cubicBezTo>
                  <a:lnTo>
                    <a:pt x="2018" y="398"/>
                  </a:lnTo>
                  <a:cubicBezTo>
                    <a:pt x="1936" y="325"/>
                    <a:pt x="1846" y="263"/>
                    <a:pt x="1751" y="211"/>
                  </a:cubicBezTo>
                  <a:close/>
                  <a:moveTo>
                    <a:pt x="2018" y="398"/>
                  </a:moveTo>
                  <a:cubicBezTo>
                    <a:pt x="2045" y="421"/>
                    <a:pt x="2070" y="446"/>
                    <a:pt x="2095" y="471"/>
                  </a:cubicBezTo>
                  <a:lnTo>
                    <a:pt x="2095" y="471"/>
                  </a:lnTo>
                  <a:cubicBezTo>
                    <a:pt x="2074" y="443"/>
                    <a:pt x="2047" y="418"/>
                    <a:pt x="2018" y="398"/>
                  </a:cubicBezTo>
                  <a:close/>
                  <a:moveTo>
                    <a:pt x="4101" y="1462"/>
                  </a:moveTo>
                  <a:cubicBezTo>
                    <a:pt x="4087" y="1462"/>
                    <a:pt x="4072" y="1468"/>
                    <a:pt x="4060" y="1480"/>
                  </a:cubicBezTo>
                  <a:cubicBezTo>
                    <a:pt x="4033" y="1538"/>
                    <a:pt x="3992" y="1583"/>
                    <a:pt x="3945" y="1614"/>
                  </a:cubicBezTo>
                  <a:lnTo>
                    <a:pt x="3945" y="1614"/>
                  </a:lnTo>
                  <a:cubicBezTo>
                    <a:pt x="3995" y="1594"/>
                    <a:pt x="4048" y="1584"/>
                    <a:pt x="4101" y="1584"/>
                  </a:cubicBezTo>
                  <a:cubicBezTo>
                    <a:pt x="4153" y="1584"/>
                    <a:pt x="4205" y="1594"/>
                    <a:pt x="4254" y="1613"/>
                  </a:cubicBezTo>
                  <a:lnTo>
                    <a:pt x="4254" y="1613"/>
                  </a:lnTo>
                  <a:cubicBezTo>
                    <a:pt x="4205" y="1582"/>
                    <a:pt x="4162" y="1537"/>
                    <a:pt x="4132" y="1480"/>
                  </a:cubicBezTo>
                  <a:cubicBezTo>
                    <a:pt x="4126" y="1468"/>
                    <a:pt x="4114" y="1462"/>
                    <a:pt x="4101" y="1462"/>
                  </a:cubicBezTo>
                  <a:close/>
                  <a:moveTo>
                    <a:pt x="4254" y="1613"/>
                  </a:moveTo>
                  <a:cubicBezTo>
                    <a:pt x="4273" y="1626"/>
                    <a:pt x="4294" y="1636"/>
                    <a:pt x="4315" y="1644"/>
                  </a:cubicBezTo>
                  <a:lnTo>
                    <a:pt x="4315" y="1644"/>
                  </a:lnTo>
                  <a:cubicBezTo>
                    <a:pt x="4295" y="1632"/>
                    <a:pt x="4275" y="1622"/>
                    <a:pt x="4254" y="1613"/>
                  </a:cubicBezTo>
                  <a:close/>
                  <a:moveTo>
                    <a:pt x="3945" y="1614"/>
                  </a:moveTo>
                  <a:cubicBezTo>
                    <a:pt x="3922" y="1623"/>
                    <a:pt x="3900" y="1634"/>
                    <a:pt x="3879" y="1647"/>
                  </a:cubicBezTo>
                  <a:lnTo>
                    <a:pt x="3879" y="1647"/>
                  </a:lnTo>
                  <a:cubicBezTo>
                    <a:pt x="3902" y="1638"/>
                    <a:pt x="3924" y="1627"/>
                    <a:pt x="3945" y="1614"/>
                  </a:cubicBezTo>
                  <a:close/>
                  <a:moveTo>
                    <a:pt x="4529" y="100"/>
                  </a:moveTo>
                  <a:cubicBezTo>
                    <a:pt x="4323" y="100"/>
                    <a:pt x="4121" y="231"/>
                    <a:pt x="4060" y="456"/>
                  </a:cubicBezTo>
                  <a:cubicBezTo>
                    <a:pt x="4001" y="408"/>
                    <a:pt x="3906" y="384"/>
                    <a:pt x="3822" y="384"/>
                  </a:cubicBezTo>
                  <a:cubicBezTo>
                    <a:pt x="3699" y="455"/>
                    <a:pt x="3570" y="514"/>
                    <a:pt x="3437" y="561"/>
                  </a:cubicBezTo>
                  <a:lnTo>
                    <a:pt x="3437" y="561"/>
                  </a:lnTo>
                  <a:cubicBezTo>
                    <a:pt x="3369" y="481"/>
                    <a:pt x="3271" y="437"/>
                    <a:pt x="3173" y="437"/>
                  </a:cubicBezTo>
                  <a:cubicBezTo>
                    <a:pt x="3104" y="437"/>
                    <a:pt x="3035" y="459"/>
                    <a:pt x="2977" y="504"/>
                  </a:cubicBezTo>
                  <a:cubicBezTo>
                    <a:pt x="2965" y="510"/>
                    <a:pt x="2956" y="512"/>
                    <a:pt x="2947" y="512"/>
                  </a:cubicBezTo>
                  <a:cubicBezTo>
                    <a:pt x="2938" y="512"/>
                    <a:pt x="2929" y="510"/>
                    <a:pt x="2917" y="504"/>
                  </a:cubicBezTo>
                  <a:cubicBezTo>
                    <a:pt x="2848" y="418"/>
                    <a:pt x="2754" y="380"/>
                    <a:pt x="2662" y="380"/>
                  </a:cubicBezTo>
                  <a:cubicBezTo>
                    <a:pt x="2502" y="380"/>
                    <a:pt x="2345" y="492"/>
                    <a:pt x="2315" y="669"/>
                  </a:cubicBezTo>
                  <a:lnTo>
                    <a:pt x="2315" y="669"/>
                  </a:lnTo>
                  <a:cubicBezTo>
                    <a:pt x="2294" y="666"/>
                    <a:pt x="2272" y="662"/>
                    <a:pt x="2251" y="658"/>
                  </a:cubicBezTo>
                  <a:cubicBezTo>
                    <a:pt x="2204" y="591"/>
                    <a:pt x="2152" y="529"/>
                    <a:pt x="2095" y="471"/>
                  </a:cubicBezTo>
                  <a:lnTo>
                    <a:pt x="2095" y="471"/>
                  </a:lnTo>
                  <a:cubicBezTo>
                    <a:pt x="2141" y="530"/>
                    <a:pt x="2167" y="603"/>
                    <a:pt x="2167" y="682"/>
                  </a:cubicBezTo>
                  <a:cubicBezTo>
                    <a:pt x="2167" y="694"/>
                    <a:pt x="2167" y="706"/>
                    <a:pt x="2167" y="718"/>
                  </a:cubicBezTo>
                  <a:lnTo>
                    <a:pt x="2167" y="730"/>
                  </a:lnTo>
                  <a:cubicBezTo>
                    <a:pt x="2155" y="742"/>
                    <a:pt x="2167" y="754"/>
                    <a:pt x="2179" y="765"/>
                  </a:cubicBezTo>
                  <a:cubicBezTo>
                    <a:pt x="2215" y="777"/>
                    <a:pt x="2239" y="789"/>
                    <a:pt x="2251" y="801"/>
                  </a:cubicBezTo>
                  <a:cubicBezTo>
                    <a:pt x="2261" y="808"/>
                    <a:pt x="2271" y="811"/>
                    <a:pt x="2280" y="811"/>
                  </a:cubicBezTo>
                  <a:cubicBezTo>
                    <a:pt x="2303" y="811"/>
                    <a:pt x="2319" y="791"/>
                    <a:pt x="2310" y="765"/>
                  </a:cubicBezTo>
                  <a:cubicBezTo>
                    <a:pt x="2310" y="754"/>
                    <a:pt x="2310" y="742"/>
                    <a:pt x="2310" y="730"/>
                  </a:cubicBezTo>
                  <a:cubicBezTo>
                    <a:pt x="2310" y="709"/>
                    <a:pt x="2312" y="688"/>
                    <a:pt x="2315" y="669"/>
                  </a:cubicBezTo>
                  <a:lnTo>
                    <a:pt x="2315" y="669"/>
                  </a:lnTo>
                  <a:cubicBezTo>
                    <a:pt x="2429" y="686"/>
                    <a:pt x="2544" y="694"/>
                    <a:pt x="2659" y="694"/>
                  </a:cubicBezTo>
                  <a:cubicBezTo>
                    <a:pt x="2923" y="694"/>
                    <a:pt x="3187" y="649"/>
                    <a:pt x="3437" y="561"/>
                  </a:cubicBezTo>
                  <a:lnTo>
                    <a:pt x="3437" y="561"/>
                  </a:lnTo>
                  <a:cubicBezTo>
                    <a:pt x="3447" y="573"/>
                    <a:pt x="3457" y="585"/>
                    <a:pt x="3465" y="599"/>
                  </a:cubicBezTo>
                  <a:cubicBezTo>
                    <a:pt x="3471" y="611"/>
                    <a:pt x="3483" y="617"/>
                    <a:pt x="3495" y="617"/>
                  </a:cubicBezTo>
                  <a:cubicBezTo>
                    <a:pt x="3507" y="617"/>
                    <a:pt x="3519" y="611"/>
                    <a:pt x="3525" y="599"/>
                  </a:cubicBezTo>
                  <a:cubicBezTo>
                    <a:pt x="3591" y="492"/>
                    <a:pt x="3703" y="438"/>
                    <a:pt x="3815" y="438"/>
                  </a:cubicBezTo>
                  <a:cubicBezTo>
                    <a:pt x="3904" y="438"/>
                    <a:pt x="3992" y="471"/>
                    <a:pt x="4060" y="539"/>
                  </a:cubicBezTo>
                  <a:cubicBezTo>
                    <a:pt x="4069" y="548"/>
                    <a:pt x="4079" y="552"/>
                    <a:pt x="4088" y="552"/>
                  </a:cubicBezTo>
                  <a:cubicBezTo>
                    <a:pt x="4105" y="552"/>
                    <a:pt x="4120" y="539"/>
                    <a:pt x="4120" y="515"/>
                  </a:cubicBezTo>
                  <a:cubicBezTo>
                    <a:pt x="4144" y="313"/>
                    <a:pt x="4322" y="158"/>
                    <a:pt x="4525" y="158"/>
                  </a:cubicBezTo>
                  <a:cubicBezTo>
                    <a:pt x="4644" y="158"/>
                    <a:pt x="4763" y="206"/>
                    <a:pt x="4834" y="301"/>
                  </a:cubicBezTo>
                  <a:cubicBezTo>
                    <a:pt x="4846" y="313"/>
                    <a:pt x="4858" y="313"/>
                    <a:pt x="4870" y="313"/>
                  </a:cubicBezTo>
                  <a:cubicBezTo>
                    <a:pt x="4882" y="313"/>
                    <a:pt x="4882" y="313"/>
                    <a:pt x="4894" y="301"/>
                  </a:cubicBezTo>
                  <a:cubicBezTo>
                    <a:pt x="4952" y="235"/>
                    <a:pt x="5028" y="204"/>
                    <a:pt x="5102" y="204"/>
                  </a:cubicBezTo>
                  <a:cubicBezTo>
                    <a:pt x="5239" y="204"/>
                    <a:pt x="5370" y="309"/>
                    <a:pt x="5370" y="480"/>
                  </a:cubicBezTo>
                  <a:cubicBezTo>
                    <a:pt x="5382" y="492"/>
                    <a:pt x="5382" y="504"/>
                    <a:pt x="5394" y="504"/>
                  </a:cubicBezTo>
                  <a:cubicBezTo>
                    <a:pt x="5573" y="587"/>
                    <a:pt x="5656" y="789"/>
                    <a:pt x="5561" y="968"/>
                  </a:cubicBezTo>
                  <a:cubicBezTo>
                    <a:pt x="5561" y="980"/>
                    <a:pt x="5561" y="992"/>
                    <a:pt x="5561" y="992"/>
                  </a:cubicBezTo>
                  <a:cubicBezTo>
                    <a:pt x="5573" y="1004"/>
                    <a:pt x="5573" y="1016"/>
                    <a:pt x="5584" y="1016"/>
                  </a:cubicBezTo>
                  <a:cubicBezTo>
                    <a:pt x="5692" y="1051"/>
                    <a:pt x="5763" y="1158"/>
                    <a:pt x="5763" y="1277"/>
                  </a:cubicBezTo>
                  <a:cubicBezTo>
                    <a:pt x="5763" y="1420"/>
                    <a:pt x="5644" y="1551"/>
                    <a:pt x="5489" y="1551"/>
                  </a:cubicBezTo>
                  <a:cubicBezTo>
                    <a:pt x="5453" y="1551"/>
                    <a:pt x="5418" y="1539"/>
                    <a:pt x="5382" y="1527"/>
                  </a:cubicBezTo>
                  <a:cubicBezTo>
                    <a:pt x="5375" y="1524"/>
                    <a:pt x="5368" y="1523"/>
                    <a:pt x="5361" y="1523"/>
                  </a:cubicBezTo>
                  <a:cubicBezTo>
                    <a:pt x="5345" y="1523"/>
                    <a:pt x="5331" y="1531"/>
                    <a:pt x="5323" y="1539"/>
                  </a:cubicBezTo>
                  <a:cubicBezTo>
                    <a:pt x="5266" y="1671"/>
                    <a:pt x="5144" y="1736"/>
                    <a:pt x="5021" y="1736"/>
                  </a:cubicBezTo>
                  <a:cubicBezTo>
                    <a:pt x="4909" y="1736"/>
                    <a:pt x="4795" y="1683"/>
                    <a:pt x="4727" y="1575"/>
                  </a:cubicBezTo>
                  <a:cubicBezTo>
                    <a:pt x="4720" y="1568"/>
                    <a:pt x="4706" y="1561"/>
                    <a:pt x="4692" y="1561"/>
                  </a:cubicBezTo>
                  <a:cubicBezTo>
                    <a:pt x="4682" y="1561"/>
                    <a:pt x="4673" y="1565"/>
                    <a:pt x="4668" y="1575"/>
                  </a:cubicBezTo>
                  <a:cubicBezTo>
                    <a:pt x="4601" y="1637"/>
                    <a:pt x="4519" y="1667"/>
                    <a:pt x="4437" y="1667"/>
                  </a:cubicBezTo>
                  <a:cubicBezTo>
                    <a:pt x="4395" y="1667"/>
                    <a:pt x="4354" y="1659"/>
                    <a:pt x="4315" y="1644"/>
                  </a:cubicBezTo>
                  <a:lnTo>
                    <a:pt x="4315" y="1644"/>
                  </a:lnTo>
                  <a:cubicBezTo>
                    <a:pt x="4359" y="1671"/>
                    <a:pt x="4398" y="1708"/>
                    <a:pt x="4430" y="1754"/>
                  </a:cubicBezTo>
                  <a:cubicBezTo>
                    <a:pt x="4525" y="1754"/>
                    <a:pt x="4620" y="1718"/>
                    <a:pt x="4691" y="1670"/>
                  </a:cubicBezTo>
                  <a:cubicBezTo>
                    <a:pt x="4763" y="1766"/>
                    <a:pt x="4894" y="1825"/>
                    <a:pt x="5013" y="1825"/>
                  </a:cubicBezTo>
                  <a:cubicBezTo>
                    <a:pt x="5168" y="1825"/>
                    <a:pt x="5299" y="1742"/>
                    <a:pt x="5382" y="1623"/>
                  </a:cubicBezTo>
                  <a:cubicBezTo>
                    <a:pt x="5418" y="1635"/>
                    <a:pt x="5453" y="1635"/>
                    <a:pt x="5489" y="1635"/>
                  </a:cubicBezTo>
                  <a:cubicBezTo>
                    <a:pt x="5680" y="1635"/>
                    <a:pt x="5846" y="1480"/>
                    <a:pt x="5846" y="1289"/>
                  </a:cubicBezTo>
                  <a:cubicBezTo>
                    <a:pt x="5846" y="1158"/>
                    <a:pt x="5763" y="1039"/>
                    <a:pt x="5656" y="980"/>
                  </a:cubicBezTo>
                  <a:cubicBezTo>
                    <a:pt x="5727" y="777"/>
                    <a:pt x="5632" y="563"/>
                    <a:pt x="5453" y="468"/>
                  </a:cubicBezTo>
                  <a:cubicBezTo>
                    <a:pt x="5438" y="269"/>
                    <a:pt x="5278" y="144"/>
                    <a:pt x="5109" y="144"/>
                  </a:cubicBezTo>
                  <a:cubicBezTo>
                    <a:pt x="5026" y="144"/>
                    <a:pt x="4941" y="175"/>
                    <a:pt x="4870" y="242"/>
                  </a:cubicBezTo>
                  <a:cubicBezTo>
                    <a:pt x="4773" y="145"/>
                    <a:pt x="4651" y="100"/>
                    <a:pt x="4529" y="100"/>
                  </a:cubicBezTo>
                  <a:close/>
                  <a:moveTo>
                    <a:pt x="3417" y="1463"/>
                  </a:moveTo>
                  <a:cubicBezTo>
                    <a:pt x="3406" y="1463"/>
                    <a:pt x="3394" y="1471"/>
                    <a:pt x="3394" y="1480"/>
                  </a:cubicBezTo>
                  <a:cubicBezTo>
                    <a:pt x="3322" y="1575"/>
                    <a:pt x="3215" y="1623"/>
                    <a:pt x="3108" y="1623"/>
                  </a:cubicBezTo>
                  <a:cubicBezTo>
                    <a:pt x="3072" y="1623"/>
                    <a:pt x="3037" y="1623"/>
                    <a:pt x="3001" y="1611"/>
                  </a:cubicBezTo>
                  <a:cubicBezTo>
                    <a:pt x="2997" y="1607"/>
                    <a:pt x="2993" y="1606"/>
                    <a:pt x="2988" y="1606"/>
                  </a:cubicBezTo>
                  <a:cubicBezTo>
                    <a:pt x="2976" y="1606"/>
                    <a:pt x="2962" y="1614"/>
                    <a:pt x="2953" y="1623"/>
                  </a:cubicBezTo>
                  <a:cubicBezTo>
                    <a:pt x="2867" y="1731"/>
                    <a:pt x="2740" y="1785"/>
                    <a:pt x="2613" y="1785"/>
                  </a:cubicBezTo>
                  <a:cubicBezTo>
                    <a:pt x="2475" y="1785"/>
                    <a:pt x="2337" y="1723"/>
                    <a:pt x="2251" y="1599"/>
                  </a:cubicBezTo>
                  <a:cubicBezTo>
                    <a:pt x="2242" y="1591"/>
                    <a:pt x="2228" y="1582"/>
                    <a:pt x="2216" y="1582"/>
                  </a:cubicBezTo>
                  <a:cubicBezTo>
                    <a:pt x="2211" y="1582"/>
                    <a:pt x="2207" y="1584"/>
                    <a:pt x="2203" y="1587"/>
                  </a:cubicBezTo>
                  <a:cubicBezTo>
                    <a:pt x="2160" y="1609"/>
                    <a:pt x="2115" y="1623"/>
                    <a:pt x="2069" y="1630"/>
                  </a:cubicBezTo>
                  <a:lnTo>
                    <a:pt x="2069" y="1630"/>
                  </a:lnTo>
                  <a:cubicBezTo>
                    <a:pt x="1965" y="1601"/>
                    <a:pt x="1859" y="1579"/>
                    <a:pt x="1752" y="1565"/>
                  </a:cubicBezTo>
                  <a:lnTo>
                    <a:pt x="1752" y="1565"/>
                  </a:lnTo>
                  <a:cubicBezTo>
                    <a:pt x="1824" y="1612"/>
                    <a:pt x="1910" y="1636"/>
                    <a:pt x="1996" y="1636"/>
                  </a:cubicBezTo>
                  <a:cubicBezTo>
                    <a:pt x="2020" y="1636"/>
                    <a:pt x="2045" y="1634"/>
                    <a:pt x="2069" y="1630"/>
                  </a:cubicBezTo>
                  <a:lnTo>
                    <a:pt x="2069" y="1630"/>
                  </a:lnTo>
                  <a:cubicBezTo>
                    <a:pt x="2259" y="1683"/>
                    <a:pt x="2441" y="1761"/>
                    <a:pt x="2608" y="1861"/>
                  </a:cubicBezTo>
                  <a:cubicBezTo>
                    <a:pt x="2763" y="1861"/>
                    <a:pt x="2894" y="1801"/>
                    <a:pt x="3001" y="1694"/>
                  </a:cubicBezTo>
                  <a:cubicBezTo>
                    <a:pt x="3037" y="1706"/>
                    <a:pt x="3072" y="1706"/>
                    <a:pt x="3108" y="1706"/>
                  </a:cubicBezTo>
                  <a:cubicBezTo>
                    <a:pt x="3227" y="1706"/>
                    <a:pt x="3346" y="1658"/>
                    <a:pt x="3418" y="1575"/>
                  </a:cubicBezTo>
                  <a:cubicBezTo>
                    <a:pt x="3501" y="1682"/>
                    <a:pt x="3632" y="1754"/>
                    <a:pt x="3763" y="1754"/>
                  </a:cubicBezTo>
                  <a:cubicBezTo>
                    <a:pt x="3795" y="1709"/>
                    <a:pt x="3835" y="1674"/>
                    <a:pt x="3879" y="1647"/>
                  </a:cubicBezTo>
                  <a:lnTo>
                    <a:pt x="3879" y="1647"/>
                  </a:lnTo>
                  <a:cubicBezTo>
                    <a:pt x="3841" y="1661"/>
                    <a:pt x="3801" y="1667"/>
                    <a:pt x="3761" y="1667"/>
                  </a:cubicBezTo>
                  <a:cubicBezTo>
                    <a:pt x="3641" y="1667"/>
                    <a:pt x="3519" y="1605"/>
                    <a:pt x="3453" y="1480"/>
                  </a:cubicBezTo>
                  <a:cubicBezTo>
                    <a:pt x="3453" y="1471"/>
                    <a:pt x="3447" y="1463"/>
                    <a:pt x="3440" y="1463"/>
                  </a:cubicBezTo>
                  <a:cubicBezTo>
                    <a:pt x="3436" y="1463"/>
                    <a:pt x="3433" y="1464"/>
                    <a:pt x="3429" y="1468"/>
                  </a:cubicBezTo>
                  <a:cubicBezTo>
                    <a:pt x="3426" y="1464"/>
                    <a:pt x="3421" y="1463"/>
                    <a:pt x="3417" y="1463"/>
                  </a:cubicBezTo>
                  <a:close/>
                  <a:moveTo>
                    <a:pt x="1155" y="39"/>
                  </a:moveTo>
                  <a:cubicBezTo>
                    <a:pt x="941" y="39"/>
                    <a:pt x="751" y="182"/>
                    <a:pt x="691" y="384"/>
                  </a:cubicBezTo>
                  <a:lnTo>
                    <a:pt x="679" y="384"/>
                  </a:lnTo>
                  <a:cubicBezTo>
                    <a:pt x="453" y="384"/>
                    <a:pt x="262" y="575"/>
                    <a:pt x="262" y="801"/>
                  </a:cubicBezTo>
                  <a:cubicBezTo>
                    <a:pt x="108" y="873"/>
                    <a:pt x="12" y="1016"/>
                    <a:pt x="12" y="1182"/>
                  </a:cubicBezTo>
                  <a:cubicBezTo>
                    <a:pt x="12" y="1361"/>
                    <a:pt x="119" y="1516"/>
                    <a:pt x="286" y="1575"/>
                  </a:cubicBezTo>
                  <a:cubicBezTo>
                    <a:pt x="358" y="1801"/>
                    <a:pt x="560" y="1944"/>
                    <a:pt x="798" y="1944"/>
                  </a:cubicBezTo>
                  <a:cubicBezTo>
                    <a:pt x="1001" y="1944"/>
                    <a:pt x="1191" y="1837"/>
                    <a:pt x="1274" y="1658"/>
                  </a:cubicBezTo>
                  <a:lnTo>
                    <a:pt x="1298" y="1658"/>
                  </a:lnTo>
                  <a:cubicBezTo>
                    <a:pt x="1405" y="1658"/>
                    <a:pt x="1513" y="1623"/>
                    <a:pt x="1608" y="1551"/>
                  </a:cubicBezTo>
                  <a:cubicBezTo>
                    <a:pt x="1656" y="1555"/>
                    <a:pt x="1704" y="1559"/>
                    <a:pt x="1752" y="1565"/>
                  </a:cubicBezTo>
                  <a:lnTo>
                    <a:pt x="1752" y="1565"/>
                  </a:lnTo>
                  <a:cubicBezTo>
                    <a:pt x="1711" y="1540"/>
                    <a:pt x="1674" y="1507"/>
                    <a:pt x="1643" y="1468"/>
                  </a:cubicBezTo>
                  <a:cubicBezTo>
                    <a:pt x="1632" y="1456"/>
                    <a:pt x="1620" y="1456"/>
                    <a:pt x="1620" y="1456"/>
                  </a:cubicBezTo>
                  <a:lnTo>
                    <a:pt x="1584" y="1456"/>
                  </a:lnTo>
                  <a:cubicBezTo>
                    <a:pt x="1501" y="1527"/>
                    <a:pt x="1393" y="1575"/>
                    <a:pt x="1286" y="1575"/>
                  </a:cubicBezTo>
                  <a:lnTo>
                    <a:pt x="1251" y="1575"/>
                  </a:lnTo>
                  <a:cubicBezTo>
                    <a:pt x="1239" y="1575"/>
                    <a:pt x="1227" y="1575"/>
                    <a:pt x="1215" y="1599"/>
                  </a:cubicBezTo>
                  <a:cubicBezTo>
                    <a:pt x="1136" y="1784"/>
                    <a:pt x="966" y="1874"/>
                    <a:pt x="796" y="1874"/>
                  </a:cubicBezTo>
                  <a:cubicBezTo>
                    <a:pt x="605" y="1874"/>
                    <a:pt x="414" y="1760"/>
                    <a:pt x="358" y="1539"/>
                  </a:cubicBezTo>
                  <a:cubicBezTo>
                    <a:pt x="346" y="1527"/>
                    <a:pt x="346" y="1516"/>
                    <a:pt x="334" y="1516"/>
                  </a:cubicBezTo>
                  <a:cubicBezTo>
                    <a:pt x="12" y="1420"/>
                    <a:pt x="0" y="968"/>
                    <a:pt x="310" y="861"/>
                  </a:cubicBezTo>
                  <a:cubicBezTo>
                    <a:pt x="322" y="861"/>
                    <a:pt x="334" y="849"/>
                    <a:pt x="334" y="825"/>
                  </a:cubicBezTo>
                  <a:lnTo>
                    <a:pt x="334" y="813"/>
                  </a:lnTo>
                  <a:lnTo>
                    <a:pt x="334" y="801"/>
                  </a:lnTo>
                  <a:cubicBezTo>
                    <a:pt x="334" y="611"/>
                    <a:pt x="489" y="456"/>
                    <a:pt x="679" y="456"/>
                  </a:cubicBezTo>
                  <a:lnTo>
                    <a:pt x="703" y="456"/>
                  </a:lnTo>
                  <a:cubicBezTo>
                    <a:pt x="727" y="456"/>
                    <a:pt x="739" y="444"/>
                    <a:pt x="739" y="420"/>
                  </a:cubicBezTo>
                  <a:cubicBezTo>
                    <a:pt x="786" y="242"/>
                    <a:pt x="953" y="111"/>
                    <a:pt x="1143" y="111"/>
                  </a:cubicBezTo>
                  <a:lnTo>
                    <a:pt x="1179" y="111"/>
                  </a:lnTo>
                  <a:cubicBezTo>
                    <a:pt x="1191" y="111"/>
                    <a:pt x="1203" y="99"/>
                    <a:pt x="1203" y="99"/>
                  </a:cubicBezTo>
                  <a:cubicBezTo>
                    <a:pt x="1224" y="79"/>
                    <a:pt x="1245" y="63"/>
                    <a:pt x="1268" y="49"/>
                  </a:cubicBezTo>
                  <a:lnTo>
                    <a:pt x="1268" y="49"/>
                  </a:lnTo>
                  <a:cubicBezTo>
                    <a:pt x="1238" y="45"/>
                    <a:pt x="1209" y="42"/>
                    <a:pt x="1179" y="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9" name="Google Shape;2679;p53"/>
            <p:cNvSpPr/>
            <p:nvPr/>
          </p:nvSpPr>
          <p:spPr>
            <a:xfrm>
              <a:off x="5155030" y="1867441"/>
              <a:ext cx="124972" cy="18633"/>
            </a:xfrm>
            <a:custGeom>
              <a:avLst/>
              <a:gdLst/>
              <a:ahLst/>
              <a:cxnLst/>
              <a:rect l="l" t="t" r="r" b="b"/>
              <a:pathLst>
                <a:path w="5359" h="799" extrusionOk="0">
                  <a:moveTo>
                    <a:pt x="1" y="0"/>
                  </a:moveTo>
                  <a:lnTo>
                    <a:pt x="143" y="798"/>
                  </a:lnTo>
                  <a:lnTo>
                    <a:pt x="5204" y="798"/>
                  </a:lnTo>
                  <a:lnTo>
                    <a:pt x="5358" y="0"/>
                  </a:lnTo>
                  <a:close/>
                </a:path>
              </a:pathLst>
            </a:custGeom>
            <a:solidFill>
              <a:srgbClr val="CE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0" name="Google Shape;2680;p53"/>
            <p:cNvSpPr/>
            <p:nvPr/>
          </p:nvSpPr>
          <p:spPr>
            <a:xfrm>
              <a:off x="5153910" y="1866602"/>
              <a:ext cx="126651" cy="20288"/>
            </a:xfrm>
            <a:custGeom>
              <a:avLst/>
              <a:gdLst/>
              <a:ahLst/>
              <a:cxnLst/>
              <a:rect l="l" t="t" r="r" b="b"/>
              <a:pathLst>
                <a:path w="5431" h="870" extrusionOk="0">
                  <a:moveTo>
                    <a:pt x="5359" y="84"/>
                  </a:moveTo>
                  <a:lnTo>
                    <a:pt x="5216" y="798"/>
                  </a:lnTo>
                  <a:lnTo>
                    <a:pt x="227" y="798"/>
                  </a:lnTo>
                  <a:lnTo>
                    <a:pt x="84" y="84"/>
                  </a:lnTo>
                  <a:close/>
                  <a:moveTo>
                    <a:pt x="49" y="1"/>
                  </a:moveTo>
                  <a:cubicBezTo>
                    <a:pt x="37" y="1"/>
                    <a:pt x="25" y="13"/>
                    <a:pt x="13" y="13"/>
                  </a:cubicBezTo>
                  <a:cubicBezTo>
                    <a:pt x="1" y="24"/>
                    <a:pt x="1" y="36"/>
                    <a:pt x="13" y="48"/>
                  </a:cubicBezTo>
                  <a:lnTo>
                    <a:pt x="156" y="846"/>
                  </a:lnTo>
                  <a:cubicBezTo>
                    <a:pt x="156" y="858"/>
                    <a:pt x="179" y="870"/>
                    <a:pt x="191" y="870"/>
                  </a:cubicBezTo>
                  <a:lnTo>
                    <a:pt x="5252" y="870"/>
                  </a:lnTo>
                  <a:cubicBezTo>
                    <a:pt x="5263" y="870"/>
                    <a:pt x="5275" y="858"/>
                    <a:pt x="5275" y="846"/>
                  </a:cubicBezTo>
                  <a:lnTo>
                    <a:pt x="5430" y="48"/>
                  </a:lnTo>
                  <a:cubicBezTo>
                    <a:pt x="5430" y="36"/>
                    <a:pt x="5430" y="24"/>
                    <a:pt x="5430" y="13"/>
                  </a:cubicBezTo>
                  <a:cubicBezTo>
                    <a:pt x="5418" y="13"/>
                    <a:pt x="5406" y="1"/>
                    <a:pt x="5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1" name="Google Shape;2681;p53"/>
            <p:cNvSpPr/>
            <p:nvPr/>
          </p:nvSpPr>
          <p:spPr>
            <a:xfrm>
              <a:off x="5155030" y="1855222"/>
              <a:ext cx="124692" cy="12243"/>
            </a:xfrm>
            <a:custGeom>
              <a:avLst/>
              <a:gdLst/>
              <a:ahLst/>
              <a:cxnLst/>
              <a:rect l="l" t="t" r="r" b="b"/>
              <a:pathLst>
                <a:path w="5347" h="525" extrusionOk="0">
                  <a:moveTo>
                    <a:pt x="1" y="0"/>
                  </a:moveTo>
                  <a:lnTo>
                    <a:pt x="1" y="524"/>
                  </a:lnTo>
                  <a:lnTo>
                    <a:pt x="5346" y="524"/>
                  </a:lnTo>
                  <a:lnTo>
                    <a:pt x="53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2" name="Google Shape;2682;p53"/>
            <p:cNvSpPr/>
            <p:nvPr/>
          </p:nvSpPr>
          <p:spPr>
            <a:xfrm>
              <a:off x="5153910" y="1854382"/>
              <a:ext cx="126931" cy="14179"/>
            </a:xfrm>
            <a:custGeom>
              <a:avLst/>
              <a:gdLst/>
              <a:ahLst/>
              <a:cxnLst/>
              <a:rect l="l" t="t" r="r" b="b"/>
              <a:pathLst>
                <a:path w="5443" h="608" extrusionOk="0">
                  <a:moveTo>
                    <a:pt x="5359" y="72"/>
                  </a:moveTo>
                  <a:lnTo>
                    <a:pt x="5359" y="525"/>
                  </a:lnTo>
                  <a:lnTo>
                    <a:pt x="84" y="525"/>
                  </a:lnTo>
                  <a:lnTo>
                    <a:pt x="84" y="72"/>
                  </a:lnTo>
                  <a:close/>
                  <a:moveTo>
                    <a:pt x="49" y="1"/>
                  </a:moveTo>
                  <a:cubicBezTo>
                    <a:pt x="25" y="1"/>
                    <a:pt x="1" y="13"/>
                    <a:pt x="1" y="36"/>
                  </a:cubicBezTo>
                  <a:lnTo>
                    <a:pt x="1" y="560"/>
                  </a:lnTo>
                  <a:cubicBezTo>
                    <a:pt x="1" y="584"/>
                    <a:pt x="25" y="608"/>
                    <a:pt x="49" y="608"/>
                  </a:cubicBezTo>
                  <a:lnTo>
                    <a:pt x="5406" y="608"/>
                  </a:lnTo>
                  <a:cubicBezTo>
                    <a:pt x="5418" y="608"/>
                    <a:pt x="5442" y="584"/>
                    <a:pt x="5442" y="560"/>
                  </a:cubicBezTo>
                  <a:lnTo>
                    <a:pt x="5442" y="36"/>
                  </a:lnTo>
                  <a:cubicBezTo>
                    <a:pt x="5442" y="13"/>
                    <a:pt x="5418" y="1"/>
                    <a:pt x="5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3" name="Google Shape;2683;p53"/>
            <p:cNvSpPr/>
            <p:nvPr/>
          </p:nvSpPr>
          <p:spPr>
            <a:xfrm>
              <a:off x="5157478" y="1826912"/>
              <a:ext cx="23390" cy="35820"/>
            </a:xfrm>
            <a:custGeom>
              <a:avLst/>
              <a:gdLst/>
              <a:ahLst/>
              <a:cxnLst/>
              <a:rect l="l" t="t" r="r" b="b"/>
              <a:pathLst>
                <a:path w="1003" h="1536" extrusionOk="0">
                  <a:moveTo>
                    <a:pt x="241" y="488"/>
                  </a:moveTo>
                  <a:cubicBezTo>
                    <a:pt x="244" y="494"/>
                    <a:pt x="247" y="500"/>
                    <a:pt x="251" y="506"/>
                  </a:cubicBezTo>
                  <a:lnTo>
                    <a:pt x="251" y="506"/>
                  </a:lnTo>
                  <a:cubicBezTo>
                    <a:pt x="247" y="498"/>
                    <a:pt x="244" y="492"/>
                    <a:pt x="241" y="488"/>
                  </a:cubicBezTo>
                  <a:close/>
                  <a:moveTo>
                    <a:pt x="2" y="1024"/>
                  </a:moveTo>
                  <a:cubicBezTo>
                    <a:pt x="1" y="1024"/>
                    <a:pt x="3" y="1026"/>
                    <a:pt x="7" y="1031"/>
                  </a:cubicBezTo>
                  <a:lnTo>
                    <a:pt x="7" y="1031"/>
                  </a:lnTo>
                  <a:cubicBezTo>
                    <a:pt x="6" y="1028"/>
                    <a:pt x="4" y="1026"/>
                    <a:pt x="3" y="1024"/>
                  </a:cubicBezTo>
                  <a:cubicBezTo>
                    <a:pt x="2" y="1024"/>
                    <a:pt x="2" y="1024"/>
                    <a:pt x="2" y="1024"/>
                  </a:cubicBezTo>
                  <a:close/>
                  <a:moveTo>
                    <a:pt x="538" y="0"/>
                  </a:moveTo>
                  <a:cubicBezTo>
                    <a:pt x="384" y="262"/>
                    <a:pt x="515" y="1155"/>
                    <a:pt x="515" y="1155"/>
                  </a:cubicBezTo>
                  <a:cubicBezTo>
                    <a:pt x="457" y="935"/>
                    <a:pt x="365" y="715"/>
                    <a:pt x="251" y="506"/>
                  </a:cubicBezTo>
                  <a:lnTo>
                    <a:pt x="251" y="506"/>
                  </a:lnTo>
                  <a:cubicBezTo>
                    <a:pt x="304" y="636"/>
                    <a:pt x="336" y="1262"/>
                    <a:pt x="336" y="1262"/>
                  </a:cubicBezTo>
                  <a:cubicBezTo>
                    <a:pt x="333" y="1266"/>
                    <a:pt x="329" y="1267"/>
                    <a:pt x="324" y="1267"/>
                  </a:cubicBezTo>
                  <a:cubicBezTo>
                    <a:pt x="263" y="1267"/>
                    <a:pt x="45" y="1072"/>
                    <a:pt x="7" y="1031"/>
                  </a:cubicBezTo>
                  <a:lnTo>
                    <a:pt x="7" y="1031"/>
                  </a:lnTo>
                  <a:cubicBezTo>
                    <a:pt x="15" y="1049"/>
                    <a:pt x="15" y="1085"/>
                    <a:pt x="15" y="1095"/>
                  </a:cubicBezTo>
                  <a:cubicBezTo>
                    <a:pt x="26" y="1131"/>
                    <a:pt x="38" y="1155"/>
                    <a:pt x="50" y="1179"/>
                  </a:cubicBezTo>
                  <a:cubicBezTo>
                    <a:pt x="74" y="1226"/>
                    <a:pt x="110" y="1274"/>
                    <a:pt x="146" y="1322"/>
                  </a:cubicBezTo>
                  <a:cubicBezTo>
                    <a:pt x="241" y="1429"/>
                    <a:pt x="360" y="1500"/>
                    <a:pt x="491" y="1536"/>
                  </a:cubicBezTo>
                  <a:lnTo>
                    <a:pt x="562" y="1536"/>
                  </a:lnTo>
                  <a:cubicBezTo>
                    <a:pt x="693" y="1512"/>
                    <a:pt x="800" y="1441"/>
                    <a:pt x="884" y="1345"/>
                  </a:cubicBezTo>
                  <a:cubicBezTo>
                    <a:pt x="919" y="1286"/>
                    <a:pt x="1003" y="1191"/>
                    <a:pt x="991" y="1119"/>
                  </a:cubicBezTo>
                  <a:cubicBezTo>
                    <a:pt x="979" y="1119"/>
                    <a:pt x="979" y="1131"/>
                    <a:pt x="979" y="1131"/>
                  </a:cubicBezTo>
                  <a:cubicBezTo>
                    <a:pt x="919" y="1250"/>
                    <a:pt x="729" y="1262"/>
                    <a:pt x="729" y="1262"/>
                  </a:cubicBezTo>
                  <a:cubicBezTo>
                    <a:pt x="931" y="964"/>
                    <a:pt x="812" y="488"/>
                    <a:pt x="812" y="488"/>
                  </a:cubicBezTo>
                  <a:lnTo>
                    <a:pt x="812" y="488"/>
                  </a:lnTo>
                  <a:cubicBezTo>
                    <a:pt x="705" y="1036"/>
                    <a:pt x="610" y="1072"/>
                    <a:pt x="610" y="1072"/>
                  </a:cubicBezTo>
                  <a:cubicBezTo>
                    <a:pt x="550" y="1012"/>
                    <a:pt x="538" y="0"/>
                    <a:pt x="538" y="0"/>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4" name="Google Shape;2684;p53"/>
            <p:cNvSpPr/>
            <p:nvPr/>
          </p:nvSpPr>
          <p:spPr>
            <a:xfrm>
              <a:off x="5156685" y="1825792"/>
              <a:ext cx="25302" cy="37778"/>
            </a:xfrm>
            <a:custGeom>
              <a:avLst/>
              <a:gdLst/>
              <a:ahLst/>
              <a:cxnLst/>
              <a:rect l="l" t="t" r="r" b="b"/>
              <a:pathLst>
                <a:path w="1085" h="1620" extrusionOk="0">
                  <a:moveTo>
                    <a:pt x="537" y="369"/>
                  </a:moveTo>
                  <a:lnTo>
                    <a:pt x="537" y="369"/>
                  </a:lnTo>
                  <a:cubicBezTo>
                    <a:pt x="549" y="715"/>
                    <a:pt x="572" y="1096"/>
                    <a:pt x="620" y="1143"/>
                  </a:cubicBezTo>
                  <a:cubicBezTo>
                    <a:pt x="628" y="1143"/>
                    <a:pt x="636" y="1149"/>
                    <a:pt x="644" y="1149"/>
                  </a:cubicBezTo>
                  <a:cubicBezTo>
                    <a:pt x="648" y="1149"/>
                    <a:pt x="652" y="1147"/>
                    <a:pt x="656" y="1143"/>
                  </a:cubicBezTo>
                  <a:cubicBezTo>
                    <a:pt x="680" y="1143"/>
                    <a:pt x="751" y="1084"/>
                    <a:pt x="834" y="739"/>
                  </a:cubicBezTo>
                  <a:lnTo>
                    <a:pt x="834" y="739"/>
                  </a:lnTo>
                  <a:cubicBezTo>
                    <a:pt x="858" y="929"/>
                    <a:pt x="822" y="1120"/>
                    <a:pt x="727" y="1286"/>
                  </a:cubicBezTo>
                  <a:cubicBezTo>
                    <a:pt x="727" y="1298"/>
                    <a:pt x="727" y="1310"/>
                    <a:pt x="727" y="1322"/>
                  </a:cubicBezTo>
                  <a:cubicBezTo>
                    <a:pt x="739" y="1334"/>
                    <a:pt x="751" y="1346"/>
                    <a:pt x="763" y="1346"/>
                  </a:cubicBezTo>
                  <a:cubicBezTo>
                    <a:pt x="822" y="1334"/>
                    <a:pt x="882" y="1322"/>
                    <a:pt x="942" y="1298"/>
                  </a:cubicBezTo>
                  <a:lnTo>
                    <a:pt x="942" y="1298"/>
                  </a:lnTo>
                  <a:cubicBezTo>
                    <a:pt x="918" y="1322"/>
                    <a:pt x="906" y="1346"/>
                    <a:pt x="882" y="1358"/>
                  </a:cubicBezTo>
                  <a:cubicBezTo>
                    <a:pt x="811" y="1453"/>
                    <a:pt x="715" y="1524"/>
                    <a:pt x="596" y="1548"/>
                  </a:cubicBezTo>
                  <a:lnTo>
                    <a:pt x="525" y="1548"/>
                  </a:lnTo>
                  <a:cubicBezTo>
                    <a:pt x="358" y="1489"/>
                    <a:pt x="203" y="1370"/>
                    <a:pt x="108" y="1215"/>
                  </a:cubicBezTo>
                  <a:cubicBezTo>
                    <a:pt x="108" y="1203"/>
                    <a:pt x="108" y="1191"/>
                    <a:pt x="108" y="1191"/>
                  </a:cubicBezTo>
                  <a:cubicBezTo>
                    <a:pt x="197" y="1269"/>
                    <a:pt x="297" y="1347"/>
                    <a:pt x="358" y="1347"/>
                  </a:cubicBezTo>
                  <a:cubicBezTo>
                    <a:pt x="362" y="1347"/>
                    <a:pt x="366" y="1347"/>
                    <a:pt x="370" y="1346"/>
                  </a:cubicBezTo>
                  <a:cubicBezTo>
                    <a:pt x="394" y="1346"/>
                    <a:pt x="406" y="1334"/>
                    <a:pt x="406" y="1322"/>
                  </a:cubicBezTo>
                  <a:cubicBezTo>
                    <a:pt x="418" y="1322"/>
                    <a:pt x="418" y="1310"/>
                    <a:pt x="406" y="1298"/>
                  </a:cubicBezTo>
                  <a:cubicBezTo>
                    <a:pt x="406" y="1215"/>
                    <a:pt x="394" y="1001"/>
                    <a:pt x="370" y="822"/>
                  </a:cubicBezTo>
                  <a:lnTo>
                    <a:pt x="370" y="822"/>
                  </a:lnTo>
                  <a:cubicBezTo>
                    <a:pt x="430" y="953"/>
                    <a:pt x="477" y="1084"/>
                    <a:pt x="513" y="1215"/>
                  </a:cubicBezTo>
                  <a:cubicBezTo>
                    <a:pt x="513" y="1232"/>
                    <a:pt x="526" y="1243"/>
                    <a:pt x="537" y="1243"/>
                  </a:cubicBezTo>
                  <a:cubicBezTo>
                    <a:pt x="541" y="1243"/>
                    <a:pt x="545" y="1242"/>
                    <a:pt x="549" y="1239"/>
                  </a:cubicBezTo>
                  <a:cubicBezTo>
                    <a:pt x="572" y="1239"/>
                    <a:pt x="584" y="1215"/>
                    <a:pt x="584" y="1203"/>
                  </a:cubicBezTo>
                  <a:cubicBezTo>
                    <a:pt x="549" y="917"/>
                    <a:pt x="525" y="643"/>
                    <a:pt x="537" y="369"/>
                  </a:cubicBezTo>
                  <a:close/>
                  <a:moveTo>
                    <a:pt x="584" y="0"/>
                  </a:moveTo>
                  <a:cubicBezTo>
                    <a:pt x="572" y="0"/>
                    <a:pt x="549" y="0"/>
                    <a:pt x="549" y="24"/>
                  </a:cubicBezTo>
                  <a:cubicBezTo>
                    <a:pt x="453" y="191"/>
                    <a:pt x="465" y="572"/>
                    <a:pt x="477" y="870"/>
                  </a:cubicBezTo>
                  <a:cubicBezTo>
                    <a:pt x="441" y="750"/>
                    <a:pt x="382" y="631"/>
                    <a:pt x="322" y="524"/>
                  </a:cubicBezTo>
                  <a:cubicBezTo>
                    <a:pt x="322" y="524"/>
                    <a:pt x="322" y="512"/>
                    <a:pt x="311" y="512"/>
                  </a:cubicBezTo>
                  <a:cubicBezTo>
                    <a:pt x="305" y="506"/>
                    <a:pt x="296" y="503"/>
                    <a:pt x="287" y="503"/>
                  </a:cubicBezTo>
                  <a:cubicBezTo>
                    <a:pt x="278" y="503"/>
                    <a:pt x="269" y="506"/>
                    <a:pt x="263" y="512"/>
                  </a:cubicBezTo>
                  <a:cubicBezTo>
                    <a:pt x="251" y="524"/>
                    <a:pt x="239" y="536"/>
                    <a:pt x="251" y="560"/>
                  </a:cubicBezTo>
                  <a:lnTo>
                    <a:pt x="263" y="572"/>
                  </a:lnTo>
                  <a:cubicBezTo>
                    <a:pt x="311" y="798"/>
                    <a:pt x="334" y="1036"/>
                    <a:pt x="346" y="1262"/>
                  </a:cubicBezTo>
                  <a:cubicBezTo>
                    <a:pt x="251" y="1203"/>
                    <a:pt x="156" y="1131"/>
                    <a:pt x="72" y="1048"/>
                  </a:cubicBezTo>
                  <a:cubicBezTo>
                    <a:pt x="60" y="1042"/>
                    <a:pt x="49" y="1039"/>
                    <a:pt x="38" y="1039"/>
                  </a:cubicBezTo>
                  <a:cubicBezTo>
                    <a:pt x="28" y="1039"/>
                    <a:pt x="19" y="1042"/>
                    <a:pt x="13" y="1048"/>
                  </a:cubicBezTo>
                  <a:cubicBezTo>
                    <a:pt x="1" y="1060"/>
                    <a:pt x="1" y="1084"/>
                    <a:pt x="13" y="1096"/>
                  </a:cubicBezTo>
                  <a:lnTo>
                    <a:pt x="13" y="1131"/>
                  </a:lnTo>
                  <a:lnTo>
                    <a:pt x="13" y="1167"/>
                  </a:lnTo>
                  <a:cubicBezTo>
                    <a:pt x="25" y="1191"/>
                    <a:pt x="37" y="1215"/>
                    <a:pt x="49" y="1251"/>
                  </a:cubicBezTo>
                  <a:cubicBezTo>
                    <a:pt x="72" y="1298"/>
                    <a:pt x="108" y="1346"/>
                    <a:pt x="156" y="1393"/>
                  </a:cubicBezTo>
                  <a:cubicBezTo>
                    <a:pt x="251" y="1512"/>
                    <a:pt x="370" y="1584"/>
                    <a:pt x="513" y="1620"/>
                  </a:cubicBezTo>
                  <a:lnTo>
                    <a:pt x="620" y="1620"/>
                  </a:lnTo>
                  <a:cubicBezTo>
                    <a:pt x="751" y="1584"/>
                    <a:pt x="870" y="1512"/>
                    <a:pt x="953" y="1405"/>
                  </a:cubicBezTo>
                  <a:cubicBezTo>
                    <a:pt x="1049" y="1310"/>
                    <a:pt x="1084" y="1227"/>
                    <a:pt x="1073" y="1155"/>
                  </a:cubicBezTo>
                  <a:cubicBezTo>
                    <a:pt x="1073" y="1143"/>
                    <a:pt x="1061" y="1131"/>
                    <a:pt x="1049" y="1131"/>
                  </a:cubicBezTo>
                  <a:cubicBezTo>
                    <a:pt x="1043" y="1126"/>
                    <a:pt x="1037" y="1123"/>
                    <a:pt x="1031" y="1123"/>
                  </a:cubicBezTo>
                  <a:cubicBezTo>
                    <a:pt x="1025" y="1123"/>
                    <a:pt x="1019" y="1126"/>
                    <a:pt x="1013" y="1131"/>
                  </a:cubicBezTo>
                  <a:cubicBezTo>
                    <a:pt x="1001" y="1131"/>
                    <a:pt x="1001" y="1143"/>
                    <a:pt x="989" y="1167"/>
                  </a:cubicBezTo>
                  <a:cubicBezTo>
                    <a:pt x="953" y="1215"/>
                    <a:pt x="906" y="1251"/>
                    <a:pt x="834" y="1251"/>
                  </a:cubicBezTo>
                  <a:cubicBezTo>
                    <a:pt x="930" y="1024"/>
                    <a:pt x="953" y="762"/>
                    <a:pt x="882" y="524"/>
                  </a:cubicBezTo>
                  <a:cubicBezTo>
                    <a:pt x="882" y="512"/>
                    <a:pt x="870" y="500"/>
                    <a:pt x="846" y="500"/>
                  </a:cubicBezTo>
                  <a:cubicBezTo>
                    <a:pt x="834" y="500"/>
                    <a:pt x="822" y="512"/>
                    <a:pt x="811" y="524"/>
                  </a:cubicBezTo>
                  <a:cubicBezTo>
                    <a:pt x="787" y="703"/>
                    <a:pt x="739" y="870"/>
                    <a:pt x="668" y="1036"/>
                  </a:cubicBezTo>
                  <a:cubicBezTo>
                    <a:pt x="632" y="703"/>
                    <a:pt x="608" y="369"/>
                    <a:pt x="608" y="36"/>
                  </a:cubicBezTo>
                  <a:cubicBezTo>
                    <a:pt x="620" y="24"/>
                    <a:pt x="608" y="12"/>
                    <a:pt x="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5" name="Google Shape;2685;p53"/>
            <p:cNvSpPr/>
            <p:nvPr/>
          </p:nvSpPr>
          <p:spPr>
            <a:xfrm>
              <a:off x="5191105" y="1832742"/>
              <a:ext cx="19472" cy="29990"/>
            </a:xfrm>
            <a:custGeom>
              <a:avLst/>
              <a:gdLst/>
              <a:ahLst/>
              <a:cxnLst/>
              <a:rect l="l" t="t" r="r" b="b"/>
              <a:pathLst>
                <a:path w="835" h="1286" extrusionOk="0">
                  <a:moveTo>
                    <a:pt x="216" y="417"/>
                  </a:moveTo>
                  <a:lnTo>
                    <a:pt x="216" y="417"/>
                  </a:lnTo>
                  <a:cubicBezTo>
                    <a:pt x="218" y="421"/>
                    <a:pt x="220" y="424"/>
                    <a:pt x="222" y="428"/>
                  </a:cubicBezTo>
                  <a:lnTo>
                    <a:pt x="222" y="428"/>
                  </a:lnTo>
                  <a:cubicBezTo>
                    <a:pt x="220" y="423"/>
                    <a:pt x="218" y="419"/>
                    <a:pt x="216" y="417"/>
                  </a:cubicBezTo>
                  <a:close/>
                  <a:moveTo>
                    <a:pt x="1" y="857"/>
                  </a:moveTo>
                  <a:cubicBezTo>
                    <a:pt x="1" y="857"/>
                    <a:pt x="1" y="857"/>
                    <a:pt x="1" y="857"/>
                  </a:cubicBezTo>
                  <a:cubicBezTo>
                    <a:pt x="1" y="857"/>
                    <a:pt x="1" y="857"/>
                    <a:pt x="1" y="857"/>
                  </a:cubicBezTo>
                  <a:lnTo>
                    <a:pt x="1" y="857"/>
                  </a:lnTo>
                  <a:cubicBezTo>
                    <a:pt x="1" y="857"/>
                    <a:pt x="1" y="857"/>
                    <a:pt x="1" y="857"/>
                  </a:cubicBezTo>
                  <a:close/>
                  <a:moveTo>
                    <a:pt x="1" y="857"/>
                  </a:moveTo>
                  <a:lnTo>
                    <a:pt x="1" y="857"/>
                  </a:lnTo>
                  <a:cubicBezTo>
                    <a:pt x="2" y="858"/>
                    <a:pt x="4" y="860"/>
                    <a:pt x="7" y="862"/>
                  </a:cubicBezTo>
                  <a:lnTo>
                    <a:pt x="7" y="862"/>
                  </a:lnTo>
                  <a:cubicBezTo>
                    <a:pt x="6" y="859"/>
                    <a:pt x="4" y="857"/>
                    <a:pt x="1" y="857"/>
                  </a:cubicBezTo>
                  <a:close/>
                  <a:moveTo>
                    <a:pt x="454" y="0"/>
                  </a:moveTo>
                  <a:cubicBezTo>
                    <a:pt x="335" y="226"/>
                    <a:pt x="430" y="964"/>
                    <a:pt x="430" y="964"/>
                  </a:cubicBezTo>
                  <a:cubicBezTo>
                    <a:pt x="383" y="778"/>
                    <a:pt x="314" y="592"/>
                    <a:pt x="222" y="428"/>
                  </a:cubicBezTo>
                  <a:lnTo>
                    <a:pt x="222" y="428"/>
                  </a:lnTo>
                  <a:cubicBezTo>
                    <a:pt x="265" y="527"/>
                    <a:pt x="287" y="1048"/>
                    <a:pt x="287" y="1048"/>
                  </a:cubicBezTo>
                  <a:cubicBezTo>
                    <a:pt x="285" y="1052"/>
                    <a:pt x="281" y="1054"/>
                    <a:pt x="276" y="1054"/>
                  </a:cubicBezTo>
                  <a:cubicBezTo>
                    <a:pt x="225" y="1054"/>
                    <a:pt x="43" y="893"/>
                    <a:pt x="7" y="862"/>
                  </a:cubicBezTo>
                  <a:lnTo>
                    <a:pt x="7" y="862"/>
                  </a:lnTo>
                  <a:cubicBezTo>
                    <a:pt x="13" y="874"/>
                    <a:pt x="13" y="907"/>
                    <a:pt x="13" y="917"/>
                  </a:cubicBezTo>
                  <a:cubicBezTo>
                    <a:pt x="25" y="941"/>
                    <a:pt x="37" y="964"/>
                    <a:pt x="49" y="988"/>
                  </a:cubicBezTo>
                  <a:cubicBezTo>
                    <a:pt x="73" y="1024"/>
                    <a:pt x="97" y="1060"/>
                    <a:pt x="132" y="1095"/>
                  </a:cubicBezTo>
                  <a:cubicBezTo>
                    <a:pt x="204" y="1179"/>
                    <a:pt x="299" y="1250"/>
                    <a:pt x="418" y="1274"/>
                  </a:cubicBezTo>
                  <a:cubicBezTo>
                    <a:pt x="430" y="1286"/>
                    <a:pt x="454" y="1286"/>
                    <a:pt x="478" y="1286"/>
                  </a:cubicBezTo>
                  <a:cubicBezTo>
                    <a:pt x="585" y="1262"/>
                    <a:pt x="668" y="1203"/>
                    <a:pt x="740" y="1119"/>
                  </a:cubicBezTo>
                  <a:cubicBezTo>
                    <a:pt x="775" y="1084"/>
                    <a:pt x="835" y="1000"/>
                    <a:pt x="835" y="941"/>
                  </a:cubicBezTo>
                  <a:cubicBezTo>
                    <a:pt x="823" y="941"/>
                    <a:pt x="823" y="953"/>
                    <a:pt x="823" y="953"/>
                  </a:cubicBezTo>
                  <a:cubicBezTo>
                    <a:pt x="763" y="1048"/>
                    <a:pt x="609" y="1060"/>
                    <a:pt x="609" y="1060"/>
                  </a:cubicBezTo>
                  <a:cubicBezTo>
                    <a:pt x="787" y="810"/>
                    <a:pt x="680" y="417"/>
                    <a:pt x="680" y="417"/>
                  </a:cubicBezTo>
                  <a:lnTo>
                    <a:pt x="680" y="417"/>
                  </a:lnTo>
                  <a:cubicBezTo>
                    <a:pt x="597" y="869"/>
                    <a:pt x="513" y="893"/>
                    <a:pt x="513" y="893"/>
                  </a:cubicBezTo>
                  <a:cubicBezTo>
                    <a:pt x="466" y="845"/>
                    <a:pt x="454" y="0"/>
                    <a:pt x="454" y="0"/>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6" name="Google Shape;2686;p53"/>
            <p:cNvSpPr/>
            <p:nvPr/>
          </p:nvSpPr>
          <p:spPr>
            <a:xfrm>
              <a:off x="5190406" y="1831879"/>
              <a:ext cx="21291" cy="31692"/>
            </a:xfrm>
            <a:custGeom>
              <a:avLst/>
              <a:gdLst/>
              <a:ahLst/>
              <a:cxnLst/>
              <a:rect l="l" t="t" r="r" b="b"/>
              <a:pathLst>
                <a:path w="913" h="1359" extrusionOk="0">
                  <a:moveTo>
                    <a:pt x="698" y="656"/>
                  </a:moveTo>
                  <a:cubicBezTo>
                    <a:pt x="710" y="799"/>
                    <a:pt x="674" y="942"/>
                    <a:pt x="603" y="1061"/>
                  </a:cubicBezTo>
                  <a:cubicBezTo>
                    <a:pt x="591" y="1073"/>
                    <a:pt x="591" y="1097"/>
                    <a:pt x="603" y="1109"/>
                  </a:cubicBezTo>
                  <a:cubicBezTo>
                    <a:pt x="603" y="1117"/>
                    <a:pt x="615" y="1125"/>
                    <a:pt x="626" y="1125"/>
                  </a:cubicBezTo>
                  <a:cubicBezTo>
                    <a:pt x="631" y="1125"/>
                    <a:pt x="635" y="1124"/>
                    <a:pt x="639" y="1121"/>
                  </a:cubicBezTo>
                  <a:cubicBezTo>
                    <a:pt x="674" y="1121"/>
                    <a:pt x="722" y="1109"/>
                    <a:pt x="758" y="1097"/>
                  </a:cubicBezTo>
                  <a:lnTo>
                    <a:pt x="758" y="1097"/>
                  </a:lnTo>
                  <a:lnTo>
                    <a:pt x="734" y="1132"/>
                  </a:lnTo>
                  <a:cubicBezTo>
                    <a:pt x="674" y="1204"/>
                    <a:pt x="591" y="1251"/>
                    <a:pt x="496" y="1275"/>
                  </a:cubicBezTo>
                  <a:lnTo>
                    <a:pt x="448" y="1275"/>
                  </a:lnTo>
                  <a:cubicBezTo>
                    <a:pt x="341" y="1251"/>
                    <a:pt x="246" y="1192"/>
                    <a:pt x="186" y="1109"/>
                  </a:cubicBezTo>
                  <a:cubicBezTo>
                    <a:pt x="150" y="1085"/>
                    <a:pt x="127" y="1049"/>
                    <a:pt x="115" y="1013"/>
                  </a:cubicBezTo>
                  <a:lnTo>
                    <a:pt x="115" y="1013"/>
                  </a:lnTo>
                  <a:cubicBezTo>
                    <a:pt x="186" y="1085"/>
                    <a:pt x="269" y="1132"/>
                    <a:pt x="305" y="1132"/>
                  </a:cubicBezTo>
                  <a:cubicBezTo>
                    <a:pt x="329" y="1121"/>
                    <a:pt x="341" y="1121"/>
                    <a:pt x="353" y="1109"/>
                  </a:cubicBezTo>
                  <a:cubicBezTo>
                    <a:pt x="353" y="1097"/>
                    <a:pt x="353" y="1085"/>
                    <a:pt x="353" y="1085"/>
                  </a:cubicBezTo>
                  <a:cubicBezTo>
                    <a:pt x="341" y="1001"/>
                    <a:pt x="329" y="859"/>
                    <a:pt x="317" y="728"/>
                  </a:cubicBezTo>
                  <a:lnTo>
                    <a:pt x="317" y="728"/>
                  </a:lnTo>
                  <a:cubicBezTo>
                    <a:pt x="353" y="823"/>
                    <a:pt x="389" y="918"/>
                    <a:pt x="412" y="1013"/>
                  </a:cubicBezTo>
                  <a:cubicBezTo>
                    <a:pt x="424" y="1025"/>
                    <a:pt x="436" y="1037"/>
                    <a:pt x="460" y="1037"/>
                  </a:cubicBezTo>
                  <a:cubicBezTo>
                    <a:pt x="472" y="1037"/>
                    <a:pt x="496" y="1013"/>
                    <a:pt x="484" y="1001"/>
                  </a:cubicBezTo>
                  <a:cubicBezTo>
                    <a:pt x="484" y="930"/>
                    <a:pt x="460" y="812"/>
                    <a:pt x="460" y="693"/>
                  </a:cubicBezTo>
                  <a:lnTo>
                    <a:pt x="460" y="693"/>
                  </a:lnTo>
                  <a:cubicBezTo>
                    <a:pt x="460" y="776"/>
                    <a:pt x="472" y="871"/>
                    <a:pt x="508" y="954"/>
                  </a:cubicBezTo>
                  <a:lnTo>
                    <a:pt x="543" y="954"/>
                  </a:lnTo>
                  <a:cubicBezTo>
                    <a:pt x="567" y="954"/>
                    <a:pt x="627" y="906"/>
                    <a:pt x="698" y="656"/>
                  </a:cubicBezTo>
                  <a:close/>
                  <a:moveTo>
                    <a:pt x="486" y="1"/>
                  </a:moveTo>
                  <a:cubicBezTo>
                    <a:pt x="474" y="1"/>
                    <a:pt x="464" y="5"/>
                    <a:pt x="460" y="13"/>
                  </a:cubicBezTo>
                  <a:cubicBezTo>
                    <a:pt x="389" y="144"/>
                    <a:pt x="389" y="454"/>
                    <a:pt x="400" y="680"/>
                  </a:cubicBezTo>
                  <a:cubicBezTo>
                    <a:pt x="365" y="597"/>
                    <a:pt x="329" y="513"/>
                    <a:pt x="281" y="442"/>
                  </a:cubicBezTo>
                  <a:lnTo>
                    <a:pt x="281" y="418"/>
                  </a:lnTo>
                  <a:cubicBezTo>
                    <a:pt x="275" y="412"/>
                    <a:pt x="266" y="409"/>
                    <a:pt x="258" y="409"/>
                  </a:cubicBezTo>
                  <a:cubicBezTo>
                    <a:pt x="249" y="409"/>
                    <a:pt x="240" y="412"/>
                    <a:pt x="234" y="418"/>
                  </a:cubicBezTo>
                  <a:cubicBezTo>
                    <a:pt x="210" y="430"/>
                    <a:pt x="210" y="454"/>
                    <a:pt x="222" y="466"/>
                  </a:cubicBezTo>
                  <a:lnTo>
                    <a:pt x="222" y="489"/>
                  </a:lnTo>
                  <a:cubicBezTo>
                    <a:pt x="258" y="668"/>
                    <a:pt x="281" y="859"/>
                    <a:pt x="293" y="1049"/>
                  </a:cubicBezTo>
                  <a:cubicBezTo>
                    <a:pt x="210" y="990"/>
                    <a:pt x="138" y="930"/>
                    <a:pt x="67" y="870"/>
                  </a:cubicBezTo>
                  <a:cubicBezTo>
                    <a:pt x="62" y="865"/>
                    <a:pt x="55" y="863"/>
                    <a:pt x="48" y="863"/>
                  </a:cubicBezTo>
                  <a:cubicBezTo>
                    <a:pt x="25" y="863"/>
                    <a:pt x="1" y="890"/>
                    <a:pt x="19" y="918"/>
                  </a:cubicBezTo>
                  <a:cubicBezTo>
                    <a:pt x="19" y="918"/>
                    <a:pt x="19" y="930"/>
                    <a:pt x="19" y="942"/>
                  </a:cubicBezTo>
                  <a:cubicBezTo>
                    <a:pt x="19" y="954"/>
                    <a:pt x="19" y="954"/>
                    <a:pt x="19" y="966"/>
                  </a:cubicBezTo>
                  <a:cubicBezTo>
                    <a:pt x="19" y="990"/>
                    <a:pt x="31" y="1013"/>
                    <a:pt x="43" y="1037"/>
                  </a:cubicBezTo>
                  <a:cubicBezTo>
                    <a:pt x="67" y="1085"/>
                    <a:pt x="103" y="1121"/>
                    <a:pt x="138" y="1168"/>
                  </a:cubicBezTo>
                  <a:cubicBezTo>
                    <a:pt x="210" y="1251"/>
                    <a:pt x="317" y="1323"/>
                    <a:pt x="436" y="1359"/>
                  </a:cubicBezTo>
                  <a:lnTo>
                    <a:pt x="484" y="1359"/>
                  </a:lnTo>
                  <a:lnTo>
                    <a:pt x="519" y="1347"/>
                  </a:lnTo>
                  <a:cubicBezTo>
                    <a:pt x="639" y="1323"/>
                    <a:pt x="734" y="1263"/>
                    <a:pt x="805" y="1180"/>
                  </a:cubicBezTo>
                  <a:cubicBezTo>
                    <a:pt x="889" y="1085"/>
                    <a:pt x="912" y="1013"/>
                    <a:pt x="900" y="966"/>
                  </a:cubicBezTo>
                  <a:cubicBezTo>
                    <a:pt x="900" y="954"/>
                    <a:pt x="900" y="942"/>
                    <a:pt x="889" y="930"/>
                  </a:cubicBezTo>
                  <a:lnTo>
                    <a:pt x="853" y="930"/>
                  </a:lnTo>
                  <a:cubicBezTo>
                    <a:pt x="841" y="942"/>
                    <a:pt x="829" y="954"/>
                    <a:pt x="829" y="966"/>
                  </a:cubicBezTo>
                  <a:cubicBezTo>
                    <a:pt x="805" y="1001"/>
                    <a:pt x="770" y="1025"/>
                    <a:pt x="722" y="1037"/>
                  </a:cubicBezTo>
                  <a:cubicBezTo>
                    <a:pt x="793" y="847"/>
                    <a:pt x="805" y="632"/>
                    <a:pt x="758" y="442"/>
                  </a:cubicBezTo>
                  <a:cubicBezTo>
                    <a:pt x="758" y="418"/>
                    <a:pt x="734" y="406"/>
                    <a:pt x="722" y="406"/>
                  </a:cubicBezTo>
                  <a:cubicBezTo>
                    <a:pt x="698" y="406"/>
                    <a:pt x="686" y="418"/>
                    <a:pt x="686" y="442"/>
                  </a:cubicBezTo>
                  <a:cubicBezTo>
                    <a:pt x="662" y="573"/>
                    <a:pt x="627" y="716"/>
                    <a:pt x="567" y="847"/>
                  </a:cubicBezTo>
                  <a:cubicBezTo>
                    <a:pt x="543" y="704"/>
                    <a:pt x="531" y="359"/>
                    <a:pt x="531" y="37"/>
                  </a:cubicBezTo>
                  <a:cubicBezTo>
                    <a:pt x="531" y="14"/>
                    <a:pt x="507" y="1"/>
                    <a:pt x="4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7" name="Google Shape;2687;p53"/>
            <p:cNvSpPr/>
            <p:nvPr/>
          </p:nvSpPr>
          <p:spPr>
            <a:xfrm>
              <a:off x="5258546" y="1832998"/>
              <a:ext cx="19239" cy="30013"/>
            </a:xfrm>
            <a:custGeom>
              <a:avLst/>
              <a:gdLst/>
              <a:ahLst/>
              <a:cxnLst/>
              <a:rect l="l" t="t" r="r" b="b"/>
              <a:pathLst>
                <a:path w="825" h="1287" extrusionOk="0">
                  <a:moveTo>
                    <a:pt x="205" y="406"/>
                  </a:moveTo>
                  <a:lnTo>
                    <a:pt x="205" y="406"/>
                  </a:lnTo>
                  <a:cubicBezTo>
                    <a:pt x="208" y="411"/>
                    <a:pt x="210" y="416"/>
                    <a:pt x="213" y="420"/>
                  </a:cubicBezTo>
                  <a:lnTo>
                    <a:pt x="213" y="420"/>
                  </a:lnTo>
                  <a:cubicBezTo>
                    <a:pt x="210" y="414"/>
                    <a:pt x="208" y="409"/>
                    <a:pt x="205" y="406"/>
                  </a:cubicBezTo>
                  <a:close/>
                  <a:moveTo>
                    <a:pt x="1" y="858"/>
                  </a:moveTo>
                  <a:cubicBezTo>
                    <a:pt x="0" y="858"/>
                    <a:pt x="3" y="862"/>
                    <a:pt x="10" y="869"/>
                  </a:cubicBezTo>
                  <a:lnTo>
                    <a:pt x="10" y="869"/>
                  </a:lnTo>
                  <a:cubicBezTo>
                    <a:pt x="9" y="863"/>
                    <a:pt x="6" y="858"/>
                    <a:pt x="3" y="858"/>
                  </a:cubicBezTo>
                  <a:cubicBezTo>
                    <a:pt x="2" y="858"/>
                    <a:pt x="2" y="858"/>
                    <a:pt x="1" y="858"/>
                  </a:cubicBezTo>
                  <a:close/>
                  <a:moveTo>
                    <a:pt x="443" y="1"/>
                  </a:moveTo>
                  <a:cubicBezTo>
                    <a:pt x="324" y="215"/>
                    <a:pt x="419" y="965"/>
                    <a:pt x="419" y="965"/>
                  </a:cubicBezTo>
                  <a:cubicBezTo>
                    <a:pt x="373" y="780"/>
                    <a:pt x="304" y="595"/>
                    <a:pt x="213" y="420"/>
                  </a:cubicBezTo>
                  <a:lnTo>
                    <a:pt x="213" y="420"/>
                  </a:lnTo>
                  <a:cubicBezTo>
                    <a:pt x="255" y="528"/>
                    <a:pt x="276" y="1049"/>
                    <a:pt x="276" y="1049"/>
                  </a:cubicBezTo>
                  <a:cubicBezTo>
                    <a:pt x="274" y="1053"/>
                    <a:pt x="270" y="1055"/>
                    <a:pt x="265" y="1055"/>
                  </a:cubicBezTo>
                  <a:cubicBezTo>
                    <a:pt x="217" y="1055"/>
                    <a:pt x="52" y="911"/>
                    <a:pt x="10" y="869"/>
                  </a:cubicBezTo>
                  <a:lnTo>
                    <a:pt x="10" y="869"/>
                  </a:lnTo>
                  <a:cubicBezTo>
                    <a:pt x="14" y="884"/>
                    <a:pt x="14" y="909"/>
                    <a:pt x="14" y="918"/>
                  </a:cubicBezTo>
                  <a:cubicBezTo>
                    <a:pt x="14" y="942"/>
                    <a:pt x="26" y="953"/>
                    <a:pt x="38" y="977"/>
                  </a:cubicBezTo>
                  <a:cubicBezTo>
                    <a:pt x="62" y="1025"/>
                    <a:pt x="86" y="1061"/>
                    <a:pt x="122" y="1096"/>
                  </a:cubicBezTo>
                  <a:cubicBezTo>
                    <a:pt x="193" y="1180"/>
                    <a:pt x="288" y="1239"/>
                    <a:pt x="407" y="1275"/>
                  </a:cubicBezTo>
                  <a:cubicBezTo>
                    <a:pt x="419" y="1275"/>
                    <a:pt x="443" y="1287"/>
                    <a:pt x="467" y="1287"/>
                  </a:cubicBezTo>
                  <a:cubicBezTo>
                    <a:pt x="574" y="1263"/>
                    <a:pt x="657" y="1203"/>
                    <a:pt x="729" y="1120"/>
                  </a:cubicBezTo>
                  <a:cubicBezTo>
                    <a:pt x="765" y="1084"/>
                    <a:pt x="824" y="1001"/>
                    <a:pt x="824" y="942"/>
                  </a:cubicBezTo>
                  <a:cubicBezTo>
                    <a:pt x="812" y="942"/>
                    <a:pt x="812" y="942"/>
                    <a:pt x="812" y="953"/>
                  </a:cubicBezTo>
                  <a:cubicBezTo>
                    <a:pt x="753" y="1049"/>
                    <a:pt x="598" y="1061"/>
                    <a:pt x="598" y="1061"/>
                  </a:cubicBezTo>
                  <a:cubicBezTo>
                    <a:pt x="776" y="811"/>
                    <a:pt x="669" y="418"/>
                    <a:pt x="669" y="418"/>
                  </a:cubicBezTo>
                  <a:lnTo>
                    <a:pt x="669" y="418"/>
                  </a:lnTo>
                  <a:cubicBezTo>
                    <a:pt x="586" y="870"/>
                    <a:pt x="503" y="894"/>
                    <a:pt x="503" y="894"/>
                  </a:cubicBezTo>
                  <a:cubicBezTo>
                    <a:pt x="455" y="834"/>
                    <a:pt x="443" y="1"/>
                    <a:pt x="443"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8" name="Google Shape;2688;p53"/>
            <p:cNvSpPr/>
            <p:nvPr/>
          </p:nvSpPr>
          <p:spPr>
            <a:xfrm>
              <a:off x="5257753" y="1832182"/>
              <a:ext cx="21128" cy="31389"/>
            </a:xfrm>
            <a:custGeom>
              <a:avLst/>
              <a:gdLst/>
              <a:ahLst/>
              <a:cxnLst/>
              <a:rect l="l" t="t" r="r" b="b"/>
              <a:pathLst>
                <a:path w="906" h="1346" extrusionOk="0">
                  <a:moveTo>
                    <a:pt x="691" y="643"/>
                  </a:moveTo>
                  <a:lnTo>
                    <a:pt x="691" y="643"/>
                  </a:lnTo>
                  <a:cubicBezTo>
                    <a:pt x="703" y="798"/>
                    <a:pt x="679" y="941"/>
                    <a:pt x="608" y="1060"/>
                  </a:cubicBezTo>
                  <a:cubicBezTo>
                    <a:pt x="596" y="1072"/>
                    <a:pt x="596" y="1084"/>
                    <a:pt x="608" y="1096"/>
                  </a:cubicBezTo>
                  <a:cubicBezTo>
                    <a:pt x="608" y="1108"/>
                    <a:pt x="620" y="1119"/>
                    <a:pt x="632" y="1119"/>
                  </a:cubicBezTo>
                  <a:cubicBezTo>
                    <a:pt x="679" y="1119"/>
                    <a:pt x="727" y="1108"/>
                    <a:pt x="763" y="1084"/>
                  </a:cubicBezTo>
                  <a:lnTo>
                    <a:pt x="763" y="1084"/>
                  </a:lnTo>
                  <a:lnTo>
                    <a:pt x="727" y="1119"/>
                  </a:lnTo>
                  <a:cubicBezTo>
                    <a:pt x="679" y="1203"/>
                    <a:pt x="596" y="1250"/>
                    <a:pt x="501" y="1274"/>
                  </a:cubicBezTo>
                  <a:lnTo>
                    <a:pt x="441" y="1274"/>
                  </a:lnTo>
                  <a:cubicBezTo>
                    <a:pt x="334" y="1250"/>
                    <a:pt x="251" y="1191"/>
                    <a:pt x="179" y="1108"/>
                  </a:cubicBezTo>
                  <a:cubicBezTo>
                    <a:pt x="156" y="1072"/>
                    <a:pt x="132" y="1036"/>
                    <a:pt x="108" y="1012"/>
                  </a:cubicBezTo>
                  <a:lnTo>
                    <a:pt x="108" y="1012"/>
                  </a:lnTo>
                  <a:cubicBezTo>
                    <a:pt x="168" y="1063"/>
                    <a:pt x="246" y="1113"/>
                    <a:pt x="290" y="1113"/>
                  </a:cubicBezTo>
                  <a:cubicBezTo>
                    <a:pt x="298" y="1113"/>
                    <a:pt x="305" y="1111"/>
                    <a:pt x="310" y="1108"/>
                  </a:cubicBezTo>
                  <a:cubicBezTo>
                    <a:pt x="322" y="1108"/>
                    <a:pt x="346" y="1108"/>
                    <a:pt x="346" y="1096"/>
                  </a:cubicBezTo>
                  <a:cubicBezTo>
                    <a:pt x="346" y="1084"/>
                    <a:pt x="346" y="1072"/>
                    <a:pt x="346" y="1072"/>
                  </a:cubicBezTo>
                  <a:cubicBezTo>
                    <a:pt x="346" y="988"/>
                    <a:pt x="334" y="846"/>
                    <a:pt x="322" y="715"/>
                  </a:cubicBezTo>
                  <a:lnTo>
                    <a:pt x="322" y="715"/>
                  </a:lnTo>
                  <a:cubicBezTo>
                    <a:pt x="358" y="810"/>
                    <a:pt x="394" y="905"/>
                    <a:pt x="418" y="1000"/>
                  </a:cubicBezTo>
                  <a:cubicBezTo>
                    <a:pt x="423" y="1021"/>
                    <a:pt x="439" y="1031"/>
                    <a:pt x="455" y="1031"/>
                  </a:cubicBezTo>
                  <a:cubicBezTo>
                    <a:pt x="476" y="1031"/>
                    <a:pt x="496" y="1015"/>
                    <a:pt x="489" y="988"/>
                  </a:cubicBezTo>
                  <a:cubicBezTo>
                    <a:pt x="481" y="938"/>
                    <a:pt x="472" y="865"/>
                    <a:pt x="464" y="781"/>
                  </a:cubicBezTo>
                  <a:lnTo>
                    <a:pt x="464" y="781"/>
                  </a:lnTo>
                  <a:cubicBezTo>
                    <a:pt x="474" y="837"/>
                    <a:pt x="491" y="891"/>
                    <a:pt x="513" y="941"/>
                  </a:cubicBezTo>
                  <a:cubicBezTo>
                    <a:pt x="513" y="947"/>
                    <a:pt x="519" y="950"/>
                    <a:pt x="526" y="950"/>
                  </a:cubicBezTo>
                  <a:cubicBezTo>
                    <a:pt x="534" y="950"/>
                    <a:pt x="543" y="947"/>
                    <a:pt x="549" y="941"/>
                  </a:cubicBezTo>
                  <a:cubicBezTo>
                    <a:pt x="572" y="941"/>
                    <a:pt x="632" y="893"/>
                    <a:pt x="691" y="643"/>
                  </a:cubicBezTo>
                  <a:close/>
                  <a:moveTo>
                    <a:pt x="489" y="0"/>
                  </a:moveTo>
                  <a:cubicBezTo>
                    <a:pt x="477" y="0"/>
                    <a:pt x="465" y="0"/>
                    <a:pt x="453" y="12"/>
                  </a:cubicBezTo>
                  <a:cubicBezTo>
                    <a:pt x="382" y="143"/>
                    <a:pt x="382" y="441"/>
                    <a:pt x="394" y="679"/>
                  </a:cubicBezTo>
                  <a:cubicBezTo>
                    <a:pt x="370" y="596"/>
                    <a:pt x="322" y="512"/>
                    <a:pt x="287" y="429"/>
                  </a:cubicBezTo>
                  <a:lnTo>
                    <a:pt x="275" y="417"/>
                  </a:lnTo>
                  <a:cubicBezTo>
                    <a:pt x="269" y="411"/>
                    <a:pt x="260" y="408"/>
                    <a:pt x="251" y="408"/>
                  </a:cubicBezTo>
                  <a:cubicBezTo>
                    <a:pt x="242" y="408"/>
                    <a:pt x="233" y="411"/>
                    <a:pt x="227" y="417"/>
                  </a:cubicBezTo>
                  <a:cubicBezTo>
                    <a:pt x="203" y="429"/>
                    <a:pt x="203" y="453"/>
                    <a:pt x="215" y="465"/>
                  </a:cubicBezTo>
                  <a:lnTo>
                    <a:pt x="227" y="488"/>
                  </a:lnTo>
                  <a:cubicBezTo>
                    <a:pt x="263" y="667"/>
                    <a:pt x="275" y="857"/>
                    <a:pt x="287" y="1048"/>
                  </a:cubicBezTo>
                  <a:cubicBezTo>
                    <a:pt x="203" y="988"/>
                    <a:pt x="132" y="929"/>
                    <a:pt x="72" y="869"/>
                  </a:cubicBezTo>
                  <a:cubicBezTo>
                    <a:pt x="60" y="857"/>
                    <a:pt x="48" y="852"/>
                    <a:pt x="38" y="852"/>
                  </a:cubicBezTo>
                  <a:cubicBezTo>
                    <a:pt x="28" y="852"/>
                    <a:pt x="19" y="857"/>
                    <a:pt x="13" y="869"/>
                  </a:cubicBezTo>
                  <a:cubicBezTo>
                    <a:pt x="1" y="881"/>
                    <a:pt x="1" y="893"/>
                    <a:pt x="13" y="917"/>
                  </a:cubicBezTo>
                  <a:cubicBezTo>
                    <a:pt x="13" y="917"/>
                    <a:pt x="13" y="929"/>
                    <a:pt x="13" y="941"/>
                  </a:cubicBezTo>
                  <a:cubicBezTo>
                    <a:pt x="13" y="941"/>
                    <a:pt x="13" y="953"/>
                    <a:pt x="13" y="965"/>
                  </a:cubicBezTo>
                  <a:cubicBezTo>
                    <a:pt x="25" y="988"/>
                    <a:pt x="37" y="1012"/>
                    <a:pt x="48" y="1036"/>
                  </a:cubicBezTo>
                  <a:cubicBezTo>
                    <a:pt x="72" y="1084"/>
                    <a:pt x="96" y="1119"/>
                    <a:pt x="132" y="1155"/>
                  </a:cubicBezTo>
                  <a:cubicBezTo>
                    <a:pt x="215" y="1250"/>
                    <a:pt x="310" y="1322"/>
                    <a:pt x="429" y="1346"/>
                  </a:cubicBezTo>
                  <a:lnTo>
                    <a:pt x="513" y="1346"/>
                  </a:lnTo>
                  <a:cubicBezTo>
                    <a:pt x="632" y="1322"/>
                    <a:pt x="727" y="1262"/>
                    <a:pt x="799" y="1179"/>
                  </a:cubicBezTo>
                  <a:cubicBezTo>
                    <a:pt x="882" y="1084"/>
                    <a:pt x="906" y="1012"/>
                    <a:pt x="906" y="965"/>
                  </a:cubicBezTo>
                  <a:cubicBezTo>
                    <a:pt x="894" y="953"/>
                    <a:pt x="894" y="941"/>
                    <a:pt x="882" y="929"/>
                  </a:cubicBezTo>
                  <a:lnTo>
                    <a:pt x="846" y="929"/>
                  </a:lnTo>
                  <a:cubicBezTo>
                    <a:pt x="834" y="941"/>
                    <a:pt x="822" y="953"/>
                    <a:pt x="822" y="965"/>
                  </a:cubicBezTo>
                  <a:cubicBezTo>
                    <a:pt x="799" y="1000"/>
                    <a:pt x="763" y="1024"/>
                    <a:pt x="715" y="1036"/>
                  </a:cubicBezTo>
                  <a:cubicBezTo>
                    <a:pt x="787" y="846"/>
                    <a:pt x="799" y="631"/>
                    <a:pt x="751" y="441"/>
                  </a:cubicBezTo>
                  <a:cubicBezTo>
                    <a:pt x="751" y="417"/>
                    <a:pt x="727" y="405"/>
                    <a:pt x="715" y="405"/>
                  </a:cubicBezTo>
                  <a:cubicBezTo>
                    <a:pt x="703" y="405"/>
                    <a:pt x="679" y="417"/>
                    <a:pt x="679" y="441"/>
                  </a:cubicBezTo>
                  <a:cubicBezTo>
                    <a:pt x="656" y="572"/>
                    <a:pt x="620" y="715"/>
                    <a:pt x="560" y="846"/>
                  </a:cubicBezTo>
                  <a:cubicBezTo>
                    <a:pt x="549" y="703"/>
                    <a:pt x="525" y="357"/>
                    <a:pt x="525" y="36"/>
                  </a:cubicBezTo>
                  <a:cubicBezTo>
                    <a:pt x="525" y="12"/>
                    <a:pt x="513" y="0"/>
                    <a:pt x="4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9" name="Google Shape;2689;p53"/>
            <p:cNvSpPr/>
            <p:nvPr/>
          </p:nvSpPr>
          <p:spPr>
            <a:xfrm>
              <a:off x="5226645" y="1836893"/>
              <a:ext cx="16977" cy="26118"/>
            </a:xfrm>
            <a:custGeom>
              <a:avLst/>
              <a:gdLst/>
              <a:ahLst/>
              <a:cxnLst/>
              <a:rect l="l" t="t" r="r" b="b"/>
              <a:pathLst>
                <a:path w="728" h="1120" extrusionOk="0">
                  <a:moveTo>
                    <a:pt x="180" y="358"/>
                  </a:moveTo>
                  <a:cubicBezTo>
                    <a:pt x="183" y="364"/>
                    <a:pt x="187" y="370"/>
                    <a:pt x="190" y="376"/>
                  </a:cubicBezTo>
                  <a:lnTo>
                    <a:pt x="190" y="376"/>
                  </a:lnTo>
                  <a:cubicBezTo>
                    <a:pt x="187" y="368"/>
                    <a:pt x="184" y="361"/>
                    <a:pt x="180" y="358"/>
                  </a:cubicBezTo>
                  <a:close/>
                  <a:moveTo>
                    <a:pt x="394" y="1"/>
                  </a:moveTo>
                  <a:cubicBezTo>
                    <a:pt x="287" y="191"/>
                    <a:pt x="370" y="834"/>
                    <a:pt x="370" y="834"/>
                  </a:cubicBezTo>
                  <a:cubicBezTo>
                    <a:pt x="325" y="674"/>
                    <a:pt x="268" y="515"/>
                    <a:pt x="190" y="376"/>
                  </a:cubicBezTo>
                  <a:lnTo>
                    <a:pt x="190" y="376"/>
                  </a:lnTo>
                  <a:cubicBezTo>
                    <a:pt x="231" y="478"/>
                    <a:pt x="251" y="906"/>
                    <a:pt x="251" y="906"/>
                  </a:cubicBezTo>
                  <a:cubicBezTo>
                    <a:pt x="249" y="910"/>
                    <a:pt x="245" y="912"/>
                    <a:pt x="239" y="912"/>
                  </a:cubicBezTo>
                  <a:cubicBezTo>
                    <a:pt x="186" y="912"/>
                    <a:pt x="1" y="738"/>
                    <a:pt x="1" y="738"/>
                  </a:cubicBezTo>
                  <a:lnTo>
                    <a:pt x="1" y="738"/>
                  </a:lnTo>
                  <a:cubicBezTo>
                    <a:pt x="1" y="738"/>
                    <a:pt x="1" y="739"/>
                    <a:pt x="1" y="739"/>
                  </a:cubicBezTo>
                  <a:cubicBezTo>
                    <a:pt x="13" y="751"/>
                    <a:pt x="13" y="786"/>
                    <a:pt x="13" y="798"/>
                  </a:cubicBezTo>
                  <a:cubicBezTo>
                    <a:pt x="25" y="810"/>
                    <a:pt x="25" y="834"/>
                    <a:pt x="37" y="846"/>
                  </a:cubicBezTo>
                  <a:cubicBezTo>
                    <a:pt x="61" y="882"/>
                    <a:pt x="85" y="917"/>
                    <a:pt x="108" y="953"/>
                  </a:cubicBezTo>
                  <a:cubicBezTo>
                    <a:pt x="180" y="1025"/>
                    <a:pt x="263" y="1084"/>
                    <a:pt x="359" y="1108"/>
                  </a:cubicBezTo>
                  <a:cubicBezTo>
                    <a:pt x="382" y="1108"/>
                    <a:pt x="394" y="1120"/>
                    <a:pt x="418" y="1120"/>
                  </a:cubicBezTo>
                  <a:cubicBezTo>
                    <a:pt x="513" y="1096"/>
                    <a:pt x="585" y="1048"/>
                    <a:pt x="644" y="965"/>
                  </a:cubicBezTo>
                  <a:cubicBezTo>
                    <a:pt x="668" y="929"/>
                    <a:pt x="728" y="858"/>
                    <a:pt x="728" y="810"/>
                  </a:cubicBezTo>
                  <a:cubicBezTo>
                    <a:pt x="716" y="810"/>
                    <a:pt x="716" y="822"/>
                    <a:pt x="716" y="822"/>
                  </a:cubicBezTo>
                  <a:cubicBezTo>
                    <a:pt x="668" y="906"/>
                    <a:pt x="537" y="917"/>
                    <a:pt x="537" y="917"/>
                  </a:cubicBezTo>
                  <a:cubicBezTo>
                    <a:pt x="680" y="691"/>
                    <a:pt x="597" y="358"/>
                    <a:pt x="597" y="358"/>
                  </a:cubicBezTo>
                  <a:lnTo>
                    <a:pt x="597" y="358"/>
                  </a:lnTo>
                  <a:cubicBezTo>
                    <a:pt x="513" y="751"/>
                    <a:pt x="442" y="775"/>
                    <a:pt x="442" y="775"/>
                  </a:cubicBezTo>
                  <a:cubicBezTo>
                    <a:pt x="394" y="727"/>
                    <a:pt x="394" y="1"/>
                    <a:pt x="394" y="1"/>
                  </a:cubicBezTo>
                  <a:close/>
                </a:path>
              </a:pathLst>
            </a:custGeom>
            <a:solidFill>
              <a:srgbClr val="11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0" name="Google Shape;2690;p53"/>
            <p:cNvSpPr/>
            <p:nvPr/>
          </p:nvSpPr>
          <p:spPr>
            <a:xfrm>
              <a:off x="5225828" y="1835936"/>
              <a:ext cx="18353" cy="27634"/>
            </a:xfrm>
            <a:custGeom>
              <a:avLst/>
              <a:gdLst/>
              <a:ahLst/>
              <a:cxnLst/>
              <a:rect l="l" t="t" r="r" b="b"/>
              <a:pathLst>
                <a:path w="787" h="1185" extrusionOk="0">
                  <a:moveTo>
                    <a:pt x="608" y="601"/>
                  </a:moveTo>
                  <a:cubicBezTo>
                    <a:pt x="620" y="720"/>
                    <a:pt x="596" y="827"/>
                    <a:pt x="536" y="935"/>
                  </a:cubicBezTo>
                  <a:cubicBezTo>
                    <a:pt x="524" y="947"/>
                    <a:pt x="524" y="958"/>
                    <a:pt x="536" y="970"/>
                  </a:cubicBezTo>
                  <a:cubicBezTo>
                    <a:pt x="536" y="979"/>
                    <a:pt x="542" y="987"/>
                    <a:pt x="554" y="987"/>
                  </a:cubicBezTo>
                  <a:cubicBezTo>
                    <a:pt x="559" y="987"/>
                    <a:pt x="565" y="986"/>
                    <a:pt x="572" y="982"/>
                  </a:cubicBezTo>
                  <a:cubicBezTo>
                    <a:pt x="596" y="982"/>
                    <a:pt x="632" y="982"/>
                    <a:pt x="655" y="970"/>
                  </a:cubicBezTo>
                  <a:lnTo>
                    <a:pt x="655" y="970"/>
                  </a:lnTo>
                  <a:lnTo>
                    <a:pt x="644" y="982"/>
                  </a:lnTo>
                  <a:cubicBezTo>
                    <a:pt x="596" y="1054"/>
                    <a:pt x="524" y="1089"/>
                    <a:pt x="441" y="1113"/>
                  </a:cubicBezTo>
                  <a:lnTo>
                    <a:pt x="394" y="1113"/>
                  </a:lnTo>
                  <a:cubicBezTo>
                    <a:pt x="286" y="1077"/>
                    <a:pt x="191" y="1006"/>
                    <a:pt x="120" y="899"/>
                  </a:cubicBezTo>
                  <a:lnTo>
                    <a:pt x="120" y="899"/>
                  </a:lnTo>
                  <a:cubicBezTo>
                    <a:pt x="179" y="958"/>
                    <a:pt x="239" y="994"/>
                    <a:pt x="274" y="994"/>
                  </a:cubicBezTo>
                  <a:cubicBezTo>
                    <a:pt x="298" y="994"/>
                    <a:pt x="310" y="982"/>
                    <a:pt x="310" y="970"/>
                  </a:cubicBezTo>
                  <a:cubicBezTo>
                    <a:pt x="322" y="958"/>
                    <a:pt x="322" y="958"/>
                    <a:pt x="322" y="947"/>
                  </a:cubicBezTo>
                  <a:cubicBezTo>
                    <a:pt x="322" y="875"/>
                    <a:pt x="310" y="780"/>
                    <a:pt x="298" y="673"/>
                  </a:cubicBezTo>
                  <a:lnTo>
                    <a:pt x="298" y="673"/>
                  </a:lnTo>
                  <a:cubicBezTo>
                    <a:pt x="322" y="732"/>
                    <a:pt x="346" y="804"/>
                    <a:pt x="370" y="887"/>
                  </a:cubicBezTo>
                  <a:cubicBezTo>
                    <a:pt x="375" y="908"/>
                    <a:pt x="392" y="917"/>
                    <a:pt x="408" y="917"/>
                  </a:cubicBezTo>
                  <a:cubicBezTo>
                    <a:pt x="428" y="917"/>
                    <a:pt x="448" y="902"/>
                    <a:pt x="441" y="875"/>
                  </a:cubicBezTo>
                  <a:cubicBezTo>
                    <a:pt x="441" y="851"/>
                    <a:pt x="429" y="827"/>
                    <a:pt x="429" y="792"/>
                  </a:cubicBezTo>
                  <a:lnTo>
                    <a:pt x="429" y="792"/>
                  </a:lnTo>
                  <a:cubicBezTo>
                    <a:pt x="441" y="816"/>
                    <a:pt x="441" y="827"/>
                    <a:pt x="453" y="839"/>
                  </a:cubicBezTo>
                  <a:cubicBezTo>
                    <a:pt x="461" y="839"/>
                    <a:pt x="469" y="845"/>
                    <a:pt x="477" y="845"/>
                  </a:cubicBezTo>
                  <a:cubicBezTo>
                    <a:pt x="481" y="845"/>
                    <a:pt x="485" y="843"/>
                    <a:pt x="489" y="839"/>
                  </a:cubicBezTo>
                  <a:cubicBezTo>
                    <a:pt x="513" y="839"/>
                    <a:pt x="560" y="792"/>
                    <a:pt x="608" y="601"/>
                  </a:cubicBezTo>
                  <a:close/>
                  <a:moveTo>
                    <a:pt x="423" y="1"/>
                  </a:moveTo>
                  <a:cubicBezTo>
                    <a:pt x="410" y="1"/>
                    <a:pt x="402" y="9"/>
                    <a:pt x="394" y="18"/>
                  </a:cubicBezTo>
                  <a:cubicBezTo>
                    <a:pt x="334" y="196"/>
                    <a:pt x="322" y="387"/>
                    <a:pt x="346" y="577"/>
                  </a:cubicBezTo>
                  <a:cubicBezTo>
                    <a:pt x="322" y="506"/>
                    <a:pt x="286" y="446"/>
                    <a:pt x="251" y="387"/>
                  </a:cubicBezTo>
                  <a:cubicBezTo>
                    <a:pt x="251" y="375"/>
                    <a:pt x="251" y="375"/>
                    <a:pt x="251" y="375"/>
                  </a:cubicBezTo>
                  <a:cubicBezTo>
                    <a:pt x="245" y="369"/>
                    <a:pt x="236" y="366"/>
                    <a:pt x="227" y="366"/>
                  </a:cubicBezTo>
                  <a:cubicBezTo>
                    <a:pt x="218" y="366"/>
                    <a:pt x="209" y="369"/>
                    <a:pt x="203" y="375"/>
                  </a:cubicBezTo>
                  <a:cubicBezTo>
                    <a:pt x="191" y="387"/>
                    <a:pt x="179" y="399"/>
                    <a:pt x="191" y="423"/>
                  </a:cubicBezTo>
                  <a:lnTo>
                    <a:pt x="191" y="435"/>
                  </a:lnTo>
                  <a:cubicBezTo>
                    <a:pt x="227" y="589"/>
                    <a:pt x="239" y="744"/>
                    <a:pt x="251" y="911"/>
                  </a:cubicBezTo>
                  <a:cubicBezTo>
                    <a:pt x="179" y="863"/>
                    <a:pt x="120" y="816"/>
                    <a:pt x="60" y="756"/>
                  </a:cubicBezTo>
                  <a:cubicBezTo>
                    <a:pt x="54" y="750"/>
                    <a:pt x="45" y="747"/>
                    <a:pt x="36" y="747"/>
                  </a:cubicBezTo>
                  <a:cubicBezTo>
                    <a:pt x="27" y="747"/>
                    <a:pt x="18" y="750"/>
                    <a:pt x="13" y="756"/>
                  </a:cubicBezTo>
                  <a:cubicBezTo>
                    <a:pt x="1" y="768"/>
                    <a:pt x="1" y="792"/>
                    <a:pt x="13" y="804"/>
                  </a:cubicBezTo>
                  <a:cubicBezTo>
                    <a:pt x="13" y="816"/>
                    <a:pt x="13" y="816"/>
                    <a:pt x="13" y="827"/>
                  </a:cubicBezTo>
                  <a:cubicBezTo>
                    <a:pt x="13" y="827"/>
                    <a:pt x="13" y="839"/>
                    <a:pt x="13" y="851"/>
                  </a:cubicBezTo>
                  <a:cubicBezTo>
                    <a:pt x="24" y="875"/>
                    <a:pt x="36" y="899"/>
                    <a:pt x="36" y="911"/>
                  </a:cubicBezTo>
                  <a:cubicBezTo>
                    <a:pt x="60" y="958"/>
                    <a:pt x="84" y="994"/>
                    <a:pt x="120" y="1018"/>
                  </a:cubicBezTo>
                  <a:cubicBezTo>
                    <a:pt x="191" y="1101"/>
                    <a:pt x="286" y="1161"/>
                    <a:pt x="382" y="1185"/>
                  </a:cubicBezTo>
                  <a:lnTo>
                    <a:pt x="453" y="1185"/>
                  </a:lnTo>
                  <a:cubicBezTo>
                    <a:pt x="548" y="1161"/>
                    <a:pt x="644" y="1113"/>
                    <a:pt x="703" y="1030"/>
                  </a:cubicBezTo>
                  <a:cubicBezTo>
                    <a:pt x="763" y="982"/>
                    <a:pt x="786" y="911"/>
                    <a:pt x="786" y="839"/>
                  </a:cubicBezTo>
                  <a:cubicBezTo>
                    <a:pt x="786" y="822"/>
                    <a:pt x="774" y="811"/>
                    <a:pt x="757" y="811"/>
                  </a:cubicBezTo>
                  <a:cubicBezTo>
                    <a:pt x="752" y="811"/>
                    <a:pt x="745" y="812"/>
                    <a:pt x="739" y="816"/>
                  </a:cubicBezTo>
                  <a:cubicBezTo>
                    <a:pt x="727" y="827"/>
                    <a:pt x="715" y="827"/>
                    <a:pt x="715" y="839"/>
                  </a:cubicBezTo>
                  <a:cubicBezTo>
                    <a:pt x="691" y="875"/>
                    <a:pt x="667" y="887"/>
                    <a:pt x="644" y="899"/>
                  </a:cubicBezTo>
                  <a:cubicBezTo>
                    <a:pt x="703" y="732"/>
                    <a:pt x="703" y="554"/>
                    <a:pt x="667" y="387"/>
                  </a:cubicBezTo>
                  <a:cubicBezTo>
                    <a:pt x="655" y="375"/>
                    <a:pt x="644" y="363"/>
                    <a:pt x="632" y="363"/>
                  </a:cubicBezTo>
                  <a:cubicBezTo>
                    <a:pt x="608" y="363"/>
                    <a:pt x="596" y="375"/>
                    <a:pt x="596" y="387"/>
                  </a:cubicBezTo>
                  <a:cubicBezTo>
                    <a:pt x="572" y="506"/>
                    <a:pt x="536" y="613"/>
                    <a:pt x="501" y="720"/>
                  </a:cubicBezTo>
                  <a:cubicBezTo>
                    <a:pt x="477" y="589"/>
                    <a:pt x="465" y="304"/>
                    <a:pt x="465" y="42"/>
                  </a:cubicBezTo>
                  <a:cubicBezTo>
                    <a:pt x="465" y="18"/>
                    <a:pt x="453" y="6"/>
                    <a:pt x="441" y="6"/>
                  </a:cubicBezTo>
                  <a:cubicBezTo>
                    <a:pt x="434" y="2"/>
                    <a:pt x="428" y="1"/>
                    <a:pt x="4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1" name="Google Shape;2691;p53"/>
            <p:cNvSpPr/>
            <p:nvPr/>
          </p:nvSpPr>
          <p:spPr>
            <a:xfrm>
              <a:off x="5343267" y="1696415"/>
              <a:ext cx="164966" cy="48039"/>
            </a:xfrm>
            <a:custGeom>
              <a:avLst/>
              <a:gdLst/>
              <a:ahLst/>
              <a:cxnLst/>
              <a:rect l="l" t="t" r="r" b="b"/>
              <a:pathLst>
                <a:path w="7074" h="2060" extrusionOk="0">
                  <a:moveTo>
                    <a:pt x="3537" y="0"/>
                  </a:moveTo>
                  <a:cubicBezTo>
                    <a:pt x="1584" y="0"/>
                    <a:pt x="1" y="464"/>
                    <a:pt x="1" y="1024"/>
                  </a:cubicBezTo>
                  <a:cubicBezTo>
                    <a:pt x="1" y="1596"/>
                    <a:pt x="1584" y="2060"/>
                    <a:pt x="3537" y="2060"/>
                  </a:cubicBezTo>
                  <a:cubicBezTo>
                    <a:pt x="5490" y="2060"/>
                    <a:pt x="7073" y="1596"/>
                    <a:pt x="7073" y="1024"/>
                  </a:cubicBezTo>
                  <a:cubicBezTo>
                    <a:pt x="7073" y="464"/>
                    <a:pt x="5490" y="0"/>
                    <a:pt x="3537"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2" name="Google Shape;2692;p53"/>
            <p:cNvSpPr/>
            <p:nvPr/>
          </p:nvSpPr>
          <p:spPr>
            <a:xfrm>
              <a:off x="5342451" y="1695575"/>
              <a:ext cx="166598" cy="49718"/>
            </a:xfrm>
            <a:custGeom>
              <a:avLst/>
              <a:gdLst/>
              <a:ahLst/>
              <a:cxnLst/>
              <a:rect l="l" t="t" r="r" b="b"/>
              <a:pathLst>
                <a:path w="7144" h="2132" extrusionOk="0">
                  <a:moveTo>
                    <a:pt x="3572" y="72"/>
                  </a:moveTo>
                  <a:lnTo>
                    <a:pt x="3572" y="84"/>
                  </a:lnTo>
                  <a:cubicBezTo>
                    <a:pt x="5465" y="84"/>
                    <a:pt x="7073" y="524"/>
                    <a:pt x="7073" y="1072"/>
                  </a:cubicBezTo>
                  <a:cubicBezTo>
                    <a:pt x="7073" y="1608"/>
                    <a:pt x="5465" y="2060"/>
                    <a:pt x="3572" y="2060"/>
                  </a:cubicBezTo>
                  <a:cubicBezTo>
                    <a:pt x="1679" y="2060"/>
                    <a:pt x="72" y="1608"/>
                    <a:pt x="72" y="1072"/>
                  </a:cubicBezTo>
                  <a:cubicBezTo>
                    <a:pt x="72" y="524"/>
                    <a:pt x="1679" y="72"/>
                    <a:pt x="3572" y="72"/>
                  </a:cubicBezTo>
                  <a:close/>
                  <a:moveTo>
                    <a:pt x="3572" y="0"/>
                  </a:moveTo>
                  <a:cubicBezTo>
                    <a:pt x="1572" y="0"/>
                    <a:pt x="0" y="465"/>
                    <a:pt x="0" y="1072"/>
                  </a:cubicBezTo>
                  <a:cubicBezTo>
                    <a:pt x="0" y="1667"/>
                    <a:pt x="1572" y="2132"/>
                    <a:pt x="3572" y="2132"/>
                  </a:cubicBezTo>
                  <a:cubicBezTo>
                    <a:pt x="5584" y="2132"/>
                    <a:pt x="7144" y="1667"/>
                    <a:pt x="7144" y="1072"/>
                  </a:cubicBezTo>
                  <a:cubicBezTo>
                    <a:pt x="7144" y="465"/>
                    <a:pt x="5572" y="0"/>
                    <a:pt x="3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3" name="Google Shape;2693;p53"/>
            <p:cNvSpPr/>
            <p:nvPr/>
          </p:nvSpPr>
          <p:spPr>
            <a:xfrm>
              <a:off x="5354111" y="1703340"/>
              <a:ext cx="138847" cy="33907"/>
            </a:xfrm>
            <a:custGeom>
              <a:avLst/>
              <a:gdLst/>
              <a:ahLst/>
              <a:cxnLst/>
              <a:rect l="l" t="t" r="r" b="b"/>
              <a:pathLst>
                <a:path w="5954" h="1454" extrusionOk="0">
                  <a:moveTo>
                    <a:pt x="2977" y="1"/>
                  </a:moveTo>
                  <a:cubicBezTo>
                    <a:pt x="1334" y="1"/>
                    <a:pt x="0" y="334"/>
                    <a:pt x="0" y="727"/>
                  </a:cubicBezTo>
                  <a:cubicBezTo>
                    <a:pt x="0" y="1132"/>
                    <a:pt x="1334" y="1453"/>
                    <a:pt x="2977" y="1453"/>
                  </a:cubicBezTo>
                  <a:cubicBezTo>
                    <a:pt x="4620" y="1453"/>
                    <a:pt x="5953" y="1132"/>
                    <a:pt x="5953" y="727"/>
                  </a:cubicBezTo>
                  <a:cubicBezTo>
                    <a:pt x="5953" y="334"/>
                    <a:pt x="4620" y="1"/>
                    <a:pt x="2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4" name="Google Shape;2694;p53"/>
            <p:cNvSpPr/>
            <p:nvPr/>
          </p:nvSpPr>
          <p:spPr>
            <a:xfrm>
              <a:off x="5353551" y="1702781"/>
              <a:ext cx="140526" cy="35563"/>
            </a:xfrm>
            <a:custGeom>
              <a:avLst/>
              <a:gdLst/>
              <a:ahLst/>
              <a:cxnLst/>
              <a:rect l="l" t="t" r="r" b="b"/>
              <a:pathLst>
                <a:path w="6026" h="1525" extrusionOk="0">
                  <a:moveTo>
                    <a:pt x="3013" y="72"/>
                  </a:moveTo>
                  <a:cubicBezTo>
                    <a:pt x="4763" y="72"/>
                    <a:pt x="5942" y="430"/>
                    <a:pt x="5942" y="763"/>
                  </a:cubicBezTo>
                  <a:cubicBezTo>
                    <a:pt x="5942" y="1096"/>
                    <a:pt x="4763" y="1442"/>
                    <a:pt x="3013" y="1442"/>
                  </a:cubicBezTo>
                  <a:cubicBezTo>
                    <a:pt x="1251" y="1442"/>
                    <a:pt x="72" y="1084"/>
                    <a:pt x="72" y="763"/>
                  </a:cubicBezTo>
                  <a:cubicBezTo>
                    <a:pt x="72" y="430"/>
                    <a:pt x="1251" y="72"/>
                    <a:pt x="3013" y="72"/>
                  </a:cubicBezTo>
                  <a:close/>
                  <a:moveTo>
                    <a:pt x="3013" y="1"/>
                  </a:moveTo>
                  <a:cubicBezTo>
                    <a:pt x="1524" y="1"/>
                    <a:pt x="0" y="275"/>
                    <a:pt x="0" y="763"/>
                  </a:cubicBezTo>
                  <a:cubicBezTo>
                    <a:pt x="0" y="1239"/>
                    <a:pt x="1524" y="1525"/>
                    <a:pt x="3013" y="1525"/>
                  </a:cubicBezTo>
                  <a:cubicBezTo>
                    <a:pt x="4477" y="1525"/>
                    <a:pt x="6025" y="1239"/>
                    <a:pt x="6025" y="763"/>
                  </a:cubicBezTo>
                  <a:cubicBezTo>
                    <a:pt x="6025" y="275"/>
                    <a:pt x="4489" y="1"/>
                    <a:pt x="30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5" name="Google Shape;2695;p53"/>
            <p:cNvSpPr/>
            <p:nvPr/>
          </p:nvSpPr>
          <p:spPr>
            <a:xfrm>
              <a:off x="5356326" y="1873551"/>
              <a:ext cx="137471" cy="28054"/>
            </a:xfrm>
            <a:custGeom>
              <a:avLst/>
              <a:gdLst/>
              <a:ahLst/>
              <a:cxnLst/>
              <a:rect l="l" t="t" r="r" b="b"/>
              <a:pathLst>
                <a:path w="5895" h="1203" extrusionOk="0">
                  <a:moveTo>
                    <a:pt x="2953" y="72"/>
                  </a:moveTo>
                  <a:cubicBezTo>
                    <a:pt x="4644" y="72"/>
                    <a:pt x="5823" y="346"/>
                    <a:pt x="5823" y="596"/>
                  </a:cubicBezTo>
                  <a:cubicBezTo>
                    <a:pt x="5823" y="846"/>
                    <a:pt x="4644" y="1131"/>
                    <a:pt x="2953" y="1131"/>
                  </a:cubicBezTo>
                  <a:cubicBezTo>
                    <a:pt x="1263" y="1131"/>
                    <a:pt x="72" y="846"/>
                    <a:pt x="72" y="596"/>
                  </a:cubicBezTo>
                  <a:cubicBezTo>
                    <a:pt x="72" y="346"/>
                    <a:pt x="1263" y="72"/>
                    <a:pt x="2953" y="72"/>
                  </a:cubicBezTo>
                  <a:close/>
                  <a:moveTo>
                    <a:pt x="2953" y="0"/>
                  </a:moveTo>
                  <a:cubicBezTo>
                    <a:pt x="1525" y="0"/>
                    <a:pt x="1" y="215"/>
                    <a:pt x="1" y="607"/>
                  </a:cubicBezTo>
                  <a:cubicBezTo>
                    <a:pt x="1" y="988"/>
                    <a:pt x="1525" y="1203"/>
                    <a:pt x="2953" y="1203"/>
                  </a:cubicBezTo>
                  <a:cubicBezTo>
                    <a:pt x="4382" y="1203"/>
                    <a:pt x="5894" y="1000"/>
                    <a:pt x="5894" y="607"/>
                  </a:cubicBezTo>
                  <a:cubicBezTo>
                    <a:pt x="5894" y="215"/>
                    <a:pt x="4382" y="0"/>
                    <a:pt x="29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6" name="Google Shape;2696;p53"/>
            <p:cNvSpPr/>
            <p:nvPr/>
          </p:nvSpPr>
          <p:spPr>
            <a:xfrm>
              <a:off x="5343547" y="1867441"/>
              <a:ext cx="166062" cy="70823"/>
            </a:xfrm>
            <a:custGeom>
              <a:avLst/>
              <a:gdLst/>
              <a:ahLst/>
              <a:cxnLst/>
              <a:rect l="l" t="t" r="r" b="b"/>
              <a:pathLst>
                <a:path w="7121" h="3037" extrusionOk="0">
                  <a:moveTo>
                    <a:pt x="7121" y="2072"/>
                  </a:moveTo>
                  <a:lnTo>
                    <a:pt x="7121" y="2072"/>
                  </a:lnTo>
                  <a:cubicBezTo>
                    <a:pt x="7121" y="2072"/>
                    <a:pt x="7121" y="2072"/>
                    <a:pt x="7121" y="2072"/>
                  </a:cubicBezTo>
                  <a:lnTo>
                    <a:pt x="7121" y="2072"/>
                  </a:lnTo>
                  <a:cubicBezTo>
                    <a:pt x="7121" y="2072"/>
                    <a:pt x="7121" y="2072"/>
                    <a:pt x="7121" y="2072"/>
                  </a:cubicBezTo>
                  <a:close/>
                  <a:moveTo>
                    <a:pt x="3501" y="0"/>
                  </a:moveTo>
                  <a:cubicBezTo>
                    <a:pt x="1894" y="0"/>
                    <a:pt x="596" y="310"/>
                    <a:pt x="596" y="691"/>
                  </a:cubicBezTo>
                  <a:cubicBezTo>
                    <a:pt x="596" y="691"/>
                    <a:pt x="13" y="1441"/>
                    <a:pt x="1" y="2072"/>
                  </a:cubicBezTo>
                  <a:cubicBezTo>
                    <a:pt x="1" y="2072"/>
                    <a:pt x="846" y="2846"/>
                    <a:pt x="3549" y="3036"/>
                  </a:cubicBezTo>
                  <a:cubicBezTo>
                    <a:pt x="3549" y="3036"/>
                    <a:pt x="6013" y="2870"/>
                    <a:pt x="7121" y="2072"/>
                  </a:cubicBezTo>
                  <a:lnTo>
                    <a:pt x="7121" y="2072"/>
                  </a:lnTo>
                  <a:cubicBezTo>
                    <a:pt x="7121" y="2072"/>
                    <a:pt x="7121" y="2072"/>
                    <a:pt x="7121" y="2072"/>
                  </a:cubicBezTo>
                  <a:cubicBezTo>
                    <a:pt x="7105" y="2072"/>
                    <a:pt x="6703" y="726"/>
                    <a:pt x="6418" y="691"/>
                  </a:cubicBezTo>
                  <a:cubicBezTo>
                    <a:pt x="6418" y="405"/>
                    <a:pt x="5109" y="0"/>
                    <a:pt x="3501" y="0"/>
                  </a:cubicBez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7" name="Google Shape;2697;p53"/>
            <p:cNvSpPr/>
            <p:nvPr/>
          </p:nvSpPr>
          <p:spPr>
            <a:xfrm>
              <a:off x="5342731" y="1866602"/>
              <a:ext cx="167717" cy="72502"/>
            </a:xfrm>
            <a:custGeom>
              <a:avLst/>
              <a:gdLst/>
              <a:ahLst/>
              <a:cxnLst/>
              <a:rect l="l" t="t" r="r" b="b"/>
              <a:pathLst>
                <a:path w="7192" h="3109" extrusionOk="0">
                  <a:moveTo>
                    <a:pt x="3536" y="84"/>
                  </a:moveTo>
                  <a:cubicBezTo>
                    <a:pt x="5215" y="84"/>
                    <a:pt x="6406" y="501"/>
                    <a:pt x="6406" y="727"/>
                  </a:cubicBezTo>
                  <a:cubicBezTo>
                    <a:pt x="6406" y="739"/>
                    <a:pt x="6418" y="751"/>
                    <a:pt x="6441" y="763"/>
                  </a:cubicBezTo>
                  <a:cubicBezTo>
                    <a:pt x="6632" y="786"/>
                    <a:pt x="6941" y="1584"/>
                    <a:pt x="7108" y="2096"/>
                  </a:cubicBezTo>
                  <a:cubicBezTo>
                    <a:pt x="6013" y="2858"/>
                    <a:pt x="3596" y="3037"/>
                    <a:pt x="3584" y="3037"/>
                  </a:cubicBezTo>
                  <a:cubicBezTo>
                    <a:pt x="1107" y="2858"/>
                    <a:pt x="179" y="2191"/>
                    <a:pt x="60" y="2096"/>
                  </a:cubicBezTo>
                  <a:cubicBezTo>
                    <a:pt x="95" y="1477"/>
                    <a:pt x="643" y="751"/>
                    <a:pt x="655" y="751"/>
                  </a:cubicBezTo>
                  <a:cubicBezTo>
                    <a:pt x="667" y="739"/>
                    <a:pt x="667" y="727"/>
                    <a:pt x="655" y="727"/>
                  </a:cubicBezTo>
                  <a:cubicBezTo>
                    <a:pt x="655" y="417"/>
                    <a:pt x="1810" y="84"/>
                    <a:pt x="3536" y="84"/>
                  </a:cubicBezTo>
                  <a:close/>
                  <a:moveTo>
                    <a:pt x="3536" y="1"/>
                  </a:moveTo>
                  <a:cubicBezTo>
                    <a:pt x="2096" y="1"/>
                    <a:pt x="619" y="263"/>
                    <a:pt x="595" y="715"/>
                  </a:cubicBezTo>
                  <a:cubicBezTo>
                    <a:pt x="524" y="798"/>
                    <a:pt x="12" y="1501"/>
                    <a:pt x="0" y="2108"/>
                  </a:cubicBezTo>
                  <a:cubicBezTo>
                    <a:pt x="0" y="2120"/>
                    <a:pt x="0" y="2132"/>
                    <a:pt x="12" y="2144"/>
                  </a:cubicBezTo>
                  <a:cubicBezTo>
                    <a:pt x="36" y="2168"/>
                    <a:pt x="881" y="2918"/>
                    <a:pt x="3584" y="3108"/>
                  </a:cubicBezTo>
                  <a:cubicBezTo>
                    <a:pt x="3608" y="3108"/>
                    <a:pt x="6072" y="2930"/>
                    <a:pt x="7168" y="2144"/>
                  </a:cubicBezTo>
                  <a:cubicBezTo>
                    <a:pt x="7192" y="2132"/>
                    <a:pt x="7192" y="2120"/>
                    <a:pt x="7192" y="2096"/>
                  </a:cubicBezTo>
                  <a:cubicBezTo>
                    <a:pt x="7144" y="1965"/>
                    <a:pt x="6775" y="798"/>
                    <a:pt x="6477" y="691"/>
                  </a:cubicBezTo>
                  <a:cubicBezTo>
                    <a:pt x="6394" y="370"/>
                    <a:pt x="5072" y="1"/>
                    <a:pt x="35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8" name="Google Shape;2698;p53"/>
            <p:cNvSpPr/>
            <p:nvPr/>
          </p:nvSpPr>
          <p:spPr>
            <a:xfrm>
              <a:off x="5339396" y="1720550"/>
              <a:ext cx="174667" cy="56108"/>
            </a:xfrm>
            <a:custGeom>
              <a:avLst/>
              <a:gdLst/>
              <a:ahLst/>
              <a:cxnLst/>
              <a:rect l="l" t="t" r="r" b="b"/>
              <a:pathLst>
                <a:path w="7490" h="2406" extrusionOk="0">
                  <a:moveTo>
                    <a:pt x="7239" y="1"/>
                  </a:moveTo>
                  <a:cubicBezTo>
                    <a:pt x="7144" y="596"/>
                    <a:pt x="5656" y="1025"/>
                    <a:pt x="3703" y="1025"/>
                  </a:cubicBezTo>
                  <a:cubicBezTo>
                    <a:pt x="1750" y="1025"/>
                    <a:pt x="167" y="561"/>
                    <a:pt x="167" y="1"/>
                  </a:cubicBezTo>
                  <a:lnTo>
                    <a:pt x="167" y="1"/>
                  </a:lnTo>
                  <a:cubicBezTo>
                    <a:pt x="167" y="1"/>
                    <a:pt x="0" y="608"/>
                    <a:pt x="631" y="1787"/>
                  </a:cubicBezTo>
                  <a:cubicBezTo>
                    <a:pt x="631" y="1787"/>
                    <a:pt x="1715" y="2406"/>
                    <a:pt x="3703" y="2406"/>
                  </a:cubicBezTo>
                  <a:cubicBezTo>
                    <a:pt x="5691" y="2406"/>
                    <a:pt x="6739" y="1834"/>
                    <a:pt x="6739" y="1834"/>
                  </a:cubicBezTo>
                  <a:cubicBezTo>
                    <a:pt x="6739" y="1834"/>
                    <a:pt x="7489" y="727"/>
                    <a:pt x="7239" y="1"/>
                  </a:cubicBez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9" name="Google Shape;2699;p53"/>
            <p:cNvSpPr/>
            <p:nvPr/>
          </p:nvSpPr>
          <p:spPr>
            <a:xfrm>
              <a:off x="5338556" y="1719454"/>
              <a:ext cx="176323" cy="58043"/>
            </a:xfrm>
            <a:custGeom>
              <a:avLst/>
              <a:gdLst/>
              <a:ahLst/>
              <a:cxnLst/>
              <a:rect l="l" t="t" r="r" b="b"/>
              <a:pathLst>
                <a:path w="7561" h="2489" extrusionOk="0">
                  <a:moveTo>
                    <a:pt x="7275" y="179"/>
                  </a:moveTo>
                  <a:lnTo>
                    <a:pt x="7275" y="179"/>
                  </a:lnTo>
                  <a:cubicBezTo>
                    <a:pt x="7394" y="834"/>
                    <a:pt x="6811" y="1762"/>
                    <a:pt x="6751" y="1858"/>
                  </a:cubicBezTo>
                  <a:cubicBezTo>
                    <a:pt x="6644" y="1917"/>
                    <a:pt x="5596" y="2417"/>
                    <a:pt x="3739" y="2417"/>
                  </a:cubicBezTo>
                  <a:cubicBezTo>
                    <a:pt x="1882" y="2417"/>
                    <a:pt x="810" y="1870"/>
                    <a:pt x="691" y="1810"/>
                  </a:cubicBezTo>
                  <a:cubicBezTo>
                    <a:pt x="274" y="1024"/>
                    <a:pt x="215" y="488"/>
                    <a:pt x="215" y="238"/>
                  </a:cubicBezTo>
                  <a:lnTo>
                    <a:pt x="215" y="238"/>
                  </a:lnTo>
                  <a:cubicBezTo>
                    <a:pt x="513" y="738"/>
                    <a:pt x="1953" y="1108"/>
                    <a:pt x="3739" y="1108"/>
                  </a:cubicBezTo>
                  <a:cubicBezTo>
                    <a:pt x="5573" y="1108"/>
                    <a:pt x="7001" y="727"/>
                    <a:pt x="7275" y="179"/>
                  </a:cubicBezTo>
                  <a:close/>
                  <a:moveTo>
                    <a:pt x="203" y="0"/>
                  </a:moveTo>
                  <a:cubicBezTo>
                    <a:pt x="191" y="0"/>
                    <a:pt x="167" y="12"/>
                    <a:pt x="167" y="36"/>
                  </a:cubicBezTo>
                  <a:cubicBezTo>
                    <a:pt x="155" y="60"/>
                    <a:pt x="1" y="667"/>
                    <a:pt x="632" y="1846"/>
                  </a:cubicBezTo>
                  <a:cubicBezTo>
                    <a:pt x="643" y="1858"/>
                    <a:pt x="643" y="1858"/>
                    <a:pt x="643" y="1870"/>
                  </a:cubicBezTo>
                  <a:cubicBezTo>
                    <a:pt x="655" y="1870"/>
                    <a:pt x="1763" y="2489"/>
                    <a:pt x="3739" y="2489"/>
                  </a:cubicBezTo>
                  <a:cubicBezTo>
                    <a:pt x="5716" y="2489"/>
                    <a:pt x="6775" y="1929"/>
                    <a:pt x="6787" y="1917"/>
                  </a:cubicBezTo>
                  <a:cubicBezTo>
                    <a:pt x="6799" y="1917"/>
                    <a:pt x="6799" y="1917"/>
                    <a:pt x="6799" y="1905"/>
                  </a:cubicBezTo>
                  <a:cubicBezTo>
                    <a:pt x="6835" y="1858"/>
                    <a:pt x="7561" y="762"/>
                    <a:pt x="7311" y="24"/>
                  </a:cubicBezTo>
                  <a:cubicBezTo>
                    <a:pt x="7311" y="12"/>
                    <a:pt x="7287" y="0"/>
                    <a:pt x="7275" y="0"/>
                  </a:cubicBezTo>
                  <a:cubicBezTo>
                    <a:pt x="7263" y="12"/>
                    <a:pt x="7240" y="24"/>
                    <a:pt x="7240" y="36"/>
                  </a:cubicBezTo>
                  <a:cubicBezTo>
                    <a:pt x="7144" y="608"/>
                    <a:pt x="5632" y="1036"/>
                    <a:pt x="3739" y="1036"/>
                  </a:cubicBezTo>
                  <a:cubicBezTo>
                    <a:pt x="1846" y="1036"/>
                    <a:pt x="239" y="584"/>
                    <a:pt x="239" y="48"/>
                  </a:cubicBezTo>
                  <a:cubicBezTo>
                    <a:pt x="239" y="24"/>
                    <a:pt x="227" y="12"/>
                    <a:pt x="2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0" name="Google Shape;2700;p53"/>
            <p:cNvSpPr/>
            <p:nvPr/>
          </p:nvSpPr>
          <p:spPr>
            <a:xfrm>
              <a:off x="5357445" y="1763878"/>
              <a:ext cx="137168" cy="136912"/>
            </a:xfrm>
            <a:custGeom>
              <a:avLst/>
              <a:gdLst/>
              <a:ahLst/>
              <a:cxnLst/>
              <a:rect l="l" t="t" r="r" b="b"/>
              <a:pathLst>
                <a:path w="5882" h="5871" extrusionOk="0">
                  <a:moveTo>
                    <a:pt x="0" y="0"/>
                  </a:moveTo>
                  <a:lnTo>
                    <a:pt x="0" y="5299"/>
                  </a:lnTo>
                  <a:cubicBezTo>
                    <a:pt x="0" y="5608"/>
                    <a:pt x="1298" y="5870"/>
                    <a:pt x="2905" y="5870"/>
                  </a:cubicBezTo>
                  <a:cubicBezTo>
                    <a:pt x="4513" y="5870"/>
                    <a:pt x="5822" y="5608"/>
                    <a:pt x="5822" y="5299"/>
                  </a:cubicBezTo>
                  <a:lnTo>
                    <a:pt x="5882" y="0"/>
                  </a:lnTo>
                  <a:lnTo>
                    <a:pt x="5882" y="0"/>
                  </a:lnTo>
                  <a:cubicBezTo>
                    <a:pt x="5882" y="0"/>
                    <a:pt x="4989" y="548"/>
                    <a:pt x="2941" y="548"/>
                  </a:cubicBezTo>
                  <a:cubicBezTo>
                    <a:pt x="893" y="548"/>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1" name="Google Shape;2701;p53"/>
            <p:cNvSpPr/>
            <p:nvPr/>
          </p:nvSpPr>
          <p:spPr>
            <a:xfrm>
              <a:off x="5356326" y="1762829"/>
              <a:ext cx="139127" cy="138777"/>
            </a:xfrm>
            <a:custGeom>
              <a:avLst/>
              <a:gdLst/>
              <a:ahLst/>
              <a:cxnLst/>
              <a:rect l="l" t="t" r="r" b="b"/>
              <a:pathLst>
                <a:path w="5966" h="5951" extrusionOk="0">
                  <a:moveTo>
                    <a:pt x="72" y="105"/>
                  </a:moveTo>
                  <a:cubicBezTo>
                    <a:pt x="310" y="224"/>
                    <a:pt x="1203" y="629"/>
                    <a:pt x="2977" y="629"/>
                  </a:cubicBezTo>
                  <a:cubicBezTo>
                    <a:pt x="4727" y="629"/>
                    <a:pt x="5656" y="224"/>
                    <a:pt x="5882" y="105"/>
                  </a:cubicBezTo>
                  <a:lnTo>
                    <a:pt x="5882" y="105"/>
                  </a:lnTo>
                  <a:lnTo>
                    <a:pt x="5823" y="5344"/>
                  </a:lnTo>
                  <a:cubicBezTo>
                    <a:pt x="5823" y="5594"/>
                    <a:pt x="4644" y="5879"/>
                    <a:pt x="2953" y="5879"/>
                  </a:cubicBezTo>
                  <a:cubicBezTo>
                    <a:pt x="1263" y="5879"/>
                    <a:pt x="72" y="5594"/>
                    <a:pt x="72" y="5344"/>
                  </a:cubicBezTo>
                  <a:lnTo>
                    <a:pt x="72" y="105"/>
                  </a:lnTo>
                  <a:close/>
                  <a:moveTo>
                    <a:pt x="42" y="1"/>
                  </a:moveTo>
                  <a:cubicBezTo>
                    <a:pt x="36" y="1"/>
                    <a:pt x="30" y="4"/>
                    <a:pt x="24" y="10"/>
                  </a:cubicBezTo>
                  <a:cubicBezTo>
                    <a:pt x="12" y="10"/>
                    <a:pt x="1" y="21"/>
                    <a:pt x="1" y="45"/>
                  </a:cubicBezTo>
                  <a:lnTo>
                    <a:pt x="1" y="5355"/>
                  </a:lnTo>
                  <a:cubicBezTo>
                    <a:pt x="1" y="5736"/>
                    <a:pt x="1525" y="5951"/>
                    <a:pt x="2953" y="5951"/>
                  </a:cubicBezTo>
                  <a:cubicBezTo>
                    <a:pt x="4382" y="5951"/>
                    <a:pt x="5894" y="5736"/>
                    <a:pt x="5894" y="5344"/>
                  </a:cubicBezTo>
                  <a:lnTo>
                    <a:pt x="5966" y="45"/>
                  </a:lnTo>
                  <a:cubicBezTo>
                    <a:pt x="5966" y="21"/>
                    <a:pt x="5954" y="10"/>
                    <a:pt x="5942" y="10"/>
                  </a:cubicBezTo>
                  <a:cubicBezTo>
                    <a:pt x="5936" y="4"/>
                    <a:pt x="5930" y="1"/>
                    <a:pt x="5924" y="1"/>
                  </a:cubicBezTo>
                  <a:cubicBezTo>
                    <a:pt x="5918" y="1"/>
                    <a:pt x="5912" y="4"/>
                    <a:pt x="5906" y="10"/>
                  </a:cubicBezTo>
                  <a:cubicBezTo>
                    <a:pt x="5894" y="10"/>
                    <a:pt x="4989" y="557"/>
                    <a:pt x="2977" y="557"/>
                  </a:cubicBezTo>
                  <a:cubicBezTo>
                    <a:pt x="977" y="557"/>
                    <a:pt x="60" y="10"/>
                    <a:pt x="60" y="10"/>
                  </a:cubicBezTo>
                  <a:cubicBezTo>
                    <a:pt x="54" y="4"/>
                    <a:pt x="48" y="1"/>
                    <a:pt x="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2" name="Google Shape;2702;p53"/>
            <p:cNvSpPr/>
            <p:nvPr/>
          </p:nvSpPr>
          <p:spPr>
            <a:xfrm>
              <a:off x="5401310" y="1844052"/>
              <a:ext cx="23063" cy="38758"/>
            </a:xfrm>
            <a:custGeom>
              <a:avLst/>
              <a:gdLst/>
              <a:ahLst/>
              <a:cxnLst/>
              <a:rect l="l" t="t" r="r" b="b"/>
              <a:pathLst>
                <a:path w="989" h="1662" extrusionOk="0">
                  <a:moveTo>
                    <a:pt x="858" y="0"/>
                  </a:moveTo>
                  <a:cubicBezTo>
                    <a:pt x="807" y="0"/>
                    <a:pt x="733" y="9"/>
                    <a:pt x="619" y="27"/>
                  </a:cubicBezTo>
                  <a:cubicBezTo>
                    <a:pt x="393" y="51"/>
                    <a:pt x="429" y="408"/>
                    <a:pt x="477" y="539"/>
                  </a:cubicBezTo>
                  <a:cubicBezTo>
                    <a:pt x="512" y="670"/>
                    <a:pt x="191" y="753"/>
                    <a:pt x="96" y="932"/>
                  </a:cubicBezTo>
                  <a:cubicBezTo>
                    <a:pt x="0" y="1122"/>
                    <a:pt x="167" y="1170"/>
                    <a:pt x="322" y="1408"/>
                  </a:cubicBezTo>
                  <a:cubicBezTo>
                    <a:pt x="477" y="1646"/>
                    <a:pt x="250" y="1646"/>
                    <a:pt x="250" y="1646"/>
                  </a:cubicBezTo>
                  <a:cubicBezTo>
                    <a:pt x="250" y="1646"/>
                    <a:pt x="295" y="1661"/>
                    <a:pt x="352" y="1661"/>
                  </a:cubicBezTo>
                  <a:cubicBezTo>
                    <a:pt x="408" y="1661"/>
                    <a:pt x="477" y="1646"/>
                    <a:pt x="524" y="1587"/>
                  </a:cubicBezTo>
                  <a:cubicBezTo>
                    <a:pt x="608" y="1468"/>
                    <a:pt x="381" y="1253"/>
                    <a:pt x="310" y="1110"/>
                  </a:cubicBezTo>
                  <a:cubicBezTo>
                    <a:pt x="250" y="956"/>
                    <a:pt x="631" y="825"/>
                    <a:pt x="679" y="741"/>
                  </a:cubicBezTo>
                  <a:cubicBezTo>
                    <a:pt x="727" y="670"/>
                    <a:pt x="631" y="432"/>
                    <a:pt x="655" y="301"/>
                  </a:cubicBezTo>
                  <a:cubicBezTo>
                    <a:pt x="663" y="260"/>
                    <a:pt x="695" y="246"/>
                    <a:pt x="735" y="246"/>
                  </a:cubicBezTo>
                  <a:cubicBezTo>
                    <a:pt x="824" y="246"/>
                    <a:pt x="953" y="313"/>
                    <a:pt x="953" y="313"/>
                  </a:cubicBezTo>
                  <a:cubicBezTo>
                    <a:pt x="953" y="313"/>
                    <a:pt x="989" y="63"/>
                    <a:pt x="953" y="27"/>
                  </a:cubicBezTo>
                  <a:cubicBezTo>
                    <a:pt x="935" y="9"/>
                    <a:pt x="908" y="0"/>
                    <a:pt x="858" y="0"/>
                  </a:cubicBezTo>
                  <a:close/>
                </a:path>
              </a:pathLst>
            </a:custGeom>
            <a:solidFill>
              <a:srgbClr val="2F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3" name="Google Shape;2703;p53"/>
            <p:cNvSpPr/>
            <p:nvPr/>
          </p:nvSpPr>
          <p:spPr>
            <a:xfrm>
              <a:off x="5401030" y="1842956"/>
              <a:ext cx="24183" cy="40880"/>
            </a:xfrm>
            <a:custGeom>
              <a:avLst/>
              <a:gdLst/>
              <a:ahLst/>
              <a:cxnLst/>
              <a:rect l="l" t="t" r="r" b="b"/>
              <a:pathLst>
                <a:path w="1037" h="1753" extrusionOk="0">
                  <a:moveTo>
                    <a:pt x="882" y="86"/>
                  </a:moveTo>
                  <a:cubicBezTo>
                    <a:pt x="905" y="86"/>
                    <a:pt x="929" y="86"/>
                    <a:pt x="941" y="98"/>
                  </a:cubicBezTo>
                  <a:cubicBezTo>
                    <a:pt x="953" y="157"/>
                    <a:pt x="953" y="229"/>
                    <a:pt x="941" y="300"/>
                  </a:cubicBezTo>
                  <a:cubicBezTo>
                    <a:pt x="885" y="268"/>
                    <a:pt x="830" y="253"/>
                    <a:pt x="774" y="253"/>
                  </a:cubicBezTo>
                  <a:cubicBezTo>
                    <a:pt x="747" y="253"/>
                    <a:pt x="719" y="257"/>
                    <a:pt x="691" y="265"/>
                  </a:cubicBezTo>
                  <a:cubicBezTo>
                    <a:pt x="655" y="276"/>
                    <a:pt x="631" y="300"/>
                    <a:pt x="631" y="336"/>
                  </a:cubicBezTo>
                  <a:cubicBezTo>
                    <a:pt x="620" y="419"/>
                    <a:pt x="631" y="503"/>
                    <a:pt x="643" y="586"/>
                  </a:cubicBezTo>
                  <a:cubicBezTo>
                    <a:pt x="667" y="646"/>
                    <a:pt x="679" y="705"/>
                    <a:pt x="667" y="776"/>
                  </a:cubicBezTo>
                  <a:cubicBezTo>
                    <a:pt x="631" y="800"/>
                    <a:pt x="584" y="836"/>
                    <a:pt x="536" y="860"/>
                  </a:cubicBezTo>
                  <a:cubicBezTo>
                    <a:pt x="405" y="943"/>
                    <a:pt x="239" y="1038"/>
                    <a:pt x="298" y="1169"/>
                  </a:cubicBezTo>
                  <a:cubicBezTo>
                    <a:pt x="322" y="1229"/>
                    <a:pt x="358" y="1277"/>
                    <a:pt x="393" y="1336"/>
                  </a:cubicBezTo>
                  <a:cubicBezTo>
                    <a:pt x="465" y="1431"/>
                    <a:pt x="548" y="1550"/>
                    <a:pt x="501" y="1610"/>
                  </a:cubicBezTo>
                  <a:cubicBezTo>
                    <a:pt x="477" y="1646"/>
                    <a:pt x="441" y="1669"/>
                    <a:pt x="405" y="1669"/>
                  </a:cubicBezTo>
                  <a:cubicBezTo>
                    <a:pt x="405" y="1669"/>
                    <a:pt x="417" y="1658"/>
                    <a:pt x="417" y="1658"/>
                  </a:cubicBezTo>
                  <a:cubicBezTo>
                    <a:pt x="441" y="1598"/>
                    <a:pt x="429" y="1527"/>
                    <a:pt x="370" y="1431"/>
                  </a:cubicBezTo>
                  <a:cubicBezTo>
                    <a:pt x="322" y="1372"/>
                    <a:pt x="274" y="1312"/>
                    <a:pt x="215" y="1253"/>
                  </a:cubicBezTo>
                  <a:cubicBezTo>
                    <a:pt x="131" y="1146"/>
                    <a:pt x="84" y="1110"/>
                    <a:pt x="143" y="1003"/>
                  </a:cubicBezTo>
                  <a:cubicBezTo>
                    <a:pt x="191" y="919"/>
                    <a:pt x="262" y="848"/>
                    <a:pt x="346" y="800"/>
                  </a:cubicBezTo>
                  <a:cubicBezTo>
                    <a:pt x="453" y="741"/>
                    <a:pt x="548" y="669"/>
                    <a:pt x="524" y="574"/>
                  </a:cubicBezTo>
                  <a:cubicBezTo>
                    <a:pt x="477" y="443"/>
                    <a:pt x="477" y="300"/>
                    <a:pt x="536" y="169"/>
                  </a:cubicBezTo>
                  <a:cubicBezTo>
                    <a:pt x="560" y="134"/>
                    <a:pt x="596" y="110"/>
                    <a:pt x="643" y="110"/>
                  </a:cubicBezTo>
                  <a:cubicBezTo>
                    <a:pt x="762" y="98"/>
                    <a:pt x="834" y="86"/>
                    <a:pt x="882" y="86"/>
                  </a:cubicBezTo>
                  <a:close/>
                  <a:moveTo>
                    <a:pt x="868" y="1"/>
                  </a:moveTo>
                  <a:cubicBezTo>
                    <a:pt x="813" y="1"/>
                    <a:pt x="736" y="10"/>
                    <a:pt x="620" y="26"/>
                  </a:cubicBezTo>
                  <a:cubicBezTo>
                    <a:pt x="560" y="38"/>
                    <a:pt x="512" y="74"/>
                    <a:pt x="477" y="122"/>
                  </a:cubicBezTo>
                  <a:cubicBezTo>
                    <a:pt x="405" y="265"/>
                    <a:pt x="393" y="431"/>
                    <a:pt x="441" y="586"/>
                  </a:cubicBezTo>
                  <a:cubicBezTo>
                    <a:pt x="453" y="634"/>
                    <a:pt x="381" y="681"/>
                    <a:pt x="310" y="741"/>
                  </a:cubicBezTo>
                  <a:cubicBezTo>
                    <a:pt x="215" y="788"/>
                    <a:pt x="131" y="872"/>
                    <a:pt x="72" y="967"/>
                  </a:cubicBezTo>
                  <a:cubicBezTo>
                    <a:pt x="0" y="1110"/>
                    <a:pt x="72" y="1193"/>
                    <a:pt x="167" y="1300"/>
                  </a:cubicBezTo>
                  <a:cubicBezTo>
                    <a:pt x="215" y="1348"/>
                    <a:pt x="262" y="1408"/>
                    <a:pt x="298" y="1467"/>
                  </a:cubicBezTo>
                  <a:cubicBezTo>
                    <a:pt x="346" y="1538"/>
                    <a:pt x="358" y="1586"/>
                    <a:pt x="346" y="1622"/>
                  </a:cubicBezTo>
                  <a:cubicBezTo>
                    <a:pt x="322" y="1646"/>
                    <a:pt x="274" y="1658"/>
                    <a:pt x="250" y="1658"/>
                  </a:cubicBezTo>
                  <a:cubicBezTo>
                    <a:pt x="239" y="1658"/>
                    <a:pt x="227" y="1669"/>
                    <a:pt x="215" y="1693"/>
                  </a:cubicBezTo>
                  <a:cubicBezTo>
                    <a:pt x="215" y="1717"/>
                    <a:pt x="227" y="1729"/>
                    <a:pt x="250" y="1729"/>
                  </a:cubicBezTo>
                  <a:cubicBezTo>
                    <a:pt x="286" y="1741"/>
                    <a:pt x="322" y="1753"/>
                    <a:pt x="358" y="1753"/>
                  </a:cubicBezTo>
                  <a:cubicBezTo>
                    <a:pt x="429" y="1741"/>
                    <a:pt x="512" y="1705"/>
                    <a:pt x="548" y="1646"/>
                  </a:cubicBezTo>
                  <a:cubicBezTo>
                    <a:pt x="620" y="1538"/>
                    <a:pt x="536" y="1408"/>
                    <a:pt x="441" y="1277"/>
                  </a:cubicBezTo>
                  <a:cubicBezTo>
                    <a:pt x="405" y="1229"/>
                    <a:pt x="370" y="1181"/>
                    <a:pt x="346" y="1134"/>
                  </a:cubicBezTo>
                  <a:cubicBezTo>
                    <a:pt x="322" y="1062"/>
                    <a:pt x="465" y="979"/>
                    <a:pt x="560" y="907"/>
                  </a:cubicBezTo>
                  <a:cubicBezTo>
                    <a:pt x="620" y="884"/>
                    <a:pt x="667" y="848"/>
                    <a:pt x="715" y="800"/>
                  </a:cubicBezTo>
                  <a:cubicBezTo>
                    <a:pt x="739" y="717"/>
                    <a:pt x="739" y="634"/>
                    <a:pt x="715" y="562"/>
                  </a:cubicBezTo>
                  <a:cubicBezTo>
                    <a:pt x="691" y="491"/>
                    <a:pt x="691" y="419"/>
                    <a:pt x="691" y="348"/>
                  </a:cubicBezTo>
                  <a:cubicBezTo>
                    <a:pt x="691" y="336"/>
                    <a:pt x="703" y="324"/>
                    <a:pt x="703" y="324"/>
                  </a:cubicBezTo>
                  <a:cubicBezTo>
                    <a:pt x="717" y="322"/>
                    <a:pt x="732" y="321"/>
                    <a:pt x="746" y="321"/>
                  </a:cubicBezTo>
                  <a:cubicBezTo>
                    <a:pt x="815" y="321"/>
                    <a:pt x="882" y="344"/>
                    <a:pt x="941" y="384"/>
                  </a:cubicBezTo>
                  <a:lnTo>
                    <a:pt x="977" y="384"/>
                  </a:lnTo>
                  <a:cubicBezTo>
                    <a:pt x="989" y="372"/>
                    <a:pt x="1001" y="360"/>
                    <a:pt x="1001" y="348"/>
                  </a:cubicBezTo>
                  <a:cubicBezTo>
                    <a:pt x="1012" y="229"/>
                    <a:pt x="1036" y="86"/>
                    <a:pt x="989" y="38"/>
                  </a:cubicBezTo>
                  <a:cubicBezTo>
                    <a:pt x="963" y="13"/>
                    <a:pt x="931" y="1"/>
                    <a:pt x="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4" name="Google Shape;2704;p53"/>
            <p:cNvSpPr/>
            <p:nvPr/>
          </p:nvSpPr>
          <p:spPr>
            <a:xfrm>
              <a:off x="5438785" y="1856201"/>
              <a:ext cx="19752" cy="25745"/>
            </a:xfrm>
            <a:custGeom>
              <a:avLst/>
              <a:gdLst/>
              <a:ahLst/>
              <a:cxnLst/>
              <a:rect l="l" t="t" r="r" b="b"/>
              <a:pathLst>
                <a:path w="847" h="1104" extrusionOk="0">
                  <a:moveTo>
                    <a:pt x="117" y="0"/>
                  </a:moveTo>
                  <a:cubicBezTo>
                    <a:pt x="72" y="0"/>
                    <a:pt x="48" y="6"/>
                    <a:pt x="36" y="18"/>
                  </a:cubicBezTo>
                  <a:cubicBezTo>
                    <a:pt x="1" y="42"/>
                    <a:pt x="36" y="208"/>
                    <a:pt x="36" y="208"/>
                  </a:cubicBezTo>
                  <a:cubicBezTo>
                    <a:pt x="36" y="208"/>
                    <a:pt x="142" y="166"/>
                    <a:pt x="220" y="166"/>
                  </a:cubicBezTo>
                  <a:cubicBezTo>
                    <a:pt x="259" y="166"/>
                    <a:pt x="290" y="177"/>
                    <a:pt x="298" y="208"/>
                  </a:cubicBezTo>
                  <a:cubicBezTo>
                    <a:pt x="322" y="292"/>
                    <a:pt x="227" y="447"/>
                    <a:pt x="275" y="506"/>
                  </a:cubicBezTo>
                  <a:cubicBezTo>
                    <a:pt x="310" y="554"/>
                    <a:pt x="632" y="637"/>
                    <a:pt x="584" y="744"/>
                  </a:cubicBezTo>
                  <a:cubicBezTo>
                    <a:pt x="525" y="840"/>
                    <a:pt x="334" y="982"/>
                    <a:pt x="406" y="1054"/>
                  </a:cubicBezTo>
                  <a:cubicBezTo>
                    <a:pt x="439" y="1093"/>
                    <a:pt x="493" y="1103"/>
                    <a:pt x="541" y="1103"/>
                  </a:cubicBezTo>
                  <a:cubicBezTo>
                    <a:pt x="596" y="1103"/>
                    <a:pt x="644" y="1090"/>
                    <a:pt x="644" y="1090"/>
                  </a:cubicBezTo>
                  <a:cubicBezTo>
                    <a:pt x="644" y="1090"/>
                    <a:pt x="441" y="1090"/>
                    <a:pt x="572" y="935"/>
                  </a:cubicBezTo>
                  <a:cubicBezTo>
                    <a:pt x="703" y="768"/>
                    <a:pt x="846" y="744"/>
                    <a:pt x="763" y="625"/>
                  </a:cubicBezTo>
                  <a:cubicBezTo>
                    <a:pt x="691" y="494"/>
                    <a:pt x="417" y="447"/>
                    <a:pt x="441" y="363"/>
                  </a:cubicBezTo>
                  <a:cubicBezTo>
                    <a:pt x="477" y="268"/>
                    <a:pt x="513" y="30"/>
                    <a:pt x="322" y="18"/>
                  </a:cubicBezTo>
                  <a:cubicBezTo>
                    <a:pt x="227" y="6"/>
                    <a:pt x="161" y="0"/>
                    <a:pt x="117" y="0"/>
                  </a:cubicBezTo>
                  <a:close/>
                </a:path>
              </a:pathLst>
            </a:custGeom>
            <a:solidFill>
              <a:srgbClr val="2F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5" name="Google Shape;2705;p53"/>
            <p:cNvSpPr/>
            <p:nvPr/>
          </p:nvSpPr>
          <p:spPr>
            <a:xfrm>
              <a:off x="5438225" y="1855385"/>
              <a:ext cx="20568" cy="27424"/>
            </a:xfrm>
            <a:custGeom>
              <a:avLst/>
              <a:gdLst/>
              <a:ahLst/>
              <a:cxnLst/>
              <a:rect l="l" t="t" r="r" b="b"/>
              <a:pathLst>
                <a:path w="882" h="1176" extrusionOk="0">
                  <a:moveTo>
                    <a:pt x="169" y="72"/>
                  </a:moveTo>
                  <a:cubicBezTo>
                    <a:pt x="228" y="72"/>
                    <a:pt x="287" y="80"/>
                    <a:pt x="346" y="89"/>
                  </a:cubicBezTo>
                  <a:cubicBezTo>
                    <a:pt x="394" y="89"/>
                    <a:pt x="418" y="113"/>
                    <a:pt x="441" y="148"/>
                  </a:cubicBezTo>
                  <a:cubicBezTo>
                    <a:pt x="477" y="220"/>
                    <a:pt x="477" y="303"/>
                    <a:pt x="441" y="386"/>
                  </a:cubicBezTo>
                  <a:cubicBezTo>
                    <a:pt x="418" y="458"/>
                    <a:pt x="501" y="505"/>
                    <a:pt x="596" y="553"/>
                  </a:cubicBezTo>
                  <a:cubicBezTo>
                    <a:pt x="656" y="577"/>
                    <a:pt x="715" y="624"/>
                    <a:pt x="763" y="684"/>
                  </a:cubicBezTo>
                  <a:cubicBezTo>
                    <a:pt x="799" y="732"/>
                    <a:pt x="787" y="755"/>
                    <a:pt x="703" y="827"/>
                  </a:cubicBezTo>
                  <a:cubicBezTo>
                    <a:pt x="656" y="863"/>
                    <a:pt x="620" y="898"/>
                    <a:pt x="572" y="946"/>
                  </a:cubicBezTo>
                  <a:cubicBezTo>
                    <a:pt x="525" y="1005"/>
                    <a:pt x="513" y="1053"/>
                    <a:pt x="525" y="1101"/>
                  </a:cubicBezTo>
                  <a:cubicBezTo>
                    <a:pt x="501" y="1089"/>
                    <a:pt x="477" y="1077"/>
                    <a:pt x="465" y="1065"/>
                  </a:cubicBezTo>
                  <a:cubicBezTo>
                    <a:pt x="441" y="1029"/>
                    <a:pt x="501" y="958"/>
                    <a:pt x="560" y="898"/>
                  </a:cubicBezTo>
                  <a:cubicBezTo>
                    <a:pt x="596" y="863"/>
                    <a:pt x="620" y="827"/>
                    <a:pt x="644" y="791"/>
                  </a:cubicBezTo>
                  <a:cubicBezTo>
                    <a:pt x="656" y="767"/>
                    <a:pt x="656" y="744"/>
                    <a:pt x="644" y="720"/>
                  </a:cubicBezTo>
                  <a:cubicBezTo>
                    <a:pt x="620" y="648"/>
                    <a:pt x="525" y="601"/>
                    <a:pt x="430" y="565"/>
                  </a:cubicBezTo>
                  <a:cubicBezTo>
                    <a:pt x="394" y="541"/>
                    <a:pt x="358" y="529"/>
                    <a:pt x="322" y="505"/>
                  </a:cubicBezTo>
                  <a:cubicBezTo>
                    <a:pt x="310" y="494"/>
                    <a:pt x="334" y="434"/>
                    <a:pt x="334" y="398"/>
                  </a:cubicBezTo>
                  <a:cubicBezTo>
                    <a:pt x="358" y="339"/>
                    <a:pt x="358" y="279"/>
                    <a:pt x="358" y="220"/>
                  </a:cubicBezTo>
                  <a:cubicBezTo>
                    <a:pt x="346" y="196"/>
                    <a:pt x="334" y="184"/>
                    <a:pt x="310" y="172"/>
                  </a:cubicBezTo>
                  <a:cubicBezTo>
                    <a:pt x="287" y="160"/>
                    <a:pt x="263" y="160"/>
                    <a:pt x="239" y="160"/>
                  </a:cubicBezTo>
                  <a:cubicBezTo>
                    <a:pt x="191" y="160"/>
                    <a:pt x="144" y="172"/>
                    <a:pt x="96" y="196"/>
                  </a:cubicBezTo>
                  <a:cubicBezTo>
                    <a:pt x="96" y="148"/>
                    <a:pt x="96" y="113"/>
                    <a:pt x="96" y="77"/>
                  </a:cubicBezTo>
                  <a:cubicBezTo>
                    <a:pt x="121" y="73"/>
                    <a:pt x="145" y="72"/>
                    <a:pt x="169" y="72"/>
                  </a:cubicBezTo>
                  <a:close/>
                  <a:moveTo>
                    <a:pt x="137" y="1"/>
                  </a:moveTo>
                  <a:cubicBezTo>
                    <a:pt x="83" y="1"/>
                    <a:pt x="56" y="10"/>
                    <a:pt x="37" y="29"/>
                  </a:cubicBezTo>
                  <a:cubicBezTo>
                    <a:pt x="1" y="53"/>
                    <a:pt x="1" y="124"/>
                    <a:pt x="25" y="243"/>
                  </a:cubicBezTo>
                  <a:cubicBezTo>
                    <a:pt x="25" y="255"/>
                    <a:pt x="25" y="267"/>
                    <a:pt x="37" y="267"/>
                  </a:cubicBezTo>
                  <a:cubicBezTo>
                    <a:pt x="43" y="273"/>
                    <a:pt x="49" y="276"/>
                    <a:pt x="54" y="276"/>
                  </a:cubicBezTo>
                  <a:cubicBezTo>
                    <a:pt x="60" y="276"/>
                    <a:pt x="66" y="273"/>
                    <a:pt x="72" y="267"/>
                  </a:cubicBezTo>
                  <a:cubicBezTo>
                    <a:pt x="114" y="250"/>
                    <a:pt x="180" y="234"/>
                    <a:pt x="228" y="234"/>
                  </a:cubicBezTo>
                  <a:cubicBezTo>
                    <a:pt x="248" y="234"/>
                    <a:pt x="264" y="237"/>
                    <a:pt x="275" y="243"/>
                  </a:cubicBezTo>
                  <a:cubicBezTo>
                    <a:pt x="287" y="291"/>
                    <a:pt x="275" y="339"/>
                    <a:pt x="263" y="374"/>
                  </a:cubicBezTo>
                  <a:cubicBezTo>
                    <a:pt x="251" y="446"/>
                    <a:pt x="227" y="505"/>
                    <a:pt x="263" y="553"/>
                  </a:cubicBezTo>
                  <a:cubicBezTo>
                    <a:pt x="299" y="589"/>
                    <a:pt x="346" y="613"/>
                    <a:pt x="394" y="624"/>
                  </a:cubicBezTo>
                  <a:cubicBezTo>
                    <a:pt x="453" y="660"/>
                    <a:pt x="560" y="708"/>
                    <a:pt x="572" y="755"/>
                  </a:cubicBezTo>
                  <a:cubicBezTo>
                    <a:pt x="549" y="779"/>
                    <a:pt x="525" y="815"/>
                    <a:pt x="489" y="851"/>
                  </a:cubicBezTo>
                  <a:cubicBezTo>
                    <a:pt x="418" y="934"/>
                    <a:pt x="334" y="1029"/>
                    <a:pt x="406" y="1113"/>
                  </a:cubicBezTo>
                  <a:cubicBezTo>
                    <a:pt x="445" y="1152"/>
                    <a:pt x="493" y="1175"/>
                    <a:pt x="549" y="1175"/>
                  </a:cubicBezTo>
                  <a:cubicBezTo>
                    <a:pt x="560" y="1175"/>
                    <a:pt x="572" y="1174"/>
                    <a:pt x="584" y="1172"/>
                  </a:cubicBezTo>
                  <a:lnTo>
                    <a:pt x="656" y="1172"/>
                  </a:lnTo>
                  <a:cubicBezTo>
                    <a:pt x="680" y="1160"/>
                    <a:pt x="691" y="1148"/>
                    <a:pt x="680" y="1125"/>
                  </a:cubicBezTo>
                  <a:cubicBezTo>
                    <a:pt x="680" y="1113"/>
                    <a:pt x="668" y="1089"/>
                    <a:pt x="644" y="1089"/>
                  </a:cubicBezTo>
                  <a:cubicBezTo>
                    <a:pt x="620" y="1089"/>
                    <a:pt x="584" y="1077"/>
                    <a:pt x="572" y="1065"/>
                  </a:cubicBezTo>
                  <a:cubicBezTo>
                    <a:pt x="572" y="1053"/>
                    <a:pt x="572" y="1029"/>
                    <a:pt x="608" y="994"/>
                  </a:cubicBezTo>
                  <a:cubicBezTo>
                    <a:pt x="644" y="958"/>
                    <a:pt x="691" y="910"/>
                    <a:pt x="727" y="886"/>
                  </a:cubicBezTo>
                  <a:cubicBezTo>
                    <a:pt x="811" y="815"/>
                    <a:pt x="882" y="755"/>
                    <a:pt x="811" y="636"/>
                  </a:cubicBezTo>
                  <a:cubicBezTo>
                    <a:pt x="751" y="565"/>
                    <a:pt x="680" y="517"/>
                    <a:pt x="608" y="482"/>
                  </a:cubicBezTo>
                  <a:cubicBezTo>
                    <a:pt x="572" y="470"/>
                    <a:pt x="489" y="422"/>
                    <a:pt x="489" y="410"/>
                  </a:cubicBezTo>
                  <a:cubicBezTo>
                    <a:pt x="525" y="315"/>
                    <a:pt x="525" y="196"/>
                    <a:pt x="477" y="101"/>
                  </a:cubicBezTo>
                  <a:cubicBezTo>
                    <a:pt x="441" y="53"/>
                    <a:pt x="394" y="17"/>
                    <a:pt x="334" y="17"/>
                  </a:cubicBezTo>
                  <a:cubicBezTo>
                    <a:pt x="243" y="7"/>
                    <a:pt x="181" y="1"/>
                    <a:pt x="1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6" name="Google Shape;2706;p53"/>
            <p:cNvSpPr/>
            <p:nvPr/>
          </p:nvSpPr>
          <p:spPr>
            <a:xfrm>
              <a:off x="5420455" y="1789740"/>
              <a:ext cx="21408" cy="99110"/>
            </a:xfrm>
            <a:custGeom>
              <a:avLst/>
              <a:gdLst/>
              <a:ahLst/>
              <a:cxnLst/>
              <a:rect l="l" t="t" r="r" b="b"/>
              <a:pathLst>
                <a:path w="918" h="4250" extrusionOk="0">
                  <a:moveTo>
                    <a:pt x="684" y="0"/>
                  </a:moveTo>
                  <a:lnTo>
                    <a:pt x="684" y="0"/>
                  </a:lnTo>
                  <a:cubicBezTo>
                    <a:pt x="682" y="0"/>
                    <a:pt x="681" y="7"/>
                    <a:pt x="680" y="22"/>
                  </a:cubicBezTo>
                  <a:cubicBezTo>
                    <a:pt x="668" y="189"/>
                    <a:pt x="489" y="511"/>
                    <a:pt x="441" y="725"/>
                  </a:cubicBezTo>
                  <a:cubicBezTo>
                    <a:pt x="382" y="939"/>
                    <a:pt x="596" y="1368"/>
                    <a:pt x="596" y="1558"/>
                  </a:cubicBezTo>
                  <a:cubicBezTo>
                    <a:pt x="572" y="1713"/>
                    <a:pt x="525" y="1868"/>
                    <a:pt x="441" y="1999"/>
                  </a:cubicBezTo>
                  <a:cubicBezTo>
                    <a:pt x="299" y="2118"/>
                    <a:pt x="203" y="2296"/>
                    <a:pt x="203" y="2487"/>
                  </a:cubicBezTo>
                  <a:cubicBezTo>
                    <a:pt x="156" y="2856"/>
                    <a:pt x="310" y="2797"/>
                    <a:pt x="287" y="2951"/>
                  </a:cubicBezTo>
                  <a:cubicBezTo>
                    <a:pt x="263" y="3094"/>
                    <a:pt x="108" y="3118"/>
                    <a:pt x="251" y="3392"/>
                  </a:cubicBezTo>
                  <a:cubicBezTo>
                    <a:pt x="358" y="3606"/>
                    <a:pt x="211" y="3633"/>
                    <a:pt x="120" y="3633"/>
                  </a:cubicBezTo>
                  <a:cubicBezTo>
                    <a:pt x="90" y="3633"/>
                    <a:pt x="66" y="3630"/>
                    <a:pt x="60" y="3630"/>
                  </a:cubicBezTo>
                  <a:cubicBezTo>
                    <a:pt x="37" y="3630"/>
                    <a:pt x="49" y="4023"/>
                    <a:pt x="1" y="4249"/>
                  </a:cubicBezTo>
                  <a:cubicBezTo>
                    <a:pt x="60" y="4106"/>
                    <a:pt x="132" y="3975"/>
                    <a:pt x="203" y="3844"/>
                  </a:cubicBezTo>
                  <a:cubicBezTo>
                    <a:pt x="334" y="3713"/>
                    <a:pt x="418" y="3535"/>
                    <a:pt x="430" y="3344"/>
                  </a:cubicBezTo>
                  <a:cubicBezTo>
                    <a:pt x="430" y="3141"/>
                    <a:pt x="464" y="3024"/>
                    <a:pt x="504" y="3024"/>
                  </a:cubicBezTo>
                  <a:cubicBezTo>
                    <a:pt x="511" y="3024"/>
                    <a:pt x="518" y="3028"/>
                    <a:pt x="525" y="3035"/>
                  </a:cubicBezTo>
                  <a:cubicBezTo>
                    <a:pt x="584" y="3106"/>
                    <a:pt x="620" y="3201"/>
                    <a:pt x="620" y="3297"/>
                  </a:cubicBezTo>
                  <a:cubicBezTo>
                    <a:pt x="584" y="3392"/>
                    <a:pt x="477" y="3630"/>
                    <a:pt x="465" y="3737"/>
                  </a:cubicBezTo>
                  <a:cubicBezTo>
                    <a:pt x="455" y="3840"/>
                    <a:pt x="498" y="4077"/>
                    <a:pt x="510" y="4077"/>
                  </a:cubicBezTo>
                  <a:cubicBezTo>
                    <a:pt x="512" y="4077"/>
                    <a:pt x="513" y="4071"/>
                    <a:pt x="513" y="4059"/>
                  </a:cubicBezTo>
                  <a:cubicBezTo>
                    <a:pt x="513" y="3975"/>
                    <a:pt x="560" y="3904"/>
                    <a:pt x="739" y="3678"/>
                  </a:cubicBezTo>
                  <a:cubicBezTo>
                    <a:pt x="918" y="3451"/>
                    <a:pt x="787" y="3487"/>
                    <a:pt x="846" y="3130"/>
                  </a:cubicBezTo>
                  <a:cubicBezTo>
                    <a:pt x="906" y="2773"/>
                    <a:pt x="441" y="2749"/>
                    <a:pt x="394" y="2713"/>
                  </a:cubicBezTo>
                  <a:cubicBezTo>
                    <a:pt x="358" y="2666"/>
                    <a:pt x="453" y="2380"/>
                    <a:pt x="656" y="2070"/>
                  </a:cubicBezTo>
                  <a:cubicBezTo>
                    <a:pt x="775" y="1880"/>
                    <a:pt x="811" y="1654"/>
                    <a:pt x="763" y="1439"/>
                  </a:cubicBezTo>
                  <a:cubicBezTo>
                    <a:pt x="763" y="1404"/>
                    <a:pt x="489" y="1130"/>
                    <a:pt x="632" y="903"/>
                  </a:cubicBezTo>
                  <a:cubicBezTo>
                    <a:pt x="762" y="698"/>
                    <a:pt x="705" y="0"/>
                    <a:pt x="684" y="0"/>
                  </a:cubicBezTo>
                  <a:close/>
                </a:path>
              </a:pathLst>
            </a:custGeom>
            <a:solidFill>
              <a:srgbClr val="2F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7" name="Google Shape;2707;p53"/>
            <p:cNvSpPr/>
            <p:nvPr/>
          </p:nvSpPr>
          <p:spPr>
            <a:xfrm>
              <a:off x="5419639" y="1788854"/>
              <a:ext cx="22504" cy="100812"/>
            </a:xfrm>
            <a:custGeom>
              <a:avLst/>
              <a:gdLst/>
              <a:ahLst/>
              <a:cxnLst/>
              <a:rect l="l" t="t" r="r" b="b"/>
              <a:pathLst>
                <a:path w="965" h="4323" extrusionOk="0">
                  <a:moveTo>
                    <a:pt x="703" y="239"/>
                  </a:moveTo>
                  <a:cubicBezTo>
                    <a:pt x="715" y="453"/>
                    <a:pt x="715" y="787"/>
                    <a:pt x="631" y="918"/>
                  </a:cubicBezTo>
                  <a:cubicBezTo>
                    <a:pt x="512" y="1120"/>
                    <a:pt x="655" y="1334"/>
                    <a:pt x="726" y="1442"/>
                  </a:cubicBezTo>
                  <a:cubicBezTo>
                    <a:pt x="750" y="1453"/>
                    <a:pt x="762" y="1477"/>
                    <a:pt x="762" y="1477"/>
                  </a:cubicBezTo>
                  <a:cubicBezTo>
                    <a:pt x="762" y="1489"/>
                    <a:pt x="762" y="1501"/>
                    <a:pt x="762" y="1513"/>
                  </a:cubicBezTo>
                  <a:cubicBezTo>
                    <a:pt x="798" y="1703"/>
                    <a:pt x="762" y="1918"/>
                    <a:pt x="643" y="2084"/>
                  </a:cubicBezTo>
                  <a:cubicBezTo>
                    <a:pt x="500" y="2311"/>
                    <a:pt x="310" y="2692"/>
                    <a:pt x="405" y="2775"/>
                  </a:cubicBezTo>
                  <a:cubicBezTo>
                    <a:pt x="429" y="2787"/>
                    <a:pt x="465" y="2811"/>
                    <a:pt x="500" y="2811"/>
                  </a:cubicBezTo>
                  <a:cubicBezTo>
                    <a:pt x="691" y="2858"/>
                    <a:pt x="881" y="2930"/>
                    <a:pt x="846" y="3156"/>
                  </a:cubicBezTo>
                  <a:cubicBezTo>
                    <a:pt x="822" y="3251"/>
                    <a:pt x="822" y="3358"/>
                    <a:pt x="834" y="3454"/>
                  </a:cubicBezTo>
                  <a:cubicBezTo>
                    <a:pt x="846" y="3549"/>
                    <a:pt x="846" y="3573"/>
                    <a:pt x="750" y="3692"/>
                  </a:cubicBezTo>
                  <a:cubicBezTo>
                    <a:pt x="679" y="3775"/>
                    <a:pt x="607" y="3870"/>
                    <a:pt x="548" y="3966"/>
                  </a:cubicBezTo>
                  <a:cubicBezTo>
                    <a:pt x="536" y="3906"/>
                    <a:pt x="536" y="3847"/>
                    <a:pt x="536" y="3787"/>
                  </a:cubicBezTo>
                  <a:cubicBezTo>
                    <a:pt x="560" y="3704"/>
                    <a:pt x="584" y="3608"/>
                    <a:pt x="619" y="3537"/>
                  </a:cubicBezTo>
                  <a:cubicBezTo>
                    <a:pt x="643" y="3466"/>
                    <a:pt x="667" y="3406"/>
                    <a:pt x="679" y="3335"/>
                  </a:cubicBezTo>
                  <a:cubicBezTo>
                    <a:pt x="691" y="3227"/>
                    <a:pt x="655" y="3120"/>
                    <a:pt x="572" y="3037"/>
                  </a:cubicBezTo>
                  <a:cubicBezTo>
                    <a:pt x="563" y="3029"/>
                    <a:pt x="549" y="3020"/>
                    <a:pt x="533" y="3020"/>
                  </a:cubicBezTo>
                  <a:cubicBezTo>
                    <a:pt x="526" y="3020"/>
                    <a:pt x="519" y="3022"/>
                    <a:pt x="512" y="3025"/>
                  </a:cubicBezTo>
                  <a:cubicBezTo>
                    <a:pt x="441" y="3049"/>
                    <a:pt x="429" y="3227"/>
                    <a:pt x="429" y="3382"/>
                  </a:cubicBezTo>
                  <a:cubicBezTo>
                    <a:pt x="417" y="3537"/>
                    <a:pt x="345" y="3704"/>
                    <a:pt x="226" y="3823"/>
                  </a:cubicBezTo>
                  <a:lnTo>
                    <a:pt x="203" y="3858"/>
                  </a:lnTo>
                  <a:cubicBezTo>
                    <a:pt x="167" y="3918"/>
                    <a:pt x="131" y="3978"/>
                    <a:pt x="107" y="4049"/>
                  </a:cubicBezTo>
                  <a:cubicBezTo>
                    <a:pt x="107" y="4001"/>
                    <a:pt x="107" y="3942"/>
                    <a:pt x="107" y="3894"/>
                  </a:cubicBezTo>
                  <a:cubicBezTo>
                    <a:pt x="107" y="3823"/>
                    <a:pt x="119" y="3739"/>
                    <a:pt x="119" y="3704"/>
                  </a:cubicBezTo>
                  <a:cubicBezTo>
                    <a:pt x="132" y="3704"/>
                    <a:pt x="149" y="3704"/>
                    <a:pt x="166" y="3704"/>
                  </a:cubicBezTo>
                  <a:cubicBezTo>
                    <a:pt x="228" y="3704"/>
                    <a:pt x="308" y="3697"/>
                    <a:pt x="345" y="3632"/>
                  </a:cubicBezTo>
                  <a:cubicBezTo>
                    <a:pt x="381" y="3561"/>
                    <a:pt x="369" y="3477"/>
                    <a:pt x="322" y="3406"/>
                  </a:cubicBezTo>
                  <a:cubicBezTo>
                    <a:pt x="238" y="3227"/>
                    <a:pt x="274" y="3180"/>
                    <a:pt x="310" y="3108"/>
                  </a:cubicBezTo>
                  <a:cubicBezTo>
                    <a:pt x="334" y="3073"/>
                    <a:pt x="357" y="3037"/>
                    <a:pt x="369" y="2989"/>
                  </a:cubicBezTo>
                  <a:cubicBezTo>
                    <a:pt x="381" y="2930"/>
                    <a:pt x="357" y="2882"/>
                    <a:pt x="322" y="2835"/>
                  </a:cubicBezTo>
                  <a:cubicBezTo>
                    <a:pt x="298" y="2787"/>
                    <a:pt x="250" y="2727"/>
                    <a:pt x="274" y="2525"/>
                  </a:cubicBezTo>
                  <a:cubicBezTo>
                    <a:pt x="286" y="2346"/>
                    <a:pt x="357" y="2180"/>
                    <a:pt x="488" y="2049"/>
                  </a:cubicBezTo>
                  <a:lnTo>
                    <a:pt x="500" y="2049"/>
                  </a:lnTo>
                  <a:cubicBezTo>
                    <a:pt x="595" y="1906"/>
                    <a:pt x="643" y="1751"/>
                    <a:pt x="667" y="1596"/>
                  </a:cubicBezTo>
                  <a:cubicBezTo>
                    <a:pt x="655" y="1477"/>
                    <a:pt x="631" y="1358"/>
                    <a:pt x="584" y="1251"/>
                  </a:cubicBezTo>
                  <a:cubicBezTo>
                    <a:pt x="524" y="1096"/>
                    <a:pt x="500" y="930"/>
                    <a:pt x="500" y="763"/>
                  </a:cubicBezTo>
                  <a:cubicBezTo>
                    <a:pt x="536" y="656"/>
                    <a:pt x="572" y="537"/>
                    <a:pt x="619" y="441"/>
                  </a:cubicBezTo>
                  <a:cubicBezTo>
                    <a:pt x="655" y="370"/>
                    <a:pt x="679" y="299"/>
                    <a:pt x="703" y="239"/>
                  </a:cubicBezTo>
                  <a:close/>
                  <a:moveTo>
                    <a:pt x="703" y="1"/>
                  </a:moveTo>
                  <a:cubicBezTo>
                    <a:pt x="667" y="13"/>
                    <a:pt x="667" y="37"/>
                    <a:pt x="667" y="60"/>
                  </a:cubicBezTo>
                  <a:cubicBezTo>
                    <a:pt x="643" y="179"/>
                    <a:pt x="607" y="299"/>
                    <a:pt x="548" y="406"/>
                  </a:cubicBezTo>
                  <a:cubicBezTo>
                    <a:pt x="500" y="525"/>
                    <a:pt x="453" y="632"/>
                    <a:pt x="429" y="751"/>
                  </a:cubicBezTo>
                  <a:cubicBezTo>
                    <a:pt x="417" y="930"/>
                    <a:pt x="441" y="1108"/>
                    <a:pt x="512" y="1275"/>
                  </a:cubicBezTo>
                  <a:cubicBezTo>
                    <a:pt x="548" y="1382"/>
                    <a:pt x="572" y="1489"/>
                    <a:pt x="584" y="1596"/>
                  </a:cubicBezTo>
                  <a:cubicBezTo>
                    <a:pt x="572" y="1739"/>
                    <a:pt x="512" y="1882"/>
                    <a:pt x="441" y="2001"/>
                  </a:cubicBezTo>
                  <a:cubicBezTo>
                    <a:pt x="298" y="2144"/>
                    <a:pt x="203" y="2323"/>
                    <a:pt x="191" y="2525"/>
                  </a:cubicBezTo>
                  <a:cubicBezTo>
                    <a:pt x="167" y="2644"/>
                    <a:pt x="191" y="2787"/>
                    <a:pt x="262" y="2894"/>
                  </a:cubicBezTo>
                  <a:cubicBezTo>
                    <a:pt x="286" y="2918"/>
                    <a:pt x="298" y="2954"/>
                    <a:pt x="286" y="2989"/>
                  </a:cubicBezTo>
                  <a:cubicBezTo>
                    <a:pt x="286" y="3025"/>
                    <a:pt x="262" y="3049"/>
                    <a:pt x="238" y="3085"/>
                  </a:cubicBezTo>
                  <a:cubicBezTo>
                    <a:pt x="191" y="3156"/>
                    <a:pt x="143" y="3239"/>
                    <a:pt x="250" y="3454"/>
                  </a:cubicBezTo>
                  <a:cubicBezTo>
                    <a:pt x="286" y="3525"/>
                    <a:pt x="298" y="3573"/>
                    <a:pt x="274" y="3597"/>
                  </a:cubicBezTo>
                  <a:cubicBezTo>
                    <a:pt x="265" y="3623"/>
                    <a:pt x="229" y="3637"/>
                    <a:pt x="177" y="3637"/>
                  </a:cubicBezTo>
                  <a:cubicBezTo>
                    <a:pt x="159" y="3637"/>
                    <a:pt x="140" y="3635"/>
                    <a:pt x="119" y="3632"/>
                  </a:cubicBezTo>
                  <a:lnTo>
                    <a:pt x="95" y="3632"/>
                  </a:lnTo>
                  <a:cubicBezTo>
                    <a:pt x="48" y="3632"/>
                    <a:pt x="48" y="3680"/>
                    <a:pt x="36" y="3894"/>
                  </a:cubicBezTo>
                  <a:cubicBezTo>
                    <a:pt x="36" y="4025"/>
                    <a:pt x="24" y="4144"/>
                    <a:pt x="0" y="4275"/>
                  </a:cubicBezTo>
                  <a:cubicBezTo>
                    <a:pt x="0" y="4299"/>
                    <a:pt x="12" y="4311"/>
                    <a:pt x="36" y="4323"/>
                  </a:cubicBezTo>
                  <a:cubicBezTo>
                    <a:pt x="60" y="4311"/>
                    <a:pt x="72" y="4311"/>
                    <a:pt x="72" y="4299"/>
                  </a:cubicBezTo>
                  <a:cubicBezTo>
                    <a:pt x="119" y="4156"/>
                    <a:pt x="191" y="4025"/>
                    <a:pt x="262" y="3906"/>
                  </a:cubicBezTo>
                  <a:lnTo>
                    <a:pt x="286" y="3870"/>
                  </a:lnTo>
                  <a:cubicBezTo>
                    <a:pt x="405" y="3739"/>
                    <a:pt x="488" y="3561"/>
                    <a:pt x="488" y="3382"/>
                  </a:cubicBezTo>
                  <a:cubicBezTo>
                    <a:pt x="488" y="3287"/>
                    <a:pt x="500" y="3192"/>
                    <a:pt x="524" y="3108"/>
                  </a:cubicBezTo>
                  <a:cubicBezTo>
                    <a:pt x="584" y="3168"/>
                    <a:pt x="607" y="3239"/>
                    <a:pt x="595" y="3323"/>
                  </a:cubicBezTo>
                  <a:cubicBezTo>
                    <a:pt x="584" y="3382"/>
                    <a:pt x="572" y="3442"/>
                    <a:pt x="536" y="3501"/>
                  </a:cubicBezTo>
                  <a:cubicBezTo>
                    <a:pt x="500" y="3597"/>
                    <a:pt x="476" y="3680"/>
                    <a:pt x="465" y="3775"/>
                  </a:cubicBezTo>
                  <a:cubicBezTo>
                    <a:pt x="453" y="3906"/>
                    <a:pt x="476" y="4025"/>
                    <a:pt x="524" y="4144"/>
                  </a:cubicBezTo>
                  <a:cubicBezTo>
                    <a:pt x="530" y="4150"/>
                    <a:pt x="536" y="4153"/>
                    <a:pt x="542" y="4153"/>
                  </a:cubicBezTo>
                  <a:cubicBezTo>
                    <a:pt x="548" y="4153"/>
                    <a:pt x="554" y="4150"/>
                    <a:pt x="560" y="4144"/>
                  </a:cubicBezTo>
                  <a:cubicBezTo>
                    <a:pt x="572" y="4132"/>
                    <a:pt x="584" y="4120"/>
                    <a:pt x="584" y="4097"/>
                  </a:cubicBezTo>
                  <a:cubicBezTo>
                    <a:pt x="584" y="4037"/>
                    <a:pt x="619" y="3966"/>
                    <a:pt x="798" y="3739"/>
                  </a:cubicBezTo>
                  <a:cubicBezTo>
                    <a:pt x="905" y="3597"/>
                    <a:pt x="905" y="3549"/>
                    <a:pt x="905" y="3454"/>
                  </a:cubicBezTo>
                  <a:cubicBezTo>
                    <a:pt x="893" y="3358"/>
                    <a:pt x="893" y="3263"/>
                    <a:pt x="905" y="3168"/>
                  </a:cubicBezTo>
                  <a:cubicBezTo>
                    <a:pt x="965" y="2870"/>
                    <a:pt x="667" y="2787"/>
                    <a:pt x="524" y="2739"/>
                  </a:cubicBezTo>
                  <a:lnTo>
                    <a:pt x="453" y="2727"/>
                  </a:lnTo>
                  <a:cubicBezTo>
                    <a:pt x="429" y="2680"/>
                    <a:pt x="500" y="2442"/>
                    <a:pt x="703" y="2132"/>
                  </a:cubicBezTo>
                  <a:cubicBezTo>
                    <a:pt x="822" y="1942"/>
                    <a:pt x="869" y="1715"/>
                    <a:pt x="834" y="1501"/>
                  </a:cubicBezTo>
                  <a:lnTo>
                    <a:pt x="834" y="1477"/>
                  </a:lnTo>
                  <a:cubicBezTo>
                    <a:pt x="834" y="1453"/>
                    <a:pt x="810" y="1442"/>
                    <a:pt x="786" y="1394"/>
                  </a:cubicBezTo>
                  <a:cubicBezTo>
                    <a:pt x="715" y="1299"/>
                    <a:pt x="595" y="1108"/>
                    <a:pt x="691" y="965"/>
                  </a:cubicBezTo>
                  <a:cubicBezTo>
                    <a:pt x="822" y="763"/>
                    <a:pt x="774" y="60"/>
                    <a:pt x="738" y="13"/>
                  </a:cubicBezTo>
                  <a:cubicBezTo>
                    <a:pt x="726" y="1"/>
                    <a:pt x="715" y="1"/>
                    <a:pt x="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8" name="Google Shape;2708;p53"/>
            <p:cNvSpPr/>
            <p:nvPr/>
          </p:nvSpPr>
          <p:spPr>
            <a:xfrm>
              <a:off x="5414579" y="1799231"/>
              <a:ext cx="20335" cy="39621"/>
            </a:xfrm>
            <a:custGeom>
              <a:avLst/>
              <a:gdLst/>
              <a:ahLst/>
              <a:cxnLst/>
              <a:rect l="l" t="t" r="r" b="b"/>
              <a:pathLst>
                <a:path w="872" h="1699" extrusionOk="0">
                  <a:moveTo>
                    <a:pt x="11" y="1"/>
                  </a:moveTo>
                  <a:cubicBezTo>
                    <a:pt x="4" y="1"/>
                    <a:pt x="0" y="7"/>
                    <a:pt x="3" y="20"/>
                  </a:cubicBezTo>
                  <a:cubicBezTo>
                    <a:pt x="39" y="151"/>
                    <a:pt x="301" y="485"/>
                    <a:pt x="491" y="842"/>
                  </a:cubicBezTo>
                  <a:cubicBezTo>
                    <a:pt x="693" y="1187"/>
                    <a:pt x="586" y="1699"/>
                    <a:pt x="586" y="1699"/>
                  </a:cubicBezTo>
                  <a:cubicBezTo>
                    <a:pt x="693" y="1532"/>
                    <a:pt x="777" y="1342"/>
                    <a:pt x="836" y="1163"/>
                  </a:cubicBezTo>
                  <a:cubicBezTo>
                    <a:pt x="872" y="985"/>
                    <a:pt x="658" y="746"/>
                    <a:pt x="574" y="592"/>
                  </a:cubicBezTo>
                  <a:cubicBezTo>
                    <a:pt x="489" y="464"/>
                    <a:pt x="78" y="1"/>
                    <a:pt x="11" y="1"/>
                  </a:cubicBezTo>
                  <a:close/>
                </a:path>
              </a:pathLst>
            </a:custGeom>
            <a:solidFill>
              <a:srgbClr val="2F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9" name="Google Shape;2709;p53"/>
            <p:cNvSpPr/>
            <p:nvPr/>
          </p:nvSpPr>
          <p:spPr>
            <a:xfrm>
              <a:off x="5413529" y="1798532"/>
              <a:ext cx="22224" cy="41160"/>
            </a:xfrm>
            <a:custGeom>
              <a:avLst/>
              <a:gdLst/>
              <a:ahLst/>
              <a:cxnLst/>
              <a:rect l="l" t="t" r="r" b="b"/>
              <a:pathLst>
                <a:path w="953" h="1765" extrusionOk="0">
                  <a:moveTo>
                    <a:pt x="107" y="110"/>
                  </a:moveTo>
                  <a:lnTo>
                    <a:pt x="107" y="110"/>
                  </a:lnTo>
                  <a:cubicBezTo>
                    <a:pt x="286" y="265"/>
                    <a:pt x="441" y="443"/>
                    <a:pt x="584" y="646"/>
                  </a:cubicBezTo>
                  <a:cubicBezTo>
                    <a:pt x="607" y="681"/>
                    <a:pt x="631" y="729"/>
                    <a:pt x="667" y="776"/>
                  </a:cubicBezTo>
                  <a:cubicBezTo>
                    <a:pt x="762" y="907"/>
                    <a:pt x="869" y="1074"/>
                    <a:pt x="846" y="1181"/>
                  </a:cubicBezTo>
                  <a:cubicBezTo>
                    <a:pt x="810" y="1312"/>
                    <a:pt x="762" y="1431"/>
                    <a:pt x="691" y="1550"/>
                  </a:cubicBezTo>
                  <a:cubicBezTo>
                    <a:pt x="715" y="1300"/>
                    <a:pt x="679" y="1062"/>
                    <a:pt x="572" y="848"/>
                  </a:cubicBezTo>
                  <a:cubicBezTo>
                    <a:pt x="488" y="705"/>
                    <a:pt x="393" y="562"/>
                    <a:pt x="310" y="431"/>
                  </a:cubicBezTo>
                  <a:cubicBezTo>
                    <a:pt x="238" y="324"/>
                    <a:pt x="167" y="217"/>
                    <a:pt x="107" y="110"/>
                  </a:cubicBezTo>
                  <a:close/>
                  <a:moveTo>
                    <a:pt x="47" y="1"/>
                  </a:moveTo>
                  <a:cubicBezTo>
                    <a:pt x="43" y="1"/>
                    <a:pt x="39" y="2"/>
                    <a:pt x="36" y="3"/>
                  </a:cubicBezTo>
                  <a:cubicBezTo>
                    <a:pt x="12" y="3"/>
                    <a:pt x="0" y="38"/>
                    <a:pt x="12" y="62"/>
                  </a:cubicBezTo>
                  <a:cubicBezTo>
                    <a:pt x="72" y="205"/>
                    <a:pt x="155" y="348"/>
                    <a:pt x="250" y="479"/>
                  </a:cubicBezTo>
                  <a:cubicBezTo>
                    <a:pt x="334" y="598"/>
                    <a:pt x="429" y="741"/>
                    <a:pt x="512" y="884"/>
                  </a:cubicBezTo>
                  <a:cubicBezTo>
                    <a:pt x="703" y="1217"/>
                    <a:pt x="596" y="1717"/>
                    <a:pt x="596" y="1717"/>
                  </a:cubicBezTo>
                  <a:cubicBezTo>
                    <a:pt x="584" y="1741"/>
                    <a:pt x="596" y="1753"/>
                    <a:pt x="619" y="1765"/>
                  </a:cubicBezTo>
                  <a:lnTo>
                    <a:pt x="631" y="1765"/>
                  </a:lnTo>
                  <a:cubicBezTo>
                    <a:pt x="643" y="1765"/>
                    <a:pt x="655" y="1753"/>
                    <a:pt x="667" y="1753"/>
                  </a:cubicBezTo>
                  <a:cubicBezTo>
                    <a:pt x="774" y="1574"/>
                    <a:pt x="857" y="1396"/>
                    <a:pt x="929" y="1193"/>
                  </a:cubicBezTo>
                  <a:cubicBezTo>
                    <a:pt x="953" y="1062"/>
                    <a:pt x="834" y="884"/>
                    <a:pt x="727" y="741"/>
                  </a:cubicBezTo>
                  <a:cubicBezTo>
                    <a:pt x="703" y="693"/>
                    <a:pt x="667" y="646"/>
                    <a:pt x="643" y="610"/>
                  </a:cubicBezTo>
                  <a:cubicBezTo>
                    <a:pt x="609" y="541"/>
                    <a:pt x="171" y="1"/>
                    <a:pt x="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0" name="Google Shape;2710;p53"/>
            <p:cNvSpPr/>
            <p:nvPr/>
          </p:nvSpPr>
          <p:spPr>
            <a:xfrm>
              <a:off x="5440184" y="1796083"/>
              <a:ext cx="31389" cy="30386"/>
            </a:xfrm>
            <a:custGeom>
              <a:avLst/>
              <a:gdLst/>
              <a:ahLst/>
              <a:cxnLst/>
              <a:rect l="l" t="t" r="r" b="b"/>
              <a:pathLst>
                <a:path w="1346" h="1303" extrusionOk="0">
                  <a:moveTo>
                    <a:pt x="1250" y="0"/>
                  </a:moveTo>
                  <a:lnTo>
                    <a:pt x="1250" y="0"/>
                  </a:lnTo>
                  <a:cubicBezTo>
                    <a:pt x="631" y="167"/>
                    <a:pt x="143" y="655"/>
                    <a:pt x="0" y="1286"/>
                  </a:cubicBezTo>
                  <a:cubicBezTo>
                    <a:pt x="67" y="1297"/>
                    <a:pt x="134" y="1302"/>
                    <a:pt x="200" y="1302"/>
                  </a:cubicBezTo>
                  <a:cubicBezTo>
                    <a:pt x="500" y="1302"/>
                    <a:pt x="788" y="1193"/>
                    <a:pt x="1012" y="989"/>
                  </a:cubicBezTo>
                  <a:cubicBezTo>
                    <a:pt x="1262" y="727"/>
                    <a:pt x="1346" y="346"/>
                    <a:pt x="1250" y="0"/>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1" name="Google Shape;2711;p53"/>
            <p:cNvSpPr/>
            <p:nvPr/>
          </p:nvSpPr>
          <p:spPr>
            <a:xfrm>
              <a:off x="5439344" y="1795244"/>
              <a:ext cx="33348" cy="32228"/>
            </a:xfrm>
            <a:custGeom>
              <a:avLst/>
              <a:gdLst/>
              <a:ahLst/>
              <a:cxnLst/>
              <a:rect l="l" t="t" r="r" b="b"/>
              <a:pathLst>
                <a:path w="1430" h="1382" extrusionOk="0">
                  <a:moveTo>
                    <a:pt x="1251" y="84"/>
                  </a:moveTo>
                  <a:cubicBezTo>
                    <a:pt x="1346" y="406"/>
                    <a:pt x="1251" y="751"/>
                    <a:pt x="1024" y="989"/>
                  </a:cubicBezTo>
                  <a:cubicBezTo>
                    <a:pt x="813" y="1190"/>
                    <a:pt x="534" y="1298"/>
                    <a:pt x="245" y="1298"/>
                  </a:cubicBezTo>
                  <a:cubicBezTo>
                    <a:pt x="191" y="1298"/>
                    <a:pt x="138" y="1294"/>
                    <a:pt x="84" y="1287"/>
                  </a:cubicBezTo>
                  <a:cubicBezTo>
                    <a:pt x="227" y="703"/>
                    <a:pt x="679" y="251"/>
                    <a:pt x="1251" y="84"/>
                  </a:cubicBezTo>
                  <a:close/>
                  <a:moveTo>
                    <a:pt x="1274" y="1"/>
                  </a:moveTo>
                  <a:cubicBezTo>
                    <a:pt x="643" y="167"/>
                    <a:pt x="155" y="679"/>
                    <a:pt x="1" y="1310"/>
                  </a:cubicBezTo>
                  <a:cubicBezTo>
                    <a:pt x="1" y="1334"/>
                    <a:pt x="12" y="1346"/>
                    <a:pt x="24" y="1358"/>
                  </a:cubicBezTo>
                  <a:cubicBezTo>
                    <a:pt x="108" y="1370"/>
                    <a:pt x="179" y="1382"/>
                    <a:pt x="251" y="1382"/>
                  </a:cubicBezTo>
                  <a:cubicBezTo>
                    <a:pt x="560" y="1382"/>
                    <a:pt x="858" y="1263"/>
                    <a:pt x="1072" y="1048"/>
                  </a:cubicBezTo>
                  <a:cubicBezTo>
                    <a:pt x="1334" y="775"/>
                    <a:pt x="1429" y="382"/>
                    <a:pt x="1322" y="25"/>
                  </a:cubicBezTo>
                  <a:cubicBezTo>
                    <a:pt x="1310" y="13"/>
                    <a:pt x="1286" y="1"/>
                    <a:pt x="1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2" name="Google Shape;2712;p53"/>
            <p:cNvSpPr/>
            <p:nvPr/>
          </p:nvSpPr>
          <p:spPr>
            <a:xfrm>
              <a:off x="5439065" y="1806507"/>
              <a:ext cx="21408" cy="20428"/>
            </a:xfrm>
            <a:custGeom>
              <a:avLst/>
              <a:gdLst/>
              <a:ahLst/>
              <a:cxnLst/>
              <a:rect l="l" t="t" r="r" b="b"/>
              <a:pathLst>
                <a:path w="918" h="876" extrusionOk="0">
                  <a:moveTo>
                    <a:pt x="881" y="1"/>
                  </a:moveTo>
                  <a:cubicBezTo>
                    <a:pt x="869" y="1"/>
                    <a:pt x="854" y="9"/>
                    <a:pt x="846" y="18"/>
                  </a:cubicBezTo>
                  <a:cubicBezTo>
                    <a:pt x="691" y="375"/>
                    <a:pt x="394" y="649"/>
                    <a:pt x="36" y="804"/>
                  </a:cubicBezTo>
                  <a:cubicBezTo>
                    <a:pt x="1" y="815"/>
                    <a:pt x="13" y="875"/>
                    <a:pt x="48" y="875"/>
                  </a:cubicBezTo>
                  <a:lnTo>
                    <a:pt x="60" y="875"/>
                  </a:lnTo>
                  <a:cubicBezTo>
                    <a:pt x="441" y="720"/>
                    <a:pt x="751" y="423"/>
                    <a:pt x="917" y="53"/>
                  </a:cubicBezTo>
                  <a:cubicBezTo>
                    <a:pt x="917" y="30"/>
                    <a:pt x="917" y="6"/>
                    <a:pt x="894" y="6"/>
                  </a:cubicBezTo>
                  <a:cubicBezTo>
                    <a:pt x="890" y="2"/>
                    <a:pt x="886" y="1"/>
                    <a:pt x="8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3" name="Google Shape;2713;p53"/>
            <p:cNvSpPr/>
            <p:nvPr/>
          </p:nvSpPr>
          <p:spPr>
            <a:xfrm>
              <a:off x="5393801" y="1808862"/>
              <a:ext cx="31412" cy="30386"/>
            </a:xfrm>
            <a:custGeom>
              <a:avLst/>
              <a:gdLst/>
              <a:ahLst/>
              <a:cxnLst/>
              <a:rect l="l" t="t" r="r" b="b"/>
              <a:pathLst>
                <a:path w="1347" h="1303" extrusionOk="0">
                  <a:moveTo>
                    <a:pt x="108" y="0"/>
                  </a:moveTo>
                  <a:lnTo>
                    <a:pt x="108" y="0"/>
                  </a:lnTo>
                  <a:cubicBezTo>
                    <a:pt x="1" y="345"/>
                    <a:pt x="84" y="726"/>
                    <a:pt x="334" y="988"/>
                  </a:cubicBezTo>
                  <a:cubicBezTo>
                    <a:pt x="559" y="1193"/>
                    <a:pt x="847" y="1302"/>
                    <a:pt x="1147" y="1302"/>
                  </a:cubicBezTo>
                  <a:cubicBezTo>
                    <a:pt x="1213" y="1302"/>
                    <a:pt x="1280" y="1297"/>
                    <a:pt x="1346" y="1286"/>
                  </a:cubicBezTo>
                  <a:cubicBezTo>
                    <a:pt x="1203" y="655"/>
                    <a:pt x="727" y="167"/>
                    <a:pt x="108" y="0"/>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4" name="Google Shape;2714;p53"/>
            <p:cNvSpPr/>
            <p:nvPr/>
          </p:nvSpPr>
          <p:spPr>
            <a:xfrm>
              <a:off x="5392985" y="1808023"/>
              <a:ext cx="33044" cy="32228"/>
            </a:xfrm>
            <a:custGeom>
              <a:avLst/>
              <a:gdLst/>
              <a:ahLst/>
              <a:cxnLst/>
              <a:rect l="l" t="t" r="r" b="b"/>
              <a:pathLst>
                <a:path w="1417" h="1382" extrusionOk="0">
                  <a:moveTo>
                    <a:pt x="167" y="84"/>
                  </a:moveTo>
                  <a:cubicBezTo>
                    <a:pt x="738" y="250"/>
                    <a:pt x="1191" y="715"/>
                    <a:pt x="1334" y="1286"/>
                  </a:cubicBezTo>
                  <a:cubicBezTo>
                    <a:pt x="1273" y="1297"/>
                    <a:pt x="1212" y="1302"/>
                    <a:pt x="1151" y="1302"/>
                  </a:cubicBezTo>
                  <a:cubicBezTo>
                    <a:pt x="875" y="1302"/>
                    <a:pt x="598" y="1193"/>
                    <a:pt x="393" y="989"/>
                  </a:cubicBezTo>
                  <a:cubicBezTo>
                    <a:pt x="167" y="750"/>
                    <a:pt x="84" y="405"/>
                    <a:pt x="167" y="84"/>
                  </a:cubicBezTo>
                  <a:close/>
                  <a:moveTo>
                    <a:pt x="143" y="0"/>
                  </a:moveTo>
                  <a:cubicBezTo>
                    <a:pt x="131" y="0"/>
                    <a:pt x="107" y="12"/>
                    <a:pt x="107" y="24"/>
                  </a:cubicBezTo>
                  <a:cubicBezTo>
                    <a:pt x="0" y="381"/>
                    <a:pt x="95" y="774"/>
                    <a:pt x="345" y="1048"/>
                  </a:cubicBezTo>
                  <a:cubicBezTo>
                    <a:pt x="560" y="1262"/>
                    <a:pt x="857" y="1382"/>
                    <a:pt x="1167" y="1382"/>
                  </a:cubicBezTo>
                  <a:cubicBezTo>
                    <a:pt x="1238" y="1382"/>
                    <a:pt x="1322" y="1370"/>
                    <a:pt x="1393" y="1358"/>
                  </a:cubicBezTo>
                  <a:cubicBezTo>
                    <a:pt x="1405" y="1346"/>
                    <a:pt x="1417" y="1334"/>
                    <a:pt x="1417" y="1310"/>
                  </a:cubicBezTo>
                  <a:cubicBezTo>
                    <a:pt x="1274" y="679"/>
                    <a:pt x="786" y="167"/>
                    <a:pt x="1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5" name="Google Shape;2715;p53"/>
            <p:cNvSpPr/>
            <p:nvPr/>
          </p:nvSpPr>
          <p:spPr>
            <a:xfrm>
              <a:off x="5404738" y="1819356"/>
              <a:ext cx="21571" cy="20335"/>
            </a:xfrm>
            <a:custGeom>
              <a:avLst/>
              <a:gdLst/>
              <a:ahLst/>
              <a:cxnLst/>
              <a:rect l="l" t="t" r="r" b="b"/>
              <a:pathLst>
                <a:path w="925" h="872" extrusionOk="0">
                  <a:moveTo>
                    <a:pt x="48" y="0"/>
                  </a:moveTo>
                  <a:cubicBezTo>
                    <a:pt x="25" y="0"/>
                    <a:pt x="1" y="21"/>
                    <a:pt x="8" y="50"/>
                  </a:cubicBezTo>
                  <a:cubicBezTo>
                    <a:pt x="175" y="431"/>
                    <a:pt x="484" y="717"/>
                    <a:pt x="865" y="872"/>
                  </a:cubicBezTo>
                  <a:lnTo>
                    <a:pt x="877" y="872"/>
                  </a:lnTo>
                  <a:cubicBezTo>
                    <a:pt x="889" y="872"/>
                    <a:pt x="901" y="860"/>
                    <a:pt x="913" y="848"/>
                  </a:cubicBezTo>
                  <a:cubicBezTo>
                    <a:pt x="925" y="836"/>
                    <a:pt x="913" y="812"/>
                    <a:pt x="889" y="800"/>
                  </a:cubicBezTo>
                  <a:cubicBezTo>
                    <a:pt x="532" y="657"/>
                    <a:pt x="246" y="372"/>
                    <a:pt x="80" y="26"/>
                  </a:cubicBezTo>
                  <a:cubicBezTo>
                    <a:pt x="75" y="8"/>
                    <a:pt x="62" y="0"/>
                    <a:pt x="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6" name="Google Shape;2716;p53"/>
            <p:cNvSpPr/>
            <p:nvPr/>
          </p:nvSpPr>
          <p:spPr>
            <a:xfrm>
              <a:off x="5395480" y="1784703"/>
              <a:ext cx="20848" cy="20055"/>
            </a:xfrm>
            <a:custGeom>
              <a:avLst/>
              <a:gdLst/>
              <a:ahLst/>
              <a:cxnLst/>
              <a:rect l="l" t="t" r="r" b="b"/>
              <a:pathLst>
                <a:path w="894" h="860" extrusionOk="0">
                  <a:moveTo>
                    <a:pt x="72" y="0"/>
                  </a:moveTo>
                  <a:lnTo>
                    <a:pt x="72" y="0"/>
                  </a:lnTo>
                  <a:cubicBezTo>
                    <a:pt x="0" y="226"/>
                    <a:pt x="60" y="477"/>
                    <a:pt x="227" y="643"/>
                  </a:cubicBezTo>
                  <a:cubicBezTo>
                    <a:pt x="369" y="786"/>
                    <a:pt x="557" y="860"/>
                    <a:pt x="748" y="860"/>
                  </a:cubicBezTo>
                  <a:cubicBezTo>
                    <a:pt x="797" y="860"/>
                    <a:pt x="845" y="855"/>
                    <a:pt x="893" y="846"/>
                  </a:cubicBezTo>
                  <a:cubicBezTo>
                    <a:pt x="798" y="429"/>
                    <a:pt x="477" y="96"/>
                    <a:pt x="72" y="0"/>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7" name="Google Shape;2717;p53"/>
            <p:cNvSpPr/>
            <p:nvPr/>
          </p:nvSpPr>
          <p:spPr>
            <a:xfrm>
              <a:off x="5394640" y="1783747"/>
              <a:ext cx="22784" cy="21828"/>
            </a:xfrm>
            <a:custGeom>
              <a:avLst/>
              <a:gdLst/>
              <a:ahLst/>
              <a:cxnLst/>
              <a:rect l="l" t="t" r="r" b="b"/>
              <a:pathLst>
                <a:path w="977" h="936" extrusionOk="0">
                  <a:moveTo>
                    <a:pt x="142" y="81"/>
                  </a:moveTo>
                  <a:cubicBezTo>
                    <a:pt x="506" y="202"/>
                    <a:pt x="787" y="486"/>
                    <a:pt x="894" y="863"/>
                  </a:cubicBezTo>
                  <a:cubicBezTo>
                    <a:pt x="865" y="866"/>
                    <a:pt x="837" y="867"/>
                    <a:pt x="809" y="867"/>
                  </a:cubicBezTo>
                  <a:cubicBezTo>
                    <a:pt x="614" y="867"/>
                    <a:pt x="434" y="796"/>
                    <a:pt x="298" y="660"/>
                  </a:cubicBezTo>
                  <a:cubicBezTo>
                    <a:pt x="144" y="506"/>
                    <a:pt x="85" y="294"/>
                    <a:pt x="142" y="81"/>
                  </a:cubicBezTo>
                  <a:close/>
                  <a:moveTo>
                    <a:pt x="108" y="1"/>
                  </a:moveTo>
                  <a:cubicBezTo>
                    <a:pt x="96" y="1"/>
                    <a:pt x="81" y="12"/>
                    <a:pt x="72" y="29"/>
                  </a:cubicBezTo>
                  <a:cubicBezTo>
                    <a:pt x="1" y="267"/>
                    <a:pt x="60" y="529"/>
                    <a:pt x="239" y="720"/>
                  </a:cubicBezTo>
                  <a:cubicBezTo>
                    <a:pt x="384" y="854"/>
                    <a:pt x="571" y="935"/>
                    <a:pt x="760" y="935"/>
                  </a:cubicBezTo>
                  <a:cubicBezTo>
                    <a:pt x="773" y="935"/>
                    <a:pt x="786" y="935"/>
                    <a:pt x="798" y="934"/>
                  </a:cubicBezTo>
                  <a:cubicBezTo>
                    <a:pt x="846" y="934"/>
                    <a:pt x="905" y="934"/>
                    <a:pt x="953" y="922"/>
                  </a:cubicBezTo>
                  <a:cubicBezTo>
                    <a:pt x="965" y="922"/>
                    <a:pt x="977" y="899"/>
                    <a:pt x="977" y="887"/>
                  </a:cubicBezTo>
                  <a:cubicBezTo>
                    <a:pt x="882" y="446"/>
                    <a:pt x="548" y="113"/>
                    <a:pt x="120" y="6"/>
                  </a:cubicBezTo>
                  <a:cubicBezTo>
                    <a:pt x="116" y="2"/>
                    <a:pt x="112" y="1"/>
                    <a:pt x="1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8" name="Google Shape;2718;p53"/>
            <p:cNvSpPr/>
            <p:nvPr/>
          </p:nvSpPr>
          <p:spPr>
            <a:xfrm>
              <a:off x="5404924" y="1795150"/>
              <a:ext cx="12779" cy="10121"/>
            </a:xfrm>
            <a:custGeom>
              <a:avLst/>
              <a:gdLst/>
              <a:ahLst/>
              <a:cxnLst/>
              <a:rect l="l" t="t" r="r" b="b"/>
              <a:pathLst>
                <a:path w="548" h="434" extrusionOk="0">
                  <a:moveTo>
                    <a:pt x="36" y="0"/>
                  </a:moveTo>
                  <a:cubicBezTo>
                    <a:pt x="31" y="0"/>
                    <a:pt x="27" y="2"/>
                    <a:pt x="24" y="5"/>
                  </a:cubicBezTo>
                  <a:cubicBezTo>
                    <a:pt x="0" y="17"/>
                    <a:pt x="0" y="40"/>
                    <a:pt x="0" y="52"/>
                  </a:cubicBezTo>
                  <a:cubicBezTo>
                    <a:pt x="107" y="243"/>
                    <a:pt x="274" y="374"/>
                    <a:pt x="488" y="433"/>
                  </a:cubicBezTo>
                  <a:cubicBezTo>
                    <a:pt x="536" y="433"/>
                    <a:pt x="548" y="374"/>
                    <a:pt x="500" y="362"/>
                  </a:cubicBezTo>
                  <a:cubicBezTo>
                    <a:pt x="322" y="314"/>
                    <a:pt x="167" y="183"/>
                    <a:pt x="72" y="29"/>
                  </a:cubicBezTo>
                  <a:cubicBezTo>
                    <a:pt x="63" y="11"/>
                    <a:pt x="48"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9" name="Google Shape;2719;p53"/>
            <p:cNvSpPr/>
            <p:nvPr/>
          </p:nvSpPr>
          <p:spPr>
            <a:xfrm>
              <a:off x="5384916" y="1841347"/>
              <a:ext cx="20848" cy="20055"/>
            </a:xfrm>
            <a:custGeom>
              <a:avLst/>
              <a:gdLst/>
              <a:ahLst/>
              <a:cxnLst/>
              <a:rect l="l" t="t" r="r" b="b"/>
              <a:pathLst>
                <a:path w="894" h="860" extrusionOk="0">
                  <a:moveTo>
                    <a:pt x="72" y="0"/>
                  </a:moveTo>
                  <a:lnTo>
                    <a:pt x="72" y="0"/>
                  </a:lnTo>
                  <a:cubicBezTo>
                    <a:pt x="1" y="226"/>
                    <a:pt x="49" y="476"/>
                    <a:pt x="215" y="643"/>
                  </a:cubicBezTo>
                  <a:cubicBezTo>
                    <a:pt x="358" y="786"/>
                    <a:pt x="546" y="860"/>
                    <a:pt x="743" y="860"/>
                  </a:cubicBezTo>
                  <a:cubicBezTo>
                    <a:pt x="793" y="860"/>
                    <a:pt x="843" y="855"/>
                    <a:pt x="894" y="845"/>
                  </a:cubicBezTo>
                  <a:cubicBezTo>
                    <a:pt x="799" y="429"/>
                    <a:pt x="477" y="107"/>
                    <a:pt x="72" y="0"/>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0" name="Google Shape;2720;p53"/>
            <p:cNvSpPr/>
            <p:nvPr/>
          </p:nvSpPr>
          <p:spPr>
            <a:xfrm>
              <a:off x="5383820" y="1840391"/>
              <a:ext cx="22784" cy="21828"/>
            </a:xfrm>
            <a:custGeom>
              <a:avLst/>
              <a:gdLst/>
              <a:ahLst/>
              <a:cxnLst/>
              <a:rect l="l" t="t" r="r" b="b"/>
              <a:pathLst>
                <a:path w="977" h="936" extrusionOk="0">
                  <a:moveTo>
                    <a:pt x="143" y="89"/>
                  </a:moveTo>
                  <a:lnTo>
                    <a:pt x="143" y="89"/>
                  </a:lnTo>
                  <a:cubicBezTo>
                    <a:pt x="500" y="196"/>
                    <a:pt x="786" y="482"/>
                    <a:pt x="893" y="851"/>
                  </a:cubicBezTo>
                  <a:cubicBezTo>
                    <a:pt x="857" y="857"/>
                    <a:pt x="820" y="860"/>
                    <a:pt x="783" y="860"/>
                  </a:cubicBezTo>
                  <a:cubicBezTo>
                    <a:pt x="604" y="860"/>
                    <a:pt x="426" y="789"/>
                    <a:pt x="298" y="660"/>
                  </a:cubicBezTo>
                  <a:cubicBezTo>
                    <a:pt x="143" y="505"/>
                    <a:pt x="84" y="291"/>
                    <a:pt x="143" y="89"/>
                  </a:cubicBezTo>
                  <a:close/>
                  <a:moveTo>
                    <a:pt x="108" y="1"/>
                  </a:moveTo>
                  <a:cubicBezTo>
                    <a:pt x="96" y="1"/>
                    <a:pt x="84" y="12"/>
                    <a:pt x="84" y="29"/>
                  </a:cubicBezTo>
                  <a:cubicBezTo>
                    <a:pt x="0" y="267"/>
                    <a:pt x="72" y="529"/>
                    <a:pt x="238" y="720"/>
                  </a:cubicBezTo>
                  <a:cubicBezTo>
                    <a:pt x="383" y="854"/>
                    <a:pt x="570" y="935"/>
                    <a:pt x="760" y="935"/>
                  </a:cubicBezTo>
                  <a:cubicBezTo>
                    <a:pt x="772" y="935"/>
                    <a:pt x="785" y="935"/>
                    <a:pt x="798" y="934"/>
                  </a:cubicBezTo>
                  <a:cubicBezTo>
                    <a:pt x="846" y="934"/>
                    <a:pt x="905" y="934"/>
                    <a:pt x="953" y="922"/>
                  </a:cubicBezTo>
                  <a:cubicBezTo>
                    <a:pt x="965" y="922"/>
                    <a:pt x="977" y="898"/>
                    <a:pt x="977" y="886"/>
                  </a:cubicBezTo>
                  <a:cubicBezTo>
                    <a:pt x="881" y="446"/>
                    <a:pt x="548" y="113"/>
                    <a:pt x="119" y="5"/>
                  </a:cubicBezTo>
                  <a:cubicBezTo>
                    <a:pt x="116" y="2"/>
                    <a:pt x="112" y="1"/>
                    <a:pt x="1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1" name="Google Shape;2721;p53"/>
            <p:cNvSpPr/>
            <p:nvPr/>
          </p:nvSpPr>
          <p:spPr>
            <a:xfrm>
              <a:off x="5394011" y="1851910"/>
              <a:ext cx="12873" cy="10004"/>
            </a:xfrm>
            <a:custGeom>
              <a:avLst/>
              <a:gdLst/>
              <a:ahLst/>
              <a:cxnLst/>
              <a:rect l="l" t="t" r="r" b="b"/>
              <a:pathLst>
                <a:path w="552" h="429" extrusionOk="0">
                  <a:moveTo>
                    <a:pt x="51" y="0"/>
                  </a:moveTo>
                  <a:cubicBezTo>
                    <a:pt x="25" y="0"/>
                    <a:pt x="0" y="24"/>
                    <a:pt x="16" y="47"/>
                  </a:cubicBezTo>
                  <a:cubicBezTo>
                    <a:pt x="123" y="238"/>
                    <a:pt x="290" y="369"/>
                    <a:pt x="492" y="428"/>
                  </a:cubicBezTo>
                  <a:lnTo>
                    <a:pt x="504" y="428"/>
                  </a:lnTo>
                  <a:cubicBezTo>
                    <a:pt x="551" y="428"/>
                    <a:pt x="551" y="369"/>
                    <a:pt x="516" y="357"/>
                  </a:cubicBezTo>
                  <a:cubicBezTo>
                    <a:pt x="337" y="309"/>
                    <a:pt x="182" y="178"/>
                    <a:pt x="87" y="23"/>
                  </a:cubicBezTo>
                  <a:cubicBezTo>
                    <a:pt x="79" y="7"/>
                    <a:pt x="65" y="0"/>
                    <a:pt x="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2" name="Google Shape;2722;p53"/>
            <p:cNvSpPr/>
            <p:nvPr/>
          </p:nvSpPr>
          <p:spPr>
            <a:xfrm>
              <a:off x="5447110" y="1834957"/>
              <a:ext cx="21128" cy="20335"/>
            </a:xfrm>
            <a:custGeom>
              <a:avLst/>
              <a:gdLst/>
              <a:ahLst/>
              <a:cxnLst/>
              <a:rect l="l" t="t" r="r" b="b"/>
              <a:pathLst>
                <a:path w="906" h="872" extrusionOk="0">
                  <a:moveTo>
                    <a:pt x="834" y="0"/>
                  </a:moveTo>
                  <a:lnTo>
                    <a:pt x="834" y="0"/>
                  </a:lnTo>
                  <a:cubicBezTo>
                    <a:pt x="418" y="107"/>
                    <a:pt x="96" y="441"/>
                    <a:pt x="1" y="858"/>
                  </a:cubicBezTo>
                  <a:cubicBezTo>
                    <a:pt x="51" y="867"/>
                    <a:pt x="102" y="872"/>
                    <a:pt x="152" y="872"/>
                  </a:cubicBezTo>
                  <a:cubicBezTo>
                    <a:pt x="349" y="872"/>
                    <a:pt x="537" y="798"/>
                    <a:pt x="680" y="655"/>
                  </a:cubicBezTo>
                  <a:cubicBezTo>
                    <a:pt x="846" y="477"/>
                    <a:pt x="906" y="238"/>
                    <a:pt x="834" y="0"/>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3" name="Google Shape;2723;p53"/>
            <p:cNvSpPr/>
            <p:nvPr/>
          </p:nvSpPr>
          <p:spPr>
            <a:xfrm>
              <a:off x="5446294" y="1834118"/>
              <a:ext cx="22784" cy="21991"/>
            </a:xfrm>
            <a:custGeom>
              <a:avLst/>
              <a:gdLst/>
              <a:ahLst/>
              <a:cxnLst/>
              <a:rect l="l" t="t" r="r" b="b"/>
              <a:pathLst>
                <a:path w="977" h="943" extrusionOk="0">
                  <a:moveTo>
                    <a:pt x="834" y="84"/>
                  </a:moveTo>
                  <a:lnTo>
                    <a:pt x="834" y="84"/>
                  </a:lnTo>
                  <a:cubicBezTo>
                    <a:pt x="881" y="298"/>
                    <a:pt x="822" y="513"/>
                    <a:pt x="679" y="667"/>
                  </a:cubicBezTo>
                  <a:cubicBezTo>
                    <a:pt x="550" y="796"/>
                    <a:pt x="373" y="867"/>
                    <a:pt x="193" y="867"/>
                  </a:cubicBezTo>
                  <a:cubicBezTo>
                    <a:pt x="157" y="867"/>
                    <a:pt x="120" y="864"/>
                    <a:pt x="84" y="858"/>
                  </a:cubicBezTo>
                  <a:cubicBezTo>
                    <a:pt x="179" y="489"/>
                    <a:pt x="465" y="203"/>
                    <a:pt x="834" y="84"/>
                  </a:cubicBezTo>
                  <a:close/>
                  <a:moveTo>
                    <a:pt x="857" y="1"/>
                  </a:moveTo>
                  <a:cubicBezTo>
                    <a:pt x="441" y="120"/>
                    <a:pt x="107" y="453"/>
                    <a:pt x="12" y="882"/>
                  </a:cubicBezTo>
                  <a:cubicBezTo>
                    <a:pt x="0" y="905"/>
                    <a:pt x="12" y="929"/>
                    <a:pt x="36" y="929"/>
                  </a:cubicBezTo>
                  <a:cubicBezTo>
                    <a:pt x="84" y="941"/>
                    <a:pt x="131" y="941"/>
                    <a:pt x="179" y="941"/>
                  </a:cubicBezTo>
                  <a:cubicBezTo>
                    <a:pt x="192" y="942"/>
                    <a:pt x="206" y="942"/>
                    <a:pt x="219" y="942"/>
                  </a:cubicBezTo>
                  <a:cubicBezTo>
                    <a:pt x="418" y="942"/>
                    <a:pt x="604" y="860"/>
                    <a:pt x="738" y="715"/>
                  </a:cubicBezTo>
                  <a:cubicBezTo>
                    <a:pt x="917" y="536"/>
                    <a:pt x="976" y="274"/>
                    <a:pt x="905" y="24"/>
                  </a:cubicBezTo>
                  <a:cubicBezTo>
                    <a:pt x="905" y="12"/>
                    <a:pt x="881"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4" name="Google Shape;2724;p53"/>
            <p:cNvSpPr/>
            <p:nvPr/>
          </p:nvSpPr>
          <p:spPr>
            <a:xfrm>
              <a:off x="5446294" y="1845661"/>
              <a:ext cx="12500" cy="10144"/>
            </a:xfrm>
            <a:custGeom>
              <a:avLst/>
              <a:gdLst/>
              <a:ahLst/>
              <a:cxnLst/>
              <a:rect l="l" t="t" r="r" b="b"/>
              <a:pathLst>
                <a:path w="536" h="435" extrusionOk="0">
                  <a:moveTo>
                    <a:pt x="494" y="1"/>
                  </a:moveTo>
                  <a:cubicBezTo>
                    <a:pt x="481" y="1"/>
                    <a:pt x="473" y="9"/>
                    <a:pt x="465" y="18"/>
                  </a:cubicBezTo>
                  <a:cubicBezTo>
                    <a:pt x="369" y="184"/>
                    <a:pt x="214" y="303"/>
                    <a:pt x="24" y="363"/>
                  </a:cubicBezTo>
                  <a:cubicBezTo>
                    <a:pt x="12" y="363"/>
                    <a:pt x="0" y="387"/>
                    <a:pt x="0" y="410"/>
                  </a:cubicBezTo>
                  <a:cubicBezTo>
                    <a:pt x="12" y="422"/>
                    <a:pt x="24" y="434"/>
                    <a:pt x="36" y="434"/>
                  </a:cubicBezTo>
                  <a:lnTo>
                    <a:pt x="48" y="434"/>
                  </a:lnTo>
                  <a:cubicBezTo>
                    <a:pt x="250" y="375"/>
                    <a:pt x="429" y="232"/>
                    <a:pt x="524" y="53"/>
                  </a:cubicBezTo>
                  <a:cubicBezTo>
                    <a:pt x="536" y="29"/>
                    <a:pt x="524" y="18"/>
                    <a:pt x="512" y="6"/>
                  </a:cubicBezTo>
                  <a:cubicBezTo>
                    <a:pt x="505" y="2"/>
                    <a:pt x="499" y="1"/>
                    <a:pt x="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5" name="Google Shape;2725;p53"/>
            <p:cNvSpPr/>
            <p:nvPr/>
          </p:nvSpPr>
          <p:spPr>
            <a:xfrm>
              <a:off x="5435170" y="1782744"/>
              <a:ext cx="21128" cy="20335"/>
            </a:xfrm>
            <a:custGeom>
              <a:avLst/>
              <a:gdLst/>
              <a:ahLst/>
              <a:cxnLst/>
              <a:rect l="l" t="t" r="r" b="b"/>
              <a:pathLst>
                <a:path w="906" h="872" extrusionOk="0">
                  <a:moveTo>
                    <a:pt x="834" y="1"/>
                  </a:moveTo>
                  <a:lnTo>
                    <a:pt x="834" y="1"/>
                  </a:lnTo>
                  <a:cubicBezTo>
                    <a:pt x="418" y="108"/>
                    <a:pt x="96" y="441"/>
                    <a:pt x="1" y="858"/>
                  </a:cubicBezTo>
                  <a:cubicBezTo>
                    <a:pt x="48" y="867"/>
                    <a:pt x="95" y="871"/>
                    <a:pt x="142" y="871"/>
                  </a:cubicBezTo>
                  <a:cubicBezTo>
                    <a:pt x="343" y="871"/>
                    <a:pt x="535" y="791"/>
                    <a:pt x="680" y="656"/>
                  </a:cubicBezTo>
                  <a:cubicBezTo>
                    <a:pt x="846" y="489"/>
                    <a:pt x="906" y="239"/>
                    <a:pt x="834" y="1"/>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6" name="Google Shape;2726;p53"/>
            <p:cNvSpPr/>
            <p:nvPr/>
          </p:nvSpPr>
          <p:spPr>
            <a:xfrm>
              <a:off x="5434354" y="1781928"/>
              <a:ext cx="22784" cy="21944"/>
            </a:xfrm>
            <a:custGeom>
              <a:avLst/>
              <a:gdLst/>
              <a:ahLst/>
              <a:cxnLst/>
              <a:rect l="l" t="t" r="r" b="b"/>
              <a:pathLst>
                <a:path w="977" h="941" extrusionOk="0">
                  <a:moveTo>
                    <a:pt x="822" y="84"/>
                  </a:moveTo>
                  <a:cubicBezTo>
                    <a:pt x="881" y="286"/>
                    <a:pt x="822" y="512"/>
                    <a:pt x="679" y="667"/>
                  </a:cubicBezTo>
                  <a:cubicBezTo>
                    <a:pt x="550" y="795"/>
                    <a:pt x="373" y="867"/>
                    <a:pt x="193" y="867"/>
                  </a:cubicBezTo>
                  <a:cubicBezTo>
                    <a:pt x="157" y="867"/>
                    <a:pt x="120" y="864"/>
                    <a:pt x="84" y="857"/>
                  </a:cubicBezTo>
                  <a:cubicBezTo>
                    <a:pt x="179" y="488"/>
                    <a:pt x="465" y="203"/>
                    <a:pt x="822" y="84"/>
                  </a:cubicBezTo>
                  <a:close/>
                  <a:moveTo>
                    <a:pt x="857" y="0"/>
                  </a:moveTo>
                  <a:cubicBezTo>
                    <a:pt x="429" y="119"/>
                    <a:pt x="107" y="453"/>
                    <a:pt x="0" y="881"/>
                  </a:cubicBezTo>
                  <a:cubicBezTo>
                    <a:pt x="0" y="905"/>
                    <a:pt x="12" y="929"/>
                    <a:pt x="36" y="929"/>
                  </a:cubicBezTo>
                  <a:cubicBezTo>
                    <a:pt x="84" y="941"/>
                    <a:pt x="131" y="941"/>
                    <a:pt x="179" y="941"/>
                  </a:cubicBezTo>
                  <a:cubicBezTo>
                    <a:pt x="393" y="941"/>
                    <a:pt x="596" y="869"/>
                    <a:pt x="738" y="715"/>
                  </a:cubicBezTo>
                  <a:cubicBezTo>
                    <a:pt x="917" y="536"/>
                    <a:pt x="977" y="274"/>
                    <a:pt x="905" y="24"/>
                  </a:cubicBezTo>
                  <a:cubicBezTo>
                    <a:pt x="893" y="12"/>
                    <a:pt x="881"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7" name="Google Shape;2727;p53"/>
            <p:cNvSpPr/>
            <p:nvPr/>
          </p:nvSpPr>
          <p:spPr>
            <a:xfrm>
              <a:off x="5434074" y="1793471"/>
              <a:ext cx="12779" cy="10121"/>
            </a:xfrm>
            <a:custGeom>
              <a:avLst/>
              <a:gdLst/>
              <a:ahLst/>
              <a:cxnLst/>
              <a:rect l="l" t="t" r="r" b="b"/>
              <a:pathLst>
                <a:path w="548" h="434" extrusionOk="0">
                  <a:moveTo>
                    <a:pt x="504" y="0"/>
                  </a:moveTo>
                  <a:cubicBezTo>
                    <a:pt x="488" y="0"/>
                    <a:pt x="477" y="9"/>
                    <a:pt x="477" y="17"/>
                  </a:cubicBezTo>
                  <a:cubicBezTo>
                    <a:pt x="381" y="184"/>
                    <a:pt x="227" y="303"/>
                    <a:pt x="36" y="362"/>
                  </a:cubicBezTo>
                  <a:cubicBezTo>
                    <a:pt x="0" y="374"/>
                    <a:pt x="12" y="434"/>
                    <a:pt x="48" y="434"/>
                  </a:cubicBezTo>
                  <a:lnTo>
                    <a:pt x="60" y="434"/>
                  </a:lnTo>
                  <a:cubicBezTo>
                    <a:pt x="262" y="374"/>
                    <a:pt x="429" y="231"/>
                    <a:pt x="536" y="53"/>
                  </a:cubicBezTo>
                  <a:cubicBezTo>
                    <a:pt x="548" y="29"/>
                    <a:pt x="536" y="17"/>
                    <a:pt x="524" y="5"/>
                  </a:cubicBezTo>
                  <a:cubicBezTo>
                    <a:pt x="517" y="2"/>
                    <a:pt x="510" y="0"/>
                    <a:pt x="5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8" name="Google Shape;2728;p53"/>
            <p:cNvSpPr/>
            <p:nvPr/>
          </p:nvSpPr>
          <p:spPr>
            <a:xfrm>
              <a:off x="5430180" y="1782744"/>
              <a:ext cx="8349" cy="8372"/>
            </a:xfrm>
            <a:custGeom>
              <a:avLst/>
              <a:gdLst/>
              <a:ahLst/>
              <a:cxnLst/>
              <a:rect l="l" t="t" r="r" b="b"/>
              <a:pathLst>
                <a:path w="358" h="359" extrusionOk="0">
                  <a:moveTo>
                    <a:pt x="179" y="1"/>
                  </a:moveTo>
                  <a:cubicBezTo>
                    <a:pt x="72" y="1"/>
                    <a:pt x="1" y="84"/>
                    <a:pt x="1" y="180"/>
                  </a:cubicBezTo>
                  <a:cubicBezTo>
                    <a:pt x="1" y="287"/>
                    <a:pt x="72" y="358"/>
                    <a:pt x="179" y="358"/>
                  </a:cubicBezTo>
                  <a:cubicBezTo>
                    <a:pt x="274" y="358"/>
                    <a:pt x="358" y="287"/>
                    <a:pt x="358" y="180"/>
                  </a:cubicBezTo>
                  <a:cubicBezTo>
                    <a:pt x="358" y="84"/>
                    <a:pt x="274" y="1"/>
                    <a:pt x="179" y="1"/>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9" name="Google Shape;2729;p53"/>
            <p:cNvSpPr/>
            <p:nvPr/>
          </p:nvSpPr>
          <p:spPr>
            <a:xfrm>
              <a:off x="5427405" y="1781975"/>
              <a:ext cx="11963" cy="10237"/>
            </a:xfrm>
            <a:custGeom>
              <a:avLst/>
              <a:gdLst/>
              <a:ahLst/>
              <a:cxnLst/>
              <a:rect l="l" t="t" r="r" b="b"/>
              <a:pathLst>
                <a:path w="513" h="439" extrusionOk="0">
                  <a:moveTo>
                    <a:pt x="316" y="80"/>
                  </a:moveTo>
                  <a:cubicBezTo>
                    <a:pt x="392" y="80"/>
                    <a:pt x="452" y="147"/>
                    <a:pt x="441" y="224"/>
                  </a:cubicBezTo>
                  <a:cubicBezTo>
                    <a:pt x="441" y="305"/>
                    <a:pt x="370" y="359"/>
                    <a:pt x="298" y="359"/>
                  </a:cubicBezTo>
                  <a:cubicBezTo>
                    <a:pt x="264" y="359"/>
                    <a:pt x="230" y="347"/>
                    <a:pt x="203" y="320"/>
                  </a:cubicBezTo>
                  <a:cubicBezTo>
                    <a:pt x="120" y="224"/>
                    <a:pt x="167" y="82"/>
                    <a:pt x="298" y="82"/>
                  </a:cubicBezTo>
                  <a:cubicBezTo>
                    <a:pt x="304" y="81"/>
                    <a:pt x="310" y="80"/>
                    <a:pt x="316" y="80"/>
                  </a:cubicBezTo>
                  <a:close/>
                  <a:moveTo>
                    <a:pt x="297" y="1"/>
                  </a:moveTo>
                  <a:cubicBezTo>
                    <a:pt x="243" y="1"/>
                    <a:pt x="187" y="22"/>
                    <a:pt x="143" y="70"/>
                  </a:cubicBezTo>
                  <a:cubicBezTo>
                    <a:pt x="1" y="201"/>
                    <a:pt x="96" y="427"/>
                    <a:pt x="298" y="439"/>
                  </a:cubicBezTo>
                  <a:cubicBezTo>
                    <a:pt x="417" y="439"/>
                    <a:pt x="513" y="332"/>
                    <a:pt x="513" y="213"/>
                  </a:cubicBezTo>
                  <a:cubicBezTo>
                    <a:pt x="513" y="86"/>
                    <a:pt x="407" y="1"/>
                    <a:pt x="2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0" name="Google Shape;2730;p53"/>
            <p:cNvSpPr/>
            <p:nvPr/>
          </p:nvSpPr>
          <p:spPr>
            <a:xfrm>
              <a:off x="5419359" y="1796083"/>
              <a:ext cx="8349" cy="8349"/>
            </a:xfrm>
            <a:custGeom>
              <a:avLst/>
              <a:gdLst/>
              <a:ahLst/>
              <a:cxnLst/>
              <a:rect l="l" t="t" r="r" b="b"/>
              <a:pathLst>
                <a:path w="358" h="358" extrusionOk="0">
                  <a:moveTo>
                    <a:pt x="179" y="0"/>
                  </a:moveTo>
                  <a:cubicBezTo>
                    <a:pt x="84" y="0"/>
                    <a:pt x="0" y="84"/>
                    <a:pt x="0" y="179"/>
                  </a:cubicBezTo>
                  <a:cubicBezTo>
                    <a:pt x="0" y="274"/>
                    <a:pt x="84" y="358"/>
                    <a:pt x="179" y="358"/>
                  </a:cubicBezTo>
                  <a:cubicBezTo>
                    <a:pt x="274" y="358"/>
                    <a:pt x="357" y="274"/>
                    <a:pt x="357" y="179"/>
                  </a:cubicBezTo>
                  <a:cubicBezTo>
                    <a:pt x="357" y="84"/>
                    <a:pt x="274" y="0"/>
                    <a:pt x="179" y="0"/>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1" name="Google Shape;2731;p53"/>
            <p:cNvSpPr/>
            <p:nvPr/>
          </p:nvSpPr>
          <p:spPr>
            <a:xfrm>
              <a:off x="5416864" y="1795220"/>
              <a:ext cx="11963" cy="10051"/>
            </a:xfrm>
            <a:custGeom>
              <a:avLst/>
              <a:gdLst/>
              <a:ahLst/>
              <a:cxnLst/>
              <a:rect l="l" t="t" r="r" b="b"/>
              <a:pathLst>
                <a:path w="513" h="431" extrusionOk="0">
                  <a:moveTo>
                    <a:pt x="298" y="73"/>
                  </a:moveTo>
                  <a:cubicBezTo>
                    <a:pt x="369" y="73"/>
                    <a:pt x="441" y="133"/>
                    <a:pt x="441" y="216"/>
                  </a:cubicBezTo>
                  <a:cubicBezTo>
                    <a:pt x="441" y="297"/>
                    <a:pt x="375" y="355"/>
                    <a:pt x="303" y="355"/>
                  </a:cubicBezTo>
                  <a:cubicBezTo>
                    <a:pt x="269" y="355"/>
                    <a:pt x="233" y="342"/>
                    <a:pt x="203" y="311"/>
                  </a:cubicBezTo>
                  <a:cubicBezTo>
                    <a:pt x="107" y="228"/>
                    <a:pt x="167" y="85"/>
                    <a:pt x="298" y="73"/>
                  </a:cubicBezTo>
                  <a:close/>
                  <a:moveTo>
                    <a:pt x="290" y="1"/>
                  </a:moveTo>
                  <a:cubicBezTo>
                    <a:pt x="237" y="1"/>
                    <a:pt x="185" y="19"/>
                    <a:pt x="143" y="61"/>
                  </a:cubicBezTo>
                  <a:cubicBezTo>
                    <a:pt x="0" y="192"/>
                    <a:pt x="95" y="430"/>
                    <a:pt x="298" y="430"/>
                  </a:cubicBezTo>
                  <a:cubicBezTo>
                    <a:pt x="417" y="430"/>
                    <a:pt x="512" y="335"/>
                    <a:pt x="512" y="216"/>
                  </a:cubicBezTo>
                  <a:cubicBezTo>
                    <a:pt x="512" y="86"/>
                    <a:pt x="402" y="1"/>
                    <a:pt x="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2" name="Google Shape;2732;p53"/>
            <p:cNvSpPr/>
            <p:nvPr/>
          </p:nvSpPr>
          <p:spPr>
            <a:xfrm>
              <a:off x="5435170" y="1838828"/>
              <a:ext cx="8372" cy="8372"/>
            </a:xfrm>
            <a:custGeom>
              <a:avLst/>
              <a:gdLst/>
              <a:ahLst/>
              <a:cxnLst/>
              <a:rect l="l" t="t" r="r" b="b"/>
              <a:pathLst>
                <a:path w="359" h="359" extrusionOk="0">
                  <a:moveTo>
                    <a:pt x="180" y="1"/>
                  </a:moveTo>
                  <a:cubicBezTo>
                    <a:pt x="72" y="1"/>
                    <a:pt x="1" y="72"/>
                    <a:pt x="1" y="180"/>
                  </a:cubicBezTo>
                  <a:cubicBezTo>
                    <a:pt x="1" y="275"/>
                    <a:pt x="72" y="358"/>
                    <a:pt x="180" y="358"/>
                  </a:cubicBezTo>
                  <a:cubicBezTo>
                    <a:pt x="275" y="358"/>
                    <a:pt x="358" y="275"/>
                    <a:pt x="358" y="180"/>
                  </a:cubicBezTo>
                  <a:cubicBezTo>
                    <a:pt x="358" y="72"/>
                    <a:pt x="275" y="1"/>
                    <a:pt x="180" y="1"/>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3" name="Google Shape;2733;p53"/>
            <p:cNvSpPr/>
            <p:nvPr/>
          </p:nvSpPr>
          <p:spPr>
            <a:xfrm>
              <a:off x="5432675" y="1837802"/>
              <a:ext cx="11683" cy="10214"/>
            </a:xfrm>
            <a:custGeom>
              <a:avLst/>
              <a:gdLst/>
              <a:ahLst/>
              <a:cxnLst/>
              <a:rect l="l" t="t" r="r" b="b"/>
              <a:pathLst>
                <a:path w="501" h="438" extrusionOk="0">
                  <a:moveTo>
                    <a:pt x="287" y="81"/>
                  </a:moveTo>
                  <a:cubicBezTo>
                    <a:pt x="477" y="81"/>
                    <a:pt x="477" y="355"/>
                    <a:pt x="287" y="366"/>
                  </a:cubicBezTo>
                  <a:cubicBezTo>
                    <a:pt x="144" y="319"/>
                    <a:pt x="144" y="128"/>
                    <a:pt x="287" y="81"/>
                  </a:cubicBezTo>
                  <a:close/>
                  <a:moveTo>
                    <a:pt x="284" y="0"/>
                  </a:moveTo>
                  <a:cubicBezTo>
                    <a:pt x="230" y="0"/>
                    <a:pt x="175" y="22"/>
                    <a:pt x="132" y="69"/>
                  </a:cubicBezTo>
                  <a:cubicBezTo>
                    <a:pt x="1" y="200"/>
                    <a:pt x="96" y="438"/>
                    <a:pt x="287" y="438"/>
                  </a:cubicBezTo>
                  <a:cubicBezTo>
                    <a:pt x="406" y="438"/>
                    <a:pt x="501" y="343"/>
                    <a:pt x="501" y="224"/>
                  </a:cubicBezTo>
                  <a:cubicBezTo>
                    <a:pt x="501" y="88"/>
                    <a:pt x="394" y="0"/>
                    <a:pt x="2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4" name="Google Shape;2734;p53"/>
            <p:cNvSpPr/>
            <p:nvPr/>
          </p:nvSpPr>
          <p:spPr>
            <a:xfrm>
              <a:off x="5403805" y="1841883"/>
              <a:ext cx="8349" cy="8372"/>
            </a:xfrm>
            <a:custGeom>
              <a:avLst/>
              <a:gdLst/>
              <a:ahLst/>
              <a:cxnLst/>
              <a:rect l="l" t="t" r="r" b="b"/>
              <a:pathLst>
                <a:path w="358" h="359" extrusionOk="0">
                  <a:moveTo>
                    <a:pt x="179" y="1"/>
                  </a:moveTo>
                  <a:cubicBezTo>
                    <a:pt x="84" y="1"/>
                    <a:pt x="1" y="72"/>
                    <a:pt x="1" y="180"/>
                  </a:cubicBezTo>
                  <a:cubicBezTo>
                    <a:pt x="1" y="275"/>
                    <a:pt x="84" y="358"/>
                    <a:pt x="179" y="358"/>
                  </a:cubicBezTo>
                  <a:cubicBezTo>
                    <a:pt x="274" y="358"/>
                    <a:pt x="358" y="275"/>
                    <a:pt x="358" y="180"/>
                  </a:cubicBezTo>
                  <a:cubicBezTo>
                    <a:pt x="358" y="72"/>
                    <a:pt x="274" y="1"/>
                    <a:pt x="179" y="1"/>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5" name="Google Shape;2735;p53"/>
            <p:cNvSpPr/>
            <p:nvPr/>
          </p:nvSpPr>
          <p:spPr>
            <a:xfrm>
              <a:off x="5401310" y="1840857"/>
              <a:ext cx="11683" cy="10214"/>
            </a:xfrm>
            <a:custGeom>
              <a:avLst/>
              <a:gdLst/>
              <a:ahLst/>
              <a:cxnLst/>
              <a:rect l="l" t="t" r="r" b="b"/>
              <a:pathLst>
                <a:path w="501" h="438" extrusionOk="0">
                  <a:moveTo>
                    <a:pt x="286" y="81"/>
                  </a:moveTo>
                  <a:cubicBezTo>
                    <a:pt x="477" y="81"/>
                    <a:pt x="477" y="355"/>
                    <a:pt x="286" y="355"/>
                  </a:cubicBezTo>
                  <a:cubicBezTo>
                    <a:pt x="143" y="319"/>
                    <a:pt x="143" y="116"/>
                    <a:pt x="286" y="81"/>
                  </a:cubicBezTo>
                  <a:close/>
                  <a:moveTo>
                    <a:pt x="284" y="0"/>
                  </a:moveTo>
                  <a:cubicBezTo>
                    <a:pt x="229" y="0"/>
                    <a:pt x="175" y="22"/>
                    <a:pt x="131" y="69"/>
                  </a:cubicBezTo>
                  <a:cubicBezTo>
                    <a:pt x="0" y="200"/>
                    <a:pt x="96" y="438"/>
                    <a:pt x="286" y="438"/>
                  </a:cubicBezTo>
                  <a:cubicBezTo>
                    <a:pt x="405" y="438"/>
                    <a:pt x="500" y="343"/>
                    <a:pt x="500" y="224"/>
                  </a:cubicBezTo>
                  <a:cubicBezTo>
                    <a:pt x="500" y="88"/>
                    <a:pt x="393" y="0"/>
                    <a:pt x="2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6" name="Google Shape;2736;p53"/>
            <p:cNvSpPr/>
            <p:nvPr/>
          </p:nvSpPr>
          <p:spPr>
            <a:xfrm>
              <a:off x="5375751" y="1794684"/>
              <a:ext cx="5853" cy="5597"/>
            </a:xfrm>
            <a:custGeom>
              <a:avLst/>
              <a:gdLst/>
              <a:ahLst/>
              <a:cxnLst/>
              <a:rect l="l" t="t" r="r" b="b"/>
              <a:pathLst>
                <a:path w="251" h="240" extrusionOk="0">
                  <a:moveTo>
                    <a:pt x="132" y="1"/>
                  </a:moveTo>
                  <a:cubicBezTo>
                    <a:pt x="61" y="1"/>
                    <a:pt x="1" y="49"/>
                    <a:pt x="1" y="120"/>
                  </a:cubicBezTo>
                  <a:cubicBezTo>
                    <a:pt x="1" y="191"/>
                    <a:pt x="61" y="239"/>
                    <a:pt x="132" y="239"/>
                  </a:cubicBezTo>
                  <a:cubicBezTo>
                    <a:pt x="191" y="239"/>
                    <a:pt x="251" y="191"/>
                    <a:pt x="251" y="120"/>
                  </a:cubicBezTo>
                  <a:cubicBezTo>
                    <a:pt x="251" y="49"/>
                    <a:pt x="191" y="1"/>
                    <a:pt x="132" y="1"/>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7" name="Google Shape;2737;p53"/>
            <p:cNvSpPr/>
            <p:nvPr/>
          </p:nvSpPr>
          <p:spPr>
            <a:xfrm>
              <a:off x="5373816" y="1793774"/>
              <a:ext cx="8628" cy="7322"/>
            </a:xfrm>
            <a:custGeom>
              <a:avLst/>
              <a:gdLst/>
              <a:ahLst/>
              <a:cxnLst/>
              <a:rect l="l" t="t" r="r" b="b"/>
              <a:pathLst>
                <a:path w="370" h="314" extrusionOk="0">
                  <a:moveTo>
                    <a:pt x="215" y="76"/>
                  </a:moveTo>
                  <a:cubicBezTo>
                    <a:pt x="263" y="76"/>
                    <a:pt x="298" y="111"/>
                    <a:pt x="298" y="159"/>
                  </a:cubicBezTo>
                  <a:cubicBezTo>
                    <a:pt x="298" y="213"/>
                    <a:pt x="257" y="239"/>
                    <a:pt x="215" y="239"/>
                  </a:cubicBezTo>
                  <a:cubicBezTo>
                    <a:pt x="173" y="239"/>
                    <a:pt x="132" y="213"/>
                    <a:pt x="132" y="159"/>
                  </a:cubicBezTo>
                  <a:cubicBezTo>
                    <a:pt x="132" y="111"/>
                    <a:pt x="167" y="76"/>
                    <a:pt x="215" y="76"/>
                  </a:cubicBezTo>
                  <a:close/>
                  <a:moveTo>
                    <a:pt x="215" y="0"/>
                  </a:moveTo>
                  <a:cubicBezTo>
                    <a:pt x="174" y="0"/>
                    <a:pt x="132" y="16"/>
                    <a:pt x="96" y="52"/>
                  </a:cubicBezTo>
                  <a:cubicBezTo>
                    <a:pt x="1" y="147"/>
                    <a:pt x="72" y="314"/>
                    <a:pt x="215" y="314"/>
                  </a:cubicBezTo>
                  <a:cubicBezTo>
                    <a:pt x="298" y="314"/>
                    <a:pt x="370" y="242"/>
                    <a:pt x="370" y="159"/>
                  </a:cubicBezTo>
                  <a:cubicBezTo>
                    <a:pt x="370" y="64"/>
                    <a:pt x="296" y="0"/>
                    <a:pt x="2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8" name="Google Shape;2738;p53"/>
            <p:cNvSpPr/>
            <p:nvPr/>
          </p:nvSpPr>
          <p:spPr>
            <a:xfrm>
              <a:off x="5470453" y="1781088"/>
              <a:ext cx="3894" cy="3918"/>
            </a:xfrm>
            <a:custGeom>
              <a:avLst/>
              <a:gdLst/>
              <a:ahLst/>
              <a:cxnLst/>
              <a:rect l="l" t="t" r="r" b="b"/>
              <a:pathLst>
                <a:path w="167" h="168" extrusionOk="0">
                  <a:moveTo>
                    <a:pt x="83" y="0"/>
                  </a:moveTo>
                  <a:cubicBezTo>
                    <a:pt x="36" y="0"/>
                    <a:pt x="0" y="36"/>
                    <a:pt x="0" y="84"/>
                  </a:cubicBezTo>
                  <a:cubicBezTo>
                    <a:pt x="0" y="131"/>
                    <a:pt x="36" y="167"/>
                    <a:pt x="83" y="167"/>
                  </a:cubicBezTo>
                  <a:cubicBezTo>
                    <a:pt x="131" y="167"/>
                    <a:pt x="167" y="131"/>
                    <a:pt x="167" y="84"/>
                  </a:cubicBezTo>
                  <a:cubicBezTo>
                    <a:pt x="167" y="36"/>
                    <a:pt x="131" y="0"/>
                    <a:pt x="83" y="0"/>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9" name="Google Shape;2739;p53"/>
            <p:cNvSpPr/>
            <p:nvPr/>
          </p:nvSpPr>
          <p:spPr>
            <a:xfrm>
              <a:off x="5468494" y="1780179"/>
              <a:ext cx="6693" cy="5643"/>
            </a:xfrm>
            <a:custGeom>
              <a:avLst/>
              <a:gdLst/>
              <a:ahLst/>
              <a:cxnLst/>
              <a:rect l="l" t="t" r="r" b="b"/>
              <a:pathLst>
                <a:path w="287" h="242" extrusionOk="0">
                  <a:moveTo>
                    <a:pt x="167" y="75"/>
                  </a:moveTo>
                  <a:cubicBezTo>
                    <a:pt x="191" y="75"/>
                    <a:pt x="215" y="99"/>
                    <a:pt x="215" y="123"/>
                  </a:cubicBezTo>
                  <a:cubicBezTo>
                    <a:pt x="215" y="139"/>
                    <a:pt x="208" y="146"/>
                    <a:pt x="198" y="146"/>
                  </a:cubicBezTo>
                  <a:cubicBezTo>
                    <a:pt x="166" y="146"/>
                    <a:pt x="103" y="75"/>
                    <a:pt x="167" y="75"/>
                  </a:cubicBezTo>
                  <a:close/>
                  <a:moveTo>
                    <a:pt x="163" y="0"/>
                  </a:moveTo>
                  <a:cubicBezTo>
                    <a:pt x="132" y="0"/>
                    <a:pt x="99" y="12"/>
                    <a:pt x="72" y="39"/>
                  </a:cubicBezTo>
                  <a:cubicBezTo>
                    <a:pt x="1" y="111"/>
                    <a:pt x="48" y="242"/>
                    <a:pt x="167" y="242"/>
                  </a:cubicBezTo>
                  <a:cubicBezTo>
                    <a:pt x="227" y="242"/>
                    <a:pt x="286" y="194"/>
                    <a:pt x="286" y="123"/>
                  </a:cubicBezTo>
                  <a:cubicBezTo>
                    <a:pt x="286" y="51"/>
                    <a:pt x="227" y="0"/>
                    <a:pt x="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40" name="Google Shape;2740;p53"/>
            <p:cNvSpPr/>
            <p:nvPr/>
          </p:nvSpPr>
          <p:spPr>
            <a:xfrm>
              <a:off x="5477099" y="1847177"/>
              <a:ext cx="5573" cy="5573"/>
            </a:xfrm>
            <a:custGeom>
              <a:avLst/>
              <a:gdLst/>
              <a:ahLst/>
              <a:cxnLst/>
              <a:rect l="l" t="t" r="r" b="b"/>
              <a:pathLst>
                <a:path w="239" h="239" extrusionOk="0">
                  <a:moveTo>
                    <a:pt x="120" y="0"/>
                  </a:moveTo>
                  <a:cubicBezTo>
                    <a:pt x="60" y="0"/>
                    <a:pt x="1" y="48"/>
                    <a:pt x="1" y="119"/>
                  </a:cubicBezTo>
                  <a:cubicBezTo>
                    <a:pt x="1" y="179"/>
                    <a:pt x="60" y="238"/>
                    <a:pt x="120" y="238"/>
                  </a:cubicBezTo>
                  <a:cubicBezTo>
                    <a:pt x="191" y="238"/>
                    <a:pt x="239" y="179"/>
                    <a:pt x="239" y="119"/>
                  </a:cubicBezTo>
                  <a:cubicBezTo>
                    <a:pt x="239" y="48"/>
                    <a:pt x="191" y="0"/>
                    <a:pt x="120" y="0"/>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41" name="Google Shape;2741;p53"/>
            <p:cNvSpPr/>
            <p:nvPr/>
          </p:nvSpPr>
          <p:spPr>
            <a:xfrm>
              <a:off x="5475164" y="1846337"/>
              <a:ext cx="9748" cy="7253"/>
            </a:xfrm>
            <a:custGeom>
              <a:avLst/>
              <a:gdLst/>
              <a:ahLst/>
              <a:cxnLst/>
              <a:rect l="l" t="t" r="r" b="b"/>
              <a:pathLst>
                <a:path w="418" h="311" extrusionOk="0">
                  <a:moveTo>
                    <a:pt x="203" y="72"/>
                  </a:moveTo>
                  <a:cubicBezTo>
                    <a:pt x="250" y="72"/>
                    <a:pt x="286" y="108"/>
                    <a:pt x="286" y="155"/>
                  </a:cubicBezTo>
                  <a:cubicBezTo>
                    <a:pt x="286" y="186"/>
                    <a:pt x="274" y="198"/>
                    <a:pt x="258" y="198"/>
                  </a:cubicBezTo>
                  <a:cubicBezTo>
                    <a:pt x="205" y="198"/>
                    <a:pt x="103" y="72"/>
                    <a:pt x="203" y="72"/>
                  </a:cubicBezTo>
                  <a:close/>
                  <a:moveTo>
                    <a:pt x="203" y="0"/>
                  </a:moveTo>
                  <a:cubicBezTo>
                    <a:pt x="0" y="0"/>
                    <a:pt x="0" y="310"/>
                    <a:pt x="203" y="310"/>
                  </a:cubicBezTo>
                  <a:cubicBezTo>
                    <a:pt x="417" y="310"/>
                    <a:pt x="417" y="0"/>
                    <a:pt x="2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42" name="Google Shape;2742;p53"/>
            <p:cNvSpPr/>
            <p:nvPr/>
          </p:nvSpPr>
          <p:spPr>
            <a:xfrm>
              <a:off x="5371880" y="1850768"/>
              <a:ext cx="3894" cy="3918"/>
            </a:xfrm>
            <a:custGeom>
              <a:avLst/>
              <a:gdLst/>
              <a:ahLst/>
              <a:cxnLst/>
              <a:rect l="l" t="t" r="r" b="b"/>
              <a:pathLst>
                <a:path w="167" h="168" extrusionOk="0">
                  <a:moveTo>
                    <a:pt x="84" y="1"/>
                  </a:moveTo>
                  <a:cubicBezTo>
                    <a:pt x="36" y="1"/>
                    <a:pt x="0" y="37"/>
                    <a:pt x="0" y="84"/>
                  </a:cubicBezTo>
                  <a:cubicBezTo>
                    <a:pt x="0" y="132"/>
                    <a:pt x="36" y="168"/>
                    <a:pt x="84" y="168"/>
                  </a:cubicBezTo>
                  <a:cubicBezTo>
                    <a:pt x="131" y="168"/>
                    <a:pt x="167" y="132"/>
                    <a:pt x="167" y="84"/>
                  </a:cubicBezTo>
                  <a:cubicBezTo>
                    <a:pt x="167" y="37"/>
                    <a:pt x="131" y="1"/>
                    <a:pt x="84" y="1"/>
                  </a:cubicBezTo>
                  <a:close/>
                </a:path>
              </a:pathLst>
            </a:custGeom>
            <a:solidFill>
              <a:srgbClr val="F8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43" name="Google Shape;2743;p53"/>
            <p:cNvSpPr/>
            <p:nvPr/>
          </p:nvSpPr>
          <p:spPr>
            <a:xfrm>
              <a:off x="5369921" y="1849858"/>
              <a:ext cx="6973" cy="5667"/>
            </a:xfrm>
            <a:custGeom>
              <a:avLst/>
              <a:gdLst/>
              <a:ahLst/>
              <a:cxnLst/>
              <a:rect l="l" t="t" r="r" b="b"/>
              <a:pathLst>
                <a:path w="299" h="243" extrusionOk="0">
                  <a:moveTo>
                    <a:pt x="168" y="76"/>
                  </a:moveTo>
                  <a:cubicBezTo>
                    <a:pt x="191" y="76"/>
                    <a:pt x="215" y="99"/>
                    <a:pt x="215" y="123"/>
                  </a:cubicBezTo>
                  <a:cubicBezTo>
                    <a:pt x="215" y="140"/>
                    <a:pt x="209" y="146"/>
                    <a:pt x="200" y="146"/>
                  </a:cubicBezTo>
                  <a:cubicBezTo>
                    <a:pt x="170" y="146"/>
                    <a:pt x="113" y="76"/>
                    <a:pt x="168" y="76"/>
                  </a:cubicBezTo>
                  <a:close/>
                  <a:moveTo>
                    <a:pt x="167" y="1"/>
                  </a:moveTo>
                  <a:cubicBezTo>
                    <a:pt x="137" y="1"/>
                    <a:pt x="108" y="13"/>
                    <a:pt x="84" y="40"/>
                  </a:cubicBezTo>
                  <a:cubicBezTo>
                    <a:pt x="1" y="111"/>
                    <a:pt x="60" y="242"/>
                    <a:pt x="168" y="242"/>
                  </a:cubicBezTo>
                  <a:cubicBezTo>
                    <a:pt x="239" y="242"/>
                    <a:pt x="299" y="195"/>
                    <a:pt x="299" y="123"/>
                  </a:cubicBezTo>
                  <a:cubicBezTo>
                    <a:pt x="291" y="51"/>
                    <a:pt x="229"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44" name="Google Shape;2744;p53"/>
            <p:cNvSpPr/>
            <p:nvPr/>
          </p:nvSpPr>
          <p:spPr>
            <a:xfrm>
              <a:off x="5416304" y="1909370"/>
              <a:ext cx="22224" cy="21944"/>
            </a:xfrm>
            <a:custGeom>
              <a:avLst/>
              <a:gdLst/>
              <a:ahLst/>
              <a:cxnLst/>
              <a:rect l="l" t="t" r="r" b="b"/>
              <a:pathLst>
                <a:path w="953" h="941" extrusionOk="0">
                  <a:moveTo>
                    <a:pt x="0" y="0"/>
                  </a:moveTo>
                  <a:lnTo>
                    <a:pt x="0" y="941"/>
                  </a:lnTo>
                  <a:lnTo>
                    <a:pt x="953" y="941"/>
                  </a:lnTo>
                  <a:lnTo>
                    <a:pt x="9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45" name="Google Shape;2745;p53"/>
            <p:cNvSpPr/>
            <p:nvPr/>
          </p:nvSpPr>
          <p:spPr>
            <a:xfrm>
              <a:off x="5415465" y="1908531"/>
              <a:ext cx="23903" cy="23903"/>
            </a:xfrm>
            <a:custGeom>
              <a:avLst/>
              <a:gdLst/>
              <a:ahLst/>
              <a:cxnLst/>
              <a:rect l="l" t="t" r="r" b="b"/>
              <a:pathLst>
                <a:path w="1025" h="1025" extrusionOk="0">
                  <a:moveTo>
                    <a:pt x="953" y="72"/>
                  </a:moveTo>
                  <a:lnTo>
                    <a:pt x="953" y="941"/>
                  </a:lnTo>
                  <a:lnTo>
                    <a:pt x="84" y="941"/>
                  </a:lnTo>
                  <a:lnTo>
                    <a:pt x="84" y="72"/>
                  </a:lnTo>
                  <a:close/>
                  <a:moveTo>
                    <a:pt x="36" y="0"/>
                  </a:moveTo>
                  <a:cubicBezTo>
                    <a:pt x="24" y="0"/>
                    <a:pt x="1" y="12"/>
                    <a:pt x="1" y="36"/>
                  </a:cubicBezTo>
                  <a:lnTo>
                    <a:pt x="1" y="977"/>
                  </a:lnTo>
                  <a:cubicBezTo>
                    <a:pt x="1" y="1001"/>
                    <a:pt x="24" y="1024"/>
                    <a:pt x="36" y="1024"/>
                  </a:cubicBezTo>
                  <a:lnTo>
                    <a:pt x="989" y="1024"/>
                  </a:lnTo>
                  <a:cubicBezTo>
                    <a:pt x="1001" y="1024"/>
                    <a:pt x="1025" y="1001"/>
                    <a:pt x="1025" y="977"/>
                  </a:cubicBezTo>
                  <a:lnTo>
                    <a:pt x="1025" y="36"/>
                  </a:lnTo>
                  <a:cubicBezTo>
                    <a:pt x="1025" y="12"/>
                    <a:pt x="1001" y="0"/>
                    <a:pt x="9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46" name="Google Shape;2746;p53"/>
            <p:cNvSpPr/>
            <p:nvPr/>
          </p:nvSpPr>
          <p:spPr>
            <a:xfrm>
              <a:off x="5353551" y="1898806"/>
              <a:ext cx="31669" cy="25302"/>
            </a:xfrm>
            <a:custGeom>
              <a:avLst/>
              <a:gdLst/>
              <a:ahLst/>
              <a:cxnLst/>
              <a:rect l="l" t="t" r="r" b="b"/>
              <a:pathLst>
                <a:path w="1358" h="1085" extrusionOk="0">
                  <a:moveTo>
                    <a:pt x="239" y="1"/>
                  </a:moveTo>
                  <a:lnTo>
                    <a:pt x="0" y="691"/>
                  </a:lnTo>
                  <a:lnTo>
                    <a:pt x="1120" y="1084"/>
                  </a:lnTo>
                  <a:lnTo>
                    <a:pt x="1358" y="394"/>
                  </a:lnTo>
                  <a:lnTo>
                    <a:pt x="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47" name="Google Shape;2747;p53"/>
            <p:cNvSpPr/>
            <p:nvPr/>
          </p:nvSpPr>
          <p:spPr>
            <a:xfrm>
              <a:off x="5352432" y="1898247"/>
              <a:ext cx="33627" cy="26678"/>
            </a:xfrm>
            <a:custGeom>
              <a:avLst/>
              <a:gdLst/>
              <a:ahLst/>
              <a:cxnLst/>
              <a:rect l="l" t="t" r="r" b="b"/>
              <a:pathLst>
                <a:path w="1442" h="1144" extrusionOk="0">
                  <a:moveTo>
                    <a:pt x="310" y="72"/>
                  </a:moveTo>
                  <a:lnTo>
                    <a:pt x="1358" y="441"/>
                  </a:lnTo>
                  <a:lnTo>
                    <a:pt x="1132" y="1061"/>
                  </a:lnTo>
                  <a:lnTo>
                    <a:pt x="96" y="703"/>
                  </a:lnTo>
                  <a:lnTo>
                    <a:pt x="310" y="72"/>
                  </a:lnTo>
                  <a:close/>
                  <a:moveTo>
                    <a:pt x="275" y="1"/>
                  </a:moveTo>
                  <a:cubicBezTo>
                    <a:pt x="263" y="1"/>
                    <a:pt x="251" y="13"/>
                    <a:pt x="251" y="25"/>
                  </a:cubicBezTo>
                  <a:lnTo>
                    <a:pt x="13" y="715"/>
                  </a:lnTo>
                  <a:cubicBezTo>
                    <a:pt x="1" y="727"/>
                    <a:pt x="13" y="751"/>
                    <a:pt x="37" y="763"/>
                  </a:cubicBezTo>
                  <a:lnTo>
                    <a:pt x="1156" y="1144"/>
                  </a:lnTo>
                  <a:lnTo>
                    <a:pt x="1180" y="1144"/>
                  </a:lnTo>
                  <a:cubicBezTo>
                    <a:pt x="1191" y="1144"/>
                    <a:pt x="1191" y="1132"/>
                    <a:pt x="1203" y="1120"/>
                  </a:cubicBezTo>
                  <a:lnTo>
                    <a:pt x="1442" y="430"/>
                  </a:lnTo>
                  <a:cubicBezTo>
                    <a:pt x="1442" y="418"/>
                    <a:pt x="1430" y="394"/>
                    <a:pt x="1418" y="382"/>
                  </a:cubicBezTo>
                  <a:lnTo>
                    <a:pt x="2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85"/>
                                        </p:tgtEl>
                                        <p:attrNameLst>
                                          <p:attrName>style.visibility</p:attrName>
                                        </p:attrNameLst>
                                      </p:cBhvr>
                                      <p:to>
                                        <p:strVal val="visible"/>
                                      </p:to>
                                    </p:set>
                                    <p:animEffect transition="in" filter="fade">
                                      <p:cBhvr>
                                        <p:cTn id="7" dur="1000"/>
                                        <p:tgtEl>
                                          <p:spTgt spid="1385"/>
                                        </p:tgtEl>
                                      </p:cBhvr>
                                    </p:animEffect>
                                    <p:anim calcmode="lin" valueType="num">
                                      <p:cBhvr>
                                        <p:cTn id="8" dur="1000" fill="hold"/>
                                        <p:tgtEl>
                                          <p:spTgt spid="1385"/>
                                        </p:tgtEl>
                                        <p:attrNameLst>
                                          <p:attrName>ppt_x</p:attrName>
                                        </p:attrNameLst>
                                      </p:cBhvr>
                                      <p:tavLst>
                                        <p:tav tm="0">
                                          <p:val>
                                            <p:strVal val="#ppt_x"/>
                                          </p:val>
                                        </p:tav>
                                        <p:tav tm="100000">
                                          <p:val>
                                            <p:strVal val="#ppt_x"/>
                                          </p:val>
                                        </p:tav>
                                      </p:tavLst>
                                    </p:anim>
                                    <p:anim calcmode="lin" valueType="num">
                                      <p:cBhvr>
                                        <p:cTn id="9" dur="1000" fill="hold"/>
                                        <p:tgtEl>
                                          <p:spTgt spid="138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95"/>
                                        </p:tgtEl>
                                        <p:attrNameLst>
                                          <p:attrName>style.visibility</p:attrName>
                                        </p:attrNameLst>
                                      </p:cBhvr>
                                      <p:to>
                                        <p:strVal val="visible"/>
                                      </p:to>
                                    </p:set>
                                    <p:animEffect transition="in" filter="fade">
                                      <p:cBhvr>
                                        <p:cTn id="14" dur="1000"/>
                                        <p:tgtEl>
                                          <p:spTgt spid="1395"/>
                                        </p:tgtEl>
                                      </p:cBhvr>
                                    </p:animEffect>
                                    <p:anim calcmode="lin" valueType="num">
                                      <p:cBhvr>
                                        <p:cTn id="15" dur="1000" fill="hold"/>
                                        <p:tgtEl>
                                          <p:spTgt spid="1395"/>
                                        </p:tgtEl>
                                        <p:attrNameLst>
                                          <p:attrName>ppt_x</p:attrName>
                                        </p:attrNameLst>
                                      </p:cBhvr>
                                      <p:tavLst>
                                        <p:tav tm="0">
                                          <p:val>
                                            <p:strVal val="#ppt_x"/>
                                          </p:val>
                                        </p:tav>
                                        <p:tav tm="100000">
                                          <p:val>
                                            <p:strVal val="#ppt_x"/>
                                          </p:val>
                                        </p:tav>
                                      </p:tavLst>
                                    </p:anim>
                                    <p:anim calcmode="lin" valueType="num">
                                      <p:cBhvr>
                                        <p:cTn id="16" dur="1000" fill="hold"/>
                                        <p:tgtEl>
                                          <p:spTgt spid="139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93"/>
                                        </p:tgtEl>
                                        <p:attrNameLst>
                                          <p:attrName>style.visibility</p:attrName>
                                        </p:attrNameLst>
                                      </p:cBhvr>
                                      <p:to>
                                        <p:strVal val="visible"/>
                                      </p:to>
                                    </p:set>
                                    <p:animEffect transition="in" filter="fade">
                                      <p:cBhvr>
                                        <p:cTn id="21" dur="1000"/>
                                        <p:tgtEl>
                                          <p:spTgt spid="1393"/>
                                        </p:tgtEl>
                                      </p:cBhvr>
                                    </p:animEffect>
                                    <p:anim calcmode="lin" valueType="num">
                                      <p:cBhvr>
                                        <p:cTn id="22" dur="1000" fill="hold"/>
                                        <p:tgtEl>
                                          <p:spTgt spid="1393"/>
                                        </p:tgtEl>
                                        <p:attrNameLst>
                                          <p:attrName>ppt_x</p:attrName>
                                        </p:attrNameLst>
                                      </p:cBhvr>
                                      <p:tavLst>
                                        <p:tav tm="0">
                                          <p:val>
                                            <p:strVal val="#ppt_x"/>
                                          </p:val>
                                        </p:tav>
                                        <p:tav tm="100000">
                                          <p:val>
                                            <p:strVal val="#ppt_x"/>
                                          </p:val>
                                        </p:tav>
                                      </p:tavLst>
                                    </p:anim>
                                    <p:anim calcmode="lin" valueType="num">
                                      <p:cBhvr>
                                        <p:cTn id="23" dur="1000" fill="hold"/>
                                        <p:tgtEl>
                                          <p:spTgt spid="139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86"/>
                                        </p:tgtEl>
                                        <p:attrNameLst>
                                          <p:attrName>style.visibility</p:attrName>
                                        </p:attrNameLst>
                                      </p:cBhvr>
                                      <p:to>
                                        <p:strVal val="visible"/>
                                      </p:to>
                                    </p:set>
                                    <p:animEffect transition="in" filter="fade">
                                      <p:cBhvr>
                                        <p:cTn id="28" dur="1000"/>
                                        <p:tgtEl>
                                          <p:spTgt spid="1386"/>
                                        </p:tgtEl>
                                      </p:cBhvr>
                                    </p:animEffect>
                                    <p:anim calcmode="lin" valueType="num">
                                      <p:cBhvr>
                                        <p:cTn id="29" dur="1000" fill="hold"/>
                                        <p:tgtEl>
                                          <p:spTgt spid="1386"/>
                                        </p:tgtEl>
                                        <p:attrNameLst>
                                          <p:attrName>ppt_x</p:attrName>
                                        </p:attrNameLst>
                                      </p:cBhvr>
                                      <p:tavLst>
                                        <p:tav tm="0">
                                          <p:val>
                                            <p:strVal val="#ppt_x"/>
                                          </p:val>
                                        </p:tav>
                                        <p:tav tm="100000">
                                          <p:val>
                                            <p:strVal val="#ppt_x"/>
                                          </p:val>
                                        </p:tav>
                                      </p:tavLst>
                                    </p:anim>
                                    <p:anim calcmode="lin" valueType="num">
                                      <p:cBhvr>
                                        <p:cTn id="30" dur="1000" fill="hold"/>
                                        <p:tgtEl>
                                          <p:spTgt spid="138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88"/>
                                        </p:tgtEl>
                                        <p:attrNameLst>
                                          <p:attrName>style.visibility</p:attrName>
                                        </p:attrNameLst>
                                      </p:cBhvr>
                                      <p:to>
                                        <p:strVal val="visible"/>
                                      </p:to>
                                    </p:set>
                                    <p:animEffect transition="in" filter="fade">
                                      <p:cBhvr>
                                        <p:cTn id="35" dur="1000"/>
                                        <p:tgtEl>
                                          <p:spTgt spid="1388"/>
                                        </p:tgtEl>
                                      </p:cBhvr>
                                    </p:animEffect>
                                    <p:anim calcmode="lin" valueType="num">
                                      <p:cBhvr>
                                        <p:cTn id="36" dur="1000" fill="hold"/>
                                        <p:tgtEl>
                                          <p:spTgt spid="1388"/>
                                        </p:tgtEl>
                                        <p:attrNameLst>
                                          <p:attrName>ppt_x</p:attrName>
                                        </p:attrNameLst>
                                      </p:cBhvr>
                                      <p:tavLst>
                                        <p:tav tm="0">
                                          <p:val>
                                            <p:strVal val="#ppt_x"/>
                                          </p:val>
                                        </p:tav>
                                        <p:tav tm="100000">
                                          <p:val>
                                            <p:strVal val="#ppt_x"/>
                                          </p:val>
                                        </p:tav>
                                      </p:tavLst>
                                    </p:anim>
                                    <p:anim calcmode="lin" valueType="num">
                                      <p:cBhvr>
                                        <p:cTn id="37" dur="1000" fill="hold"/>
                                        <p:tgtEl>
                                          <p:spTgt spid="138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87"/>
                                        </p:tgtEl>
                                        <p:attrNameLst>
                                          <p:attrName>style.visibility</p:attrName>
                                        </p:attrNameLst>
                                      </p:cBhvr>
                                      <p:to>
                                        <p:strVal val="visible"/>
                                      </p:to>
                                    </p:set>
                                    <p:animEffect transition="in" filter="fade">
                                      <p:cBhvr>
                                        <p:cTn id="42" dur="1000"/>
                                        <p:tgtEl>
                                          <p:spTgt spid="1387"/>
                                        </p:tgtEl>
                                      </p:cBhvr>
                                    </p:animEffect>
                                    <p:anim calcmode="lin" valueType="num">
                                      <p:cBhvr>
                                        <p:cTn id="43" dur="1000" fill="hold"/>
                                        <p:tgtEl>
                                          <p:spTgt spid="1387"/>
                                        </p:tgtEl>
                                        <p:attrNameLst>
                                          <p:attrName>ppt_x</p:attrName>
                                        </p:attrNameLst>
                                      </p:cBhvr>
                                      <p:tavLst>
                                        <p:tav tm="0">
                                          <p:val>
                                            <p:strVal val="#ppt_x"/>
                                          </p:val>
                                        </p:tav>
                                        <p:tav tm="100000">
                                          <p:val>
                                            <p:strVal val="#ppt_x"/>
                                          </p:val>
                                        </p:tav>
                                      </p:tavLst>
                                    </p:anim>
                                    <p:anim calcmode="lin" valueType="num">
                                      <p:cBhvr>
                                        <p:cTn id="44" dur="1000" fill="hold"/>
                                        <p:tgtEl>
                                          <p:spTgt spid="138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92"/>
                                        </p:tgtEl>
                                        <p:attrNameLst>
                                          <p:attrName>style.visibility</p:attrName>
                                        </p:attrNameLst>
                                      </p:cBhvr>
                                      <p:to>
                                        <p:strVal val="visible"/>
                                      </p:to>
                                    </p:set>
                                    <p:animEffect transition="in" filter="fade">
                                      <p:cBhvr>
                                        <p:cTn id="49" dur="1000"/>
                                        <p:tgtEl>
                                          <p:spTgt spid="1392"/>
                                        </p:tgtEl>
                                      </p:cBhvr>
                                    </p:animEffect>
                                    <p:anim calcmode="lin" valueType="num">
                                      <p:cBhvr>
                                        <p:cTn id="50" dur="1000" fill="hold"/>
                                        <p:tgtEl>
                                          <p:spTgt spid="1392"/>
                                        </p:tgtEl>
                                        <p:attrNameLst>
                                          <p:attrName>ppt_x</p:attrName>
                                        </p:attrNameLst>
                                      </p:cBhvr>
                                      <p:tavLst>
                                        <p:tav tm="0">
                                          <p:val>
                                            <p:strVal val="#ppt_x"/>
                                          </p:val>
                                        </p:tav>
                                        <p:tav tm="100000">
                                          <p:val>
                                            <p:strVal val="#ppt_x"/>
                                          </p:val>
                                        </p:tav>
                                      </p:tavLst>
                                    </p:anim>
                                    <p:anim calcmode="lin" valueType="num">
                                      <p:cBhvr>
                                        <p:cTn id="51" dur="1000" fill="hold"/>
                                        <p:tgtEl>
                                          <p:spTgt spid="139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89"/>
                                        </p:tgtEl>
                                        <p:attrNameLst>
                                          <p:attrName>style.visibility</p:attrName>
                                        </p:attrNameLst>
                                      </p:cBhvr>
                                      <p:to>
                                        <p:strVal val="visible"/>
                                      </p:to>
                                    </p:set>
                                    <p:animEffect transition="in" filter="fade">
                                      <p:cBhvr>
                                        <p:cTn id="56" dur="1000"/>
                                        <p:tgtEl>
                                          <p:spTgt spid="1389"/>
                                        </p:tgtEl>
                                      </p:cBhvr>
                                    </p:animEffect>
                                    <p:anim calcmode="lin" valueType="num">
                                      <p:cBhvr>
                                        <p:cTn id="57" dur="1000" fill="hold"/>
                                        <p:tgtEl>
                                          <p:spTgt spid="1389"/>
                                        </p:tgtEl>
                                        <p:attrNameLst>
                                          <p:attrName>ppt_x</p:attrName>
                                        </p:attrNameLst>
                                      </p:cBhvr>
                                      <p:tavLst>
                                        <p:tav tm="0">
                                          <p:val>
                                            <p:strVal val="#ppt_x"/>
                                          </p:val>
                                        </p:tav>
                                        <p:tav tm="100000">
                                          <p:val>
                                            <p:strVal val="#ppt_x"/>
                                          </p:val>
                                        </p:tav>
                                      </p:tavLst>
                                    </p:anim>
                                    <p:anim calcmode="lin" valueType="num">
                                      <p:cBhvr>
                                        <p:cTn id="58" dur="1000" fill="hold"/>
                                        <p:tgtEl>
                                          <p:spTgt spid="138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394"/>
                                        </p:tgtEl>
                                        <p:attrNameLst>
                                          <p:attrName>style.visibility</p:attrName>
                                        </p:attrNameLst>
                                      </p:cBhvr>
                                      <p:to>
                                        <p:strVal val="visible"/>
                                      </p:to>
                                    </p:set>
                                    <p:animEffect transition="in" filter="fade">
                                      <p:cBhvr>
                                        <p:cTn id="63" dur="1000"/>
                                        <p:tgtEl>
                                          <p:spTgt spid="1394"/>
                                        </p:tgtEl>
                                      </p:cBhvr>
                                    </p:animEffect>
                                    <p:anim calcmode="lin" valueType="num">
                                      <p:cBhvr>
                                        <p:cTn id="64" dur="1000" fill="hold"/>
                                        <p:tgtEl>
                                          <p:spTgt spid="1394"/>
                                        </p:tgtEl>
                                        <p:attrNameLst>
                                          <p:attrName>ppt_x</p:attrName>
                                        </p:attrNameLst>
                                      </p:cBhvr>
                                      <p:tavLst>
                                        <p:tav tm="0">
                                          <p:val>
                                            <p:strVal val="#ppt_x"/>
                                          </p:val>
                                        </p:tav>
                                        <p:tav tm="100000">
                                          <p:val>
                                            <p:strVal val="#ppt_x"/>
                                          </p:val>
                                        </p:tav>
                                      </p:tavLst>
                                    </p:anim>
                                    <p:anim calcmode="lin" valueType="num">
                                      <p:cBhvr>
                                        <p:cTn id="65" dur="1000" fill="hold"/>
                                        <p:tgtEl>
                                          <p:spTgt spid="1394"/>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390"/>
                                        </p:tgtEl>
                                        <p:attrNameLst>
                                          <p:attrName>style.visibility</p:attrName>
                                        </p:attrNameLst>
                                      </p:cBhvr>
                                      <p:to>
                                        <p:strVal val="visible"/>
                                      </p:to>
                                    </p:set>
                                    <p:animEffect transition="in" filter="fade">
                                      <p:cBhvr>
                                        <p:cTn id="70" dur="1000"/>
                                        <p:tgtEl>
                                          <p:spTgt spid="1390"/>
                                        </p:tgtEl>
                                      </p:cBhvr>
                                    </p:animEffect>
                                    <p:anim calcmode="lin" valueType="num">
                                      <p:cBhvr>
                                        <p:cTn id="71" dur="1000" fill="hold"/>
                                        <p:tgtEl>
                                          <p:spTgt spid="1390"/>
                                        </p:tgtEl>
                                        <p:attrNameLst>
                                          <p:attrName>ppt_x</p:attrName>
                                        </p:attrNameLst>
                                      </p:cBhvr>
                                      <p:tavLst>
                                        <p:tav tm="0">
                                          <p:val>
                                            <p:strVal val="#ppt_x"/>
                                          </p:val>
                                        </p:tav>
                                        <p:tav tm="100000">
                                          <p:val>
                                            <p:strVal val="#ppt_x"/>
                                          </p:val>
                                        </p:tav>
                                      </p:tavLst>
                                    </p:anim>
                                    <p:anim calcmode="lin" valueType="num">
                                      <p:cBhvr>
                                        <p:cTn id="72" dur="1000" fill="hold"/>
                                        <p:tgtEl>
                                          <p:spTgt spid="139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397"/>
                                        </p:tgtEl>
                                        <p:attrNameLst>
                                          <p:attrName>style.visibility</p:attrName>
                                        </p:attrNameLst>
                                      </p:cBhvr>
                                      <p:to>
                                        <p:strVal val="visible"/>
                                      </p:to>
                                    </p:set>
                                    <p:animEffect transition="in" filter="fade">
                                      <p:cBhvr>
                                        <p:cTn id="77" dur="1000"/>
                                        <p:tgtEl>
                                          <p:spTgt spid="1397"/>
                                        </p:tgtEl>
                                      </p:cBhvr>
                                    </p:animEffect>
                                    <p:anim calcmode="lin" valueType="num">
                                      <p:cBhvr>
                                        <p:cTn id="78" dur="1000" fill="hold"/>
                                        <p:tgtEl>
                                          <p:spTgt spid="1397"/>
                                        </p:tgtEl>
                                        <p:attrNameLst>
                                          <p:attrName>ppt_x</p:attrName>
                                        </p:attrNameLst>
                                      </p:cBhvr>
                                      <p:tavLst>
                                        <p:tav tm="0">
                                          <p:val>
                                            <p:strVal val="#ppt_x"/>
                                          </p:val>
                                        </p:tav>
                                        <p:tav tm="100000">
                                          <p:val>
                                            <p:strVal val="#ppt_x"/>
                                          </p:val>
                                        </p:tav>
                                      </p:tavLst>
                                    </p:anim>
                                    <p:anim calcmode="lin" valueType="num">
                                      <p:cBhvr>
                                        <p:cTn id="79" dur="1000" fill="hold"/>
                                        <p:tgtEl>
                                          <p:spTgt spid="139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396"/>
                                        </p:tgtEl>
                                        <p:attrNameLst>
                                          <p:attrName>style.visibility</p:attrName>
                                        </p:attrNameLst>
                                      </p:cBhvr>
                                      <p:to>
                                        <p:strVal val="visible"/>
                                      </p:to>
                                    </p:set>
                                    <p:animEffect transition="in" filter="fade">
                                      <p:cBhvr>
                                        <p:cTn id="84" dur="1000"/>
                                        <p:tgtEl>
                                          <p:spTgt spid="1396"/>
                                        </p:tgtEl>
                                      </p:cBhvr>
                                    </p:animEffect>
                                    <p:anim calcmode="lin" valueType="num">
                                      <p:cBhvr>
                                        <p:cTn id="85" dur="1000" fill="hold"/>
                                        <p:tgtEl>
                                          <p:spTgt spid="1396"/>
                                        </p:tgtEl>
                                        <p:attrNameLst>
                                          <p:attrName>ppt_x</p:attrName>
                                        </p:attrNameLst>
                                      </p:cBhvr>
                                      <p:tavLst>
                                        <p:tav tm="0">
                                          <p:val>
                                            <p:strVal val="#ppt_x"/>
                                          </p:val>
                                        </p:tav>
                                        <p:tav tm="100000">
                                          <p:val>
                                            <p:strVal val="#ppt_x"/>
                                          </p:val>
                                        </p:tav>
                                      </p:tavLst>
                                    </p:anim>
                                    <p:anim calcmode="lin" valueType="num">
                                      <p:cBhvr>
                                        <p:cTn id="86" dur="1000" fill="hold"/>
                                        <p:tgtEl>
                                          <p:spTgt spid="139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391"/>
                                        </p:tgtEl>
                                        <p:attrNameLst>
                                          <p:attrName>style.visibility</p:attrName>
                                        </p:attrNameLst>
                                      </p:cBhvr>
                                      <p:to>
                                        <p:strVal val="visible"/>
                                      </p:to>
                                    </p:set>
                                    <p:animEffect transition="in" filter="fade">
                                      <p:cBhvr>
                                        <p:cTn id="91" dur="1000"/>
                                        <p:tgtEl>
                                          <p:spTgt spid="1391"/>
                                        </p:tgtEl>
                                      </p:cBhvr>
                                    </p:animEffect>
                                    <p:anim calcmode="lin" valueType="num">
                                      <p:cBhvr>
                                        <p:cTn id="92" dur="1000" fill="hold"/>
                                        <p:tgtEl>
                                          <p:spTgt spid="1391"/>
                                        </p:tgtEl>
                                        <p:attrNameLst>
                                          <p:attrName>ppt_x</p:attrName>
                                        </p:attrNameLst>
                                      </p:cBhvr>
                                      <p:tavLst>
                                        <p:tav tm="0">
                                          <p:val>
                                            <p:strVal val="#ppt_x"/>
                                          </p:val>
                                        </p:tav>
                                        <p:tav tm="100000">
                                          <p:val>
                                            <p:strVal val="#ppt_x"/>
                                          </p:val>
                                        </p:tav>
                                      </p:tavLst>
                                    </p:anim>
                                    <p:anim calcmode="lin" valueType="num">
                                      <p:cBhvr>
                                        <p:cTn id="93" dur="1000" fill="hold"/>
                                        <p:tgtEl>
                                          <p:spTgt spid="13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5" grpId="0"/>
      <p:bldP spid="1386" grpId="0"/>
      <p:bldP spid="1387" grpId="0"/>
      <p:bldP spid="1388" grpId="0"/>
      <p:bldP spid="1389" grpId="0"/>
      <p:bldP spid="1390" grpId="0"/>
      <p:bldP spid="1391" grpId="0"/>
      <p:bldP spid="1392" grpId="0"/>
      <p:bldP spid="1393" grpId="0"/>
      <p:bldP spid="1394" grpId="0"/>
      <p:bldP spid="1395" grpId="0"/>
      <p:bldP spid="1396" grpId="0"/>
      <p:bldP spid="13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34"/>
        <p:cNvGrpSpPr/>
        <p:nvPr/>
      </p:nvGrpSpPr>
      <p:grpSpPr>
        <a:xfrm>
          <a:off x="0" y="0"/>
          <a:ext cx="0" cy="0"/>
          <a:chOff x="0" y="0"/>
          <a:chExt cx="0" cy="0"/>
        </a:xfrm>
      </p:grpSpPr>
      <p:grpSp>
        <p:nvGrpSpPr>
          <p:cNvPr id="6125" name="Google Shape;6125;p75"/>
          <p:cNvGrpSpPr/>
          <p:nvPr/>
        </p:nvGrpSpPr>
        <p:grpSpPr>
          <a:xfrm>
            <a:off x="7671985" y="3251325"/>
            <a:ext cx="104231" cy="320340"/>
            <a:chOff x="7564426" y="3224343"/>
            <a:chExt cx="119985" cy="368801"/>
          </a:xfrm>
        </p:grpSpPr>
        <p:sp>
          <p:nvSpPr>
            <p:cNvPr id="6126" name="Google Shape;6126;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75"/>
          <p:cNvGrpSpPr/>
          <p:nvPr/>
        </p:nvGrpSpPr>
        <p:grpSpPr>
          <a:xfrm>
            <a:off x="7371473" y="3245427"/>
            <a:ext cx="189489" cy="332132"/>
            <a:chOff x="8370831" y="3202002"/>
            <a:chExt cx="218129" cy="382376"/>
          </a:xfrm>
        </p:grpSpPr>
        <p:sp>
          <p:nvSpPr>
            <p:cNvPr id="6129" name="Google Shape;6129;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5"/>
          <p:cNvGrpSpPr/>
          <p:nvPr/>
        </p:nvGrpSpPr>
        <p:grpSpPr>
          <a:xfrm>
            <a:off x="8094863" y="3656559"/>
            <a:ext cx="309429" cy="267000"/>
            <a:chOff x="6742064" y="3750480"/>
            <a:chExt cx="399315" cy="344560"/>
          </a:xfrm>
        </p:grpSpPr>
        <p:sp>
          <p:nvSpPr>
            <p:cNvPr id="6132" name="Google Shape;6132;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5"/>
          <p:cNvGrpSpPr/>
          <p:nvPr/>
        </p:nvGrpSpPr>
        <p:grpSpPr>
          <a:xfrm>
            <a:off x="7633882" y="4007606"/>
            <a:ext cx="180437" cy="281608"/>
            <a:chOff x="7248525" y="3739696"/>
            <a:chExt cx="230531" cy="359790"/>
          </a:xfrm>
        </p:grpSpPr>
        <p:sp>
          <p:nvSpPr>
            <p:cNvPr id="6135" name="Google Shape;6135;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75"/>
          <p:cNvGrpSpPr/>
          <p:nvPr/>
        </p:nvGrpSpPr>
        <p:grpSpPr>
          <a:xfrm>
            <a:off x="7879801" y="3650830"/>
            <a:ext cx="162896" cy="278710"/>
            <a:chOff x="7601242" y="3729267"/>
            <a:chExt cx="222566" cy="380803"/>
          </a:xfrm>
        </p:grpSpPr>
        <p:sp>
          <p:nvSpPr>
            <p:cNvPr id="6138" name="Google Shape;6138;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0" name="Google Shape;6140;p75"/>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1" name="Google Shape;6141;p75"/>
          <p:cNvGrpSpPr/>
          <p:nvPr/>
        </p:nvGrpSpPr>
        <p:grpSpPr>
          <a:xfrm>
            <a:off x="7369446" y="3651971"/>
            <a:ext cx="193543" cy="275990"/>
            <a:chOff x="8304647" y="3738687"/>
            <a:chExt cx="225076" cy="320956"/>
          </a:xfrm>
        </p:grpSpPr>
        <p:sp>
          <p:nvSpPr>
            <p:cNvPr id="6142" name="Google Shape;6142;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75"/>
          <p:cNvGrpSpPr/>
          <p:nvPr/>
        </p:nvGrpSpPr>
        <p:grpSpPr>
          <a:xfrm>
            <a:off x="7641939" y="3651971"/>
            <a:ext cx="178492" cy="275990"/>
            <a:chOff x="8615101" y="3738687"/>
            <a:chExt cx="207573" cy="320956"/>
          </a:xfrm>
        </p:grpSpPr>
        <p:sp>
          <p:nvSpPr>
            <p:cNvPr id="6146" name="Google Shape;6146;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9" name="Google Shape;6149;p75"/>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0" name="Google Shape;6150;p75"/>
          <p:cNvGrpSpPr/>
          <p:nvPr/>
        </p:nvGrpSpPr>
        <p:grpSpPr>
          <a:xfrm>
            <a:off x="6036644" y="3773459"/>
            <a:ext cx="557670" cy="511283"/>
            <a:chOff x="6015419" y="3716859"/>
            <a:chExt cx="557671" cy="511283"/>
          </a:xfrm>
        </p:grpSpPr>
        <p:sp>
          <p:nvSpPr>
            <p:cNvPr id="6151" name="Google Shape;6151;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2" name="Google Shape;6152;p75"/>
            <p:cNvGrpSpPr/>
            <p:nvPr/>
          </p:nvGrpSpPr>
          <p:grpSpPr>
            <a:xfrm>
              <a:off x="6036094" y="3716980"/>
              <a:ext cx="529860" cy="510468"/>
              <a:chOff x="6036094" y="3716980"/>
              <a:chExt cx="529860" cy="510468"/>
            </a:xfrm>
          </p:grpSpPr>
          <p:sp>
            <p:nvSpPr>
              <p:cNvPr id="6153" name="Google Shape;6153;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3" name="Google Shape;6163;p75"/>
          <p:cNvGrpSpPr/>
          <p:nvPr/>
        </p:nvGrpSpPr>
        <p:grpSpPr>
          <a:xfrm>
            <a:off x="6665529" y="3130228"/>
            <a:ext cx="576302" cy="511871"/>
            <a:chOff x="6644304" y="3073628"/>
            <a:chExt cx="576302" cy="511871"/>
          </a:xfrm>
        </p:grpSpPr>
        <p:sp>
          <p:nvSpPr>
            <p:cNvPr id="6164" name="Google Shape;6164;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5" name="Google Shape;6165;p75"/>
            <p:cNvGrpSpPr/>
            <p:nvPr/>
          </p:nvGrpSpPr>
          <p:grpSpPr>
            <a:xfrm>
              <a:off x="6712169" y="3085440"/>
              <a:ext cx="481622" cy="494913"/>
              <a:chOff x="6712169" y="3085440"/>
              <a:chExt cx="481622" cy="494913"/>
            </a:xfrm>
          </p:grpSpPr>
          <p:sp>
            <p:nvSpPr>
              <p:cNvPr id="6166" name="Google Shape;6166;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8" name="Google Shape;6168;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1" name="Google Shape;6171;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5"/>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5"/>
          <p:cNvGrpSpPr/>
          <p:nvPr/>
        </p:nvGrpSpPr>
        <p:grpSpPr>
          <a:xfrm>
            <a:off x="6673379" y="3773223"/>
            <a:ext cx="560631" cy="511352"/>
            <a:chOff x="6652154" y="3716623"/>
            <a:chExt cx="560631" cy="511352"/>
          </a:xfrm>
        </p:grpSpPr>
        <p:sp>
          <p:nvSpPr>
            <p:cNvPr id="6176" name="Google Shape;6176;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7" name="Google Shape;6177;p75"/>
            <p:cNvGrpSpPr/>
            <p:nvPr/>
          </p:nvGrpSpPr>
          <p:grpSpPr>
            <a:xfrm>
              <a:off x="6669657" y="3716715"/>
              <a:ext cx="466779" cy="464290"/>
              <a:chOff x="6669657" y="3716715"/>
              <a:chExt cx="466779" cy="464290"/>
            </a:xfrm>
          </p:grpSpPr>
          <p:sp>
            <p:nvSpPr>
              <p:cNvPr id="6178" name="Google Shape;6178;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1" name="Google Shape;6191;p75"/>
          <p:cNvGrpSpPr/>
          <p:nvPr/>
        </p:nvGrpSpPr>
        <p:grpSpPr>
          <a:xfrm>
            <a:off x="7867470" y="4054631"/>
            <a:ext cx="187557" cy="187557"/>
            <a:chOff x="8565775" y="671075"/>
            <a:chExt cx="441000" cy="441000"/>
          </a:xfrm>
        </p:grpSpPr>
        <p:sp>
          <p:nvSpPr>
            <p:cNvPr id="6192" name="Google Shape;6192;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4" name="Google Shape;6194;p75"/>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5"/>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6" name="Google Shape;6196;p75"/>
          <p:cNvGrpSpPr/>
          <p:nvPr/>
        </p:nvGrpSpPr>
        <p:grpSpPr>
          <a:xfrm>
            <a:off x="6021325" y="3132850"/>
            <a:ext cx="587871" cy="512373"/>
            <a:chOff x="6000100" y="3076250"/>
            <a:chExt cx="587871" cy="512373"/>
          </a:xfrm>
        </p:grpSpPr>
        <p:sp>
          <p:nvSpPr>
            <p:cNvPr id="6197" name="Google Shape;6197;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8" name="Google Shape;6198;p75"/>
            <p:cNvGrpSpPr/>
            <p:nvPr/>
          </p:nvGrpSpPr>
          <p:grpSpPr>
            <a:xfrm>
              <a:off x="6031360" y="3076713"/>
              <a:ext cx="539107" cy="480965"/>
              <a:chOff x="6031360" y="3076713"/>
              <a:chExt cx="539107" cy="480965"/>
            </a:xfrm>
          </p:grpSpPr>
          <p:sp>
            <p:nvSpPr>
              <p:cNvPr id="6199" name="Google Shape;6199;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658;p59">
            <a:extLst>
              <a:ext uri="{FF2B5EF4-FFF2-40B4-BE49-F238E27FC236}">
                <a16:creationId xmlns:a16="http://schemas.microsoft.com/office/drawing/2014/main" id="{9344EA1D-769F-C895-E7AC-15A3D6A09A66}"/>
              </a:ext>
            </a:extLst>
          </p:cNvPr>
          <p:cNvSpPr txBox="1">
            <a:spLocks/>
          </p:cNvSpPr>
          <p:nvPr/>
        </p:nvSpPr>
        <p:spPr>
          <a:xfrm>
            <a:off x="2517709" y="2076052"/>
            <a:ext cx="4335063" cy="3554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4400" dirty="0">
                <a:solidFill>
                  <a:schemeClr val="accent5">
                    <a:lumMod val="60000"/>
                    <a:lumOff val="40000"/>
                  </a:schemeClr>
                </a:solidFill>
                <a:latin typeface="Elephant" panose="02020904090505020303" pitchFamily="18" charset="0"/>
              </a:rPr>
              <a:t>Terima Kasih</a:t>
            </a:r>
            <a:endParaRPr lang="en-ID" sz="4400" dirty="0">
              <a:solidFill>
                <a:schemeClr val="accent5">
                  <a:lumMod val="60000"/>
                  <a:lumOff val="40000"/>
                </a:schemeClr>
              </a:solidFill>
              <a:latin typeface="Elephant" panose="02020904090505020303" pitchFamily="18" charset="0"/>
            </a:endParaRPr>
          </a:p>
        </p:txBody>
      </p:sp>
      <p:sp>
        <p:nvSpPr>
          <p:cNvPr id="3" name="Rectangle 2">
            <a:extLst>
              <a:ext uri="{FF2B5EF4-FFF2-40B4-BE49-F238E27FC236}">
                <a16:creationId xmlns:a16="http://schemas.microsoft.com/office/drawing/2014/main" id="{9810D21F-E23D-D2AD-87AC-0F6C88AAC1CF}"/>
              </a:ext>
            </a:extLst>
          </p:cNvPr>
          <p:cNvSpPr/>
          <p:nvPr/>
        </p:nvSpPr>
        <p:spPr>
          <a:xfrm>
            <a:off x="6915396" y="1259169"/>
            <a:ext cx="1707548" cy="144272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3">
            <a:extLst>
              <a:ext uri="{FF2B5EF4-FFF2-40B4-BE49-F238E27FC236}">
                <a16:creationId xmlns:a16="http://schemas.microsoft.com/office/drawing/2014/main" id="{EA03D08C-59EE-F3DA-DF2C-09EEB7A15EB7}"/>
              </a:ext>
            </a:extLst>
          </p:cNvPr>
          <p:cNvSpPr/>
          <p:nvPr/>
        </p:nvSpPr>
        <p:spPr>
          <a:xfrm>
            <a:off x="191900" y="2756270"/>
            <a:ext cx="1707548" cy="144272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3F1AD5A2-EEE6-3889-7234-653AEEFA392E}"/>
              </a:ext>
            </a:extLst>
          </p:cNvPr>
          <p:cNvSpPr/>
          <p:nvPr/>
        </p:nvSpPr>
        <p:spPr>
          <a:xfrm>
            <a:off x="2922473" y="718975"/>
            <a:ext cx="1707548" cy="144272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9296B9FD-1DDC-FD5D-C8BF-DBE96F5B6A59}"/>
              </a:ext>
            </a:extLst>
          </p:cNvPr>
          <p:cNvSpPr/>
          <p:nvPr/>
        </p:nvSpPr>
        <p:spPr>
          <a:xfrm>
            <a:off x="4042041" y="3106703"/>
            <a:ext cx="1707548" cy="144272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45D456EB-3B8F-2FDD-C4E9-F1B4F3D6ACAC}"/>
              </a:ext>
            </a:extLst>
          </p:cNvPr>
          <p:cNvSpPr/>
          <p:nvPr/>
        </p:nvSpPr>
        <p:spPr>
          <a:xfrm>
            <a:off x="1998836" y="3334636"/>
            <a:ext cx="1707548" cy="144272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80BA2878-321D-B263-617A-2D94C2923B6D}"/>
              </a:ext>
            </a:extLst>
          </p:cNvPr>
          <p:cNvSpPr/>
          <p:nvPr/>
        </p:nvSpPr>
        <p:spPr>
          <a:xfrm>
            <a:off x="5000099" y="718975"/>
            <a:ext cx="1707548" cy="144272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7D64DE38-7CDA-306B-8129-D42FF3A5F3DA}"/>
              </a:ext>
            </a:extLst>
          </p:cNvPr>
          <p:cNvSpPr/>
          <p:nvPr/>
        </p:nvSpPr>
        <p:spPr>
          <a:xfrm>
            <a:off x="551143" y="625643"/>
            <a:ext cx="1707548" cy="144272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196"/>
                                        </p:tgtEl>
                                      </p:cBhvr>
                                    </p:animEffect>
                                    <p:set>
                                      <p:cBhvr>
                                        <p:cTn id="7" dur="1" fill="hold">
                                          <p:stCondLst>
                                            <p:cond delay="499"/>
                                          </p:stCondLst>
                                        </p:cTn>
                                        <p:tgtEl>
                                          <p:spTgt spid="6196"/>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6150"/>
                                        </p:tgtEl>
                                      </p:cBhvr>
                                    </p:animEffect>
                                    <p:set>
                                      <p:cBhvr>
                                        <p:cTn id="10" dur="1" fill="hold">
                                          <p:stCondLst>
                                            <p:cond delay="499"/>
                                          </p:stCondLst>
                                        </p:cTn>
                                        <p:tgtEl>
                                          <p:spTgt spid="6150"/>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6175"/>
                                        </p:tgtEl>
                                      </p:cBhvr>
                                    </p:animEffect>
                                    <p:set>
                                      <p:cBhvr>
                                        <p:cTn id="13" dur="1" fill="hold">
                                          <p:stCondLst>
                                            <p:cond delay="499"/>
                                          </p:stCondLst>
                                        </p:cTn>
                                        <p:tgtEl>
                                          <p:spTgt spid="6175"/>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6163"/>
                                        </p:tgtEl>
                                      </p:cBhvr>
                                    </p:animEffect>
                                    <p:set>
                                      <p:cBhvr>
                                        <p:cTn id="16" dur="1" fill="hold">
                                          <p:stCondLst>
                                            <p:cond delay="499"/>
                                          </p:stCondLst>
                                        </p:cTn>
                                        <p:tgtEl>
                                          <p:spTgt spid="6163"/>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6128"/>
                                        </p:tgtEl>
                                      </p:cBhvr>
                                    </p:animEffect>
                                    <p:set>
                                      <p:cBhvr>
                                        <p:cTn id="19" dur="1" fill="hold">
                                          <p:stCondLst>
                                            <p:cond delay="499"/>
                                          </p:stCondLst>
                                        </p:cTn>
                                        <p:tgtEl>
                                          <p:spTgt spid="6128"/>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6125"/>
                                        </p:tgtEl>
                                      </p:cBhvr>
                                    </p:animEffect>
                                    <p:set>
                                      <p:cBhvr>
                                        <p:cTn id="22" dur="1" fill="hold">
                                          <p:stCondLst>
                                            <p:cond delay="499"/>
                                          </p:stCondLst>
                                        </p:cTn>
                                        <p:tgtEl>
                                          <p:spTgt spid="6125"/>
                                        </p:tgtEl>
                                        <p:attrNameLst>
                                          <p:attrName>style.visibility</p:attrName>
                                        </p:attrNameLst>
                                      </p:cBhvr>
                                      <p:to>
                                        <p:strVal val="hidden"/>
                                      </p:to>
                                    </p:set>
                                  </p:childTnLst>
                                </p:cTn>
                              </p:par>
                              <p:par>
                                <p:cTn id="23" presetID="22" presetClass="exit" presetSubtype="4" fill="hold" grpId="0" nodeType="withEffect">
                                  <p:stCondLst>
                                    <p:cond delay="0"/>
                                  </p:stCondLst>
                                  <p:childTnLst>
                                    <p:animEffect transition="out" filter="wipe(down)">
                                      <p:cBhvr>
                                        <p:cTn id="24" dur="500"/>
                                        <p:tgtEl>
                                          <p:spTgt spid="6195"/>
                                        </p:tgtEl>
                                      </p:cBhvr>
                                    </p:animEffect>
                                    <p:set>
                                      <p:cBhvr>
                                        <p:cTn id="25" dur="1" fill="hold">
                                          <p:stCondLst>
                                            <p:cond delay="499"/>
                                          </p:stCondLst>
                                        </p:cTn>
                                        <p:tgtEl>
                                          <p:spTgt spid="6195"/>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6141"/>
                                        </p:tgtEl>
                                      </p:cBhvr>
                                    </p:animEffect>
                                    <p:set>
                                      <p:cBhvr>
                                        <p:cTn id="28" dur="1" fill="hold">
                                          <p:stCondLst>
                                            <p:cond delay="499"/>
                                          </p:stCondLst>
                                        </p:cTn>
                                        <p:tgtEl>
                                          <p:spTgt spid="6141"/>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6145"/>
                                        </p:tgtEl>
                                      </p:cBhvr>
                                    </p:animEffect>
                                    <p:set>
                                      <p:cBhvr>
                                        <p:cTn id="31" dur="1" fill="hold">
                                          <p:stCondLst>
                                            <p:cond delay="499"/>
                                          </p:stCondLst>
                                        </p:cTn>
                                        <p:tgtEl>
                                          <p:spTgt spid="6145"/>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6134"/>
                                        </p:tgtEl>
                                      </p:cBhvr>
                                    </p:animEffect>
                                    <p:set>
                                      <p:cBhvr>
                                        <p:cTn id="34" dur="1" fill="hold">
                                          <p:stCondLst>
                                            <p:cond delay="499"/>
                                          </p:stCondLst>
                                        </p:cTn>
                                        <p:tgtEl>
                                          <p:spTgt spid="6134"/>
                                        </p:tgtEl>
                                        <p:attrNameLst>
                                          <p:attrName>style.visibility</p:attrName>
                                        </p:attrNameLst>
                                      </p:cBhvr>
                                      <p:to>
                                        <p:strVal val="hidden"/>
                                      </p:to>
                                    </p:set>
                                  </p:childTnLst>
                                </p:cTn>
                              </p:par>
                              <p:par>
                                <p:cTn id="35" presetID="22" presetClass="exit" presetSubtype="4" fill="hold" grpId="0" nodeType="withEffect">
                                  <p:stCondLst>
                                    <p:cond delay="0"/>
                                  </p:stCondLst>
                                  <p:childTnLst>
                                    <p:animEffect transition="out" filter="wipe(down)">
                                      <p:cBhvr>
                                        <p:cTn id="36" dur="500"/>
                                        <p:tgtEl>
                                          <p:spTgt spid="6140"/>
                                        </p:tgtEl>
                                      </p:cBhvr>
                                    </p:animEffect>
                                    <p:set>
                                      <p:cBhvr>
                                        <p:cTn id="37" dur="1" fill="hold">
                                          <p:stCondLst>
                                            <p:cond delay="499"/>
                                          </p:stCondLst>
                                        </p:cTn>
                                        <p:tgtEl>
                                          <p:spTgt spid="6140"/>
                                        </p:tgtEl>
                                        <p:attrNameLst>
                                          <p:attrName>style.visibility</p:attrName>
                                        </p:attrNameLst>
                                      </p:cBhvr>
                                      <p:to>
                                        <p:strVal val="hidden"/>
                                      </p:to>
                                    </p:set>
                                  </p:childTnLst>
                                </p:cTn>
                              </p:par>
                              <p:par>
                                <p:cTn id="38" presetID="22" presetClass="exit" presetSubtype="4" fill="hold" nodeType="withEffect">
                                  <p:stCondLst>
                                    <p:cond delay="0"/>
                                  </p:stCondLst>
                                  <p:childTnLst>
                                    <p:animEffect transition="out" filter="wipe(down)">
                                      <p:cBhvr>
                                        <p:cTn id="39" dur="500"/>
                                        <p:tgtEl>
                                          <p:spTgt spid="6137"/>
                                        </p:tgtEl>
                                      </p:cBhvr>
                                    </p:animEffect>
                                    <p:set>
                                      <p:cBhvr>
                                        <p:cTn id="40" dur="1" fill="hold">
                                          <p:stCondLst>
                                            <p:cond delay="499"/>
                                          </p:stCondLst>
                                        </p:cTn>
                                        <p:tgtEl>
                                          <p:spTgt spid="6137"/>
                                        </p:tgtEl>
                                        <p:attrNameLst>
                                          <p:attrName>style.visibility</p:attrName>
                                        </p:attrNameLst>
                                      </p:cBhvr>
                                      <p:to>
                                        <p:strVal val="hidden"/>
                                      </p:to>
                                    </p:set>
                                  </p:childTnLst>
                                </p:cTn>
                              </p:par>
                              <p:par>
                                <p:cTn id="41" presetID="22" presetClass="exit" presetSubtype="4" fill="hold" nodeType="withEffect">
                                  <p:stCondLst>
                                    <p:cond delay="0"/>
                                  </p:stCondLst>
                                  <p:childTnLst>
                                    <p:animEffect transition="out" filter="wipe(down)">
                                      <p:cBhvr>
                                        <p:cTn id="42" dur="500"/>
                                        <p:tgtEl>
                                          <p:spTgt spid="6191"/>
                                        </p:tgtEl>
                                      </p:cBhvr>
                                    </p:animEffect>
                                    <p:set>
                                      <p:cBhvr>
                                        <p:cTn id="43" dur="1" fill="hold">
                                          <p:stCondLst>
                                            <p:cond delay="499"/>
                                          </p:stCondLst>
                                        </p:cTn>
                                        <p:tgtEl>
                                          <p:spTgt spid="6191"/>
                                        </p:tgtEl>
                                        <p:attrNameLst>
                                          <p:attrName>style.visibility</p:attrName>
                                        </p:attrNameLst>
                                      </p:cBhvr>
                                      <p:to>
                                        <p:strVal val="hidden"/>
                                      </p:to>
                                    </p:set>
                                  </p:childTnLst>
                                </p:cTn>
                              </p:par>
                              <p:par>
                                <p:cTn id="44" presetID="22" presetClass="exit" presetSubtype="4" fill="hold" grpId="0" nodeType="withEffect">
                                  <p:stCondLst>
                                    <p:cond delay="0"/>
                                  </p:stCondLst>
                                  <p:childTnLst>
                                    <p:animEffect transition="out" filter="wipe(down)">
                                      <p:cBhvr>
                                        <p:cTn id="45" dur="500"/>
                                        <p:tgtEl>
                                          <p:spTgt spid="6149"/>
                                        </p:tgtEl>
                                      </p:cBhvr>
                                    </p:animEffect>
                                    <p:set>
                                      <p:cBhvr>
                                        <p:cTn id="46" dur="1" fill="hold">
                                          <p:stCondLst>
                                            <p:cond delay="499"/>
                                          </p:stCondLst>
                                        </p:cTn>
                                        <p:tgtEl>
                                          <p:spTgt spid="6149"/>
                                        </p:tgtEl>
                                        <p:attrNameLst>
                                          <p:attrName>style.visibility</p:attrName>
                                        </p:attrNameLst>
                                      </p:cBhvr>
                                      <p:to>
                                        <p:strVal val="hidden"/>
                                      </p:to>
                                    </p:set>
                                  </p:childTnLst>
                                </p:cTn>
                              </p:par>
                              <p:par>
                                <p:cTn id="47" presetID="22" presetClass="exit" presetSubtype="4" fill="hold" nodeType="withEffect">
                                  <p:stCondLst>
                                    <p:cond delay="0"/>
                                  </p:stCondLst>
                                  <p:childTnLst>
                                    <p:animEffect transition="out" filter="wipe(down)">
                                      <p:cBhvr>
                                        <p:cTn id="48" dur="500"/>
                                        <p:tgtEl>
                                          <p:spTgt spid="6131"/>
                                        </p:tgtEl>
                                      </p:cBhvr>
                                    </p:animEffect>
                                    <p:set>
                                      <p:cBhvr>
                                        <p:cTn id="49" dur="1" fill="hold">
                                          <p:stCondLst>
                                            <p:cond delay="499"/>
                                          </p:stCondLst>
                                        </p:cTn>
                                        <p:tgtEl>
                                          <p:spTgt spid="6131"/>
                                        </p:tgtEl>
                                        <p:attrNameLst>
                                          <p:attrName>style.visibility</p:attrName>
                                        </p:attrNameLst>
                                      </p:cBhvr>
                                      <p:to>
                                        <p:strVal val="hidden"/>
                                      </p:to>
                                    </p:set>
                                  </p:childTnLst>
                                </p:cTn>
                              </p:par>
                              <p:par>
                                <p:cTn id="50" presetID="22" presetClass="exit" presetSubtype="4" fill="hold" grpId="0" nodeType="withEffect">
                                  <p:stCondLst>
                                    <p:cond delay="0"/>
                                  </p:stCondLst>
                                  <p:childTnLst>
                                    <p:animEffect transition="out" filter="wipe(down)">
                                      <p:cBhvr>
                                        <p:cTn id="51" dur="500"/>
                                        <p:tgtEl>
                                          <p:spTgt spid="6194"/>
                                        </p:tgtEl>
                                      </p:cBhvr>
                                    </p:animEffect>
                                    <p:set>
                                      <p:cBhvr>
                                        <p:cTn id="52" dur="1" fill="hold">
                                          <p:stCondLst>
                                            <p:cond delay="499"/>
                                          </p:stCondLst>
                                        </p:cTn>
                                        <p:tgtEl>
                                          <p:spTgt spid="619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7"/>
                                        </p:tgtEl>
                                      </p:cBhvr>
                                    </p:animEffect>
                                    <p:set>
                                      <p:cBhvr>
                                        <p:cTn id="57" dur="1" fill="hold">
                                          <p:stCondLst>
                                            <p:cond delay="499"/>
                                          </p:stCondLst>
                                        </p:cTn>
                                        <p:tgtEl>
                                          <p:spTgt spid="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 presetClass="exit" presetSubtype="4" fill="hold" grpId="0" nodeType="clickEffect">
                                  <p:stCondLst>
                                    <p:cond delay="0"/>
                                  </p:stCondLst>
                                  <p:childTnLst>
                                    <p:anim calcmode="lin" valueType="num">
                                      <p:cBhvr additive="base">
                                        <p:cTn id="61" dur="500"/>
                                        <p:tgtEl>
                                          <p:spTgt spid="5"/>
                                        </p:tgtEl>
                                        <p:attrNameLst>
                                          <p:attrName>ppt_x</p:attrName>
                                        </p:attrNameLst>
                                      </p:cBhvr>
                                      <p:tavLst>
                                        <p:tav tm="0">
                                          <p:val>
                                            <p:strVal val="ppt_x"/>
                                          </p:val>
                                        </p:tav>
                                        <p:tav tm="100000">
                                          <p:val>
                                            <p:strVal val="ppt_x"/>
                                          </p:val>
                                        </p:tav>
                                      </p:tavLst>
                                    </p:anim>
                                    <p:anim calcmode="lin" valueType="num">
                                      <p:cBhvr additive="base">
                                        <p:cTn id="62" dur="500"/>
                                        <p:tgtEl>
                                          <p:spTgt spid="5"/>
                                        </p:tgtEl>
                                        <p:attrNameLst>
                                          <p:attrName>ppt_y</p:attrName>
                                        </p:attrNameLst>
                                      </p:cBhvr>
                                      <p:tavLst>
                                        <p:tav tm="0">
                                          <p:val>
                                            <p:strVal val="ppt_y"/>
                                          </p:val>
                                        </p:tav>
                                        <p:tav tm="100000">
                                          <p:val>
                                            <p:strVal val="1+ppt_h/2"/>
                                          </p:val>
                                        </p:tav>
                                      </p:tavLst>
                                    </p:anim>
                                    <p:set>
                                      <p:cBhvr>
                                        <p:cTn id="63" dur="1" fill="hold">
                                          <p:stCondLst>
                                            <p:cond delay="499"/>
                                          </p:stCondLst>
                                        </p:cTn>
                                        <p:tgtEl>
                                          <p:spTgt spid="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2" presetClass="exit" presetSubtype="0" fill="hold" grpId="0" nodeType="clickEffect">
                                  <p:stCondLst>
                                    <p:cond delay="0"/>
                                  </p:stCondLst>
                                  <p:childTnLst>
                                    <p:animEffect transition="out" filter="fade">
                                      <p:cBhvr>
                                        <p:cTn id="67" dur="1000"/>
                                        <p:tgtEl>
                                          <p:spTgt spid="4"/>
                                        </p:tgtEl>
                                      </p:cBhvr>
                                    </p:animEffect>
                                    <p:anim calcmode="lin" valueType="num">
                                      <p:cBhvr>
                                        <p:cTn id="68" dur="1000"/>
                                        <p:tgtEl>
                                          <p:spTgt spid="4"/>
                                        </p:tgtEl>
                                        <p:attrNameLst>
                                          <p:attrName>ppt_x</p:attrName>
                                        </p:attrNameLst>
                                      </p:cBhvr>
                                      <p:tavLst>
                                        <p:tav tm="0">
                                          <p:val>
                                            <p:strVal val="ppt_x"/>
                                          </p:val>
                                        </p:tav>
                                        <p:tav tm="100000">
                                          <p:val>
                                            <p:strVal val="ppt_x"/>
                                          </p:val>
                                        </p:tav>
                                      </p:tavLst>
                                    </p:anim>
                                    <p:anim calcmode="lin" valueType="num">
                                      <p:cBhvr>
                                        <p:cTn id="69" dur="1000"/>
                                        <p:tgtEl>
                                          <p:spTgt spid="4"/>
                                        </p:tgtEl>
                                        <p:attrNameLst>
                                          <p:attrName>ppt_y</p:attrName>
                                        </p:attrNameLst>
                                      </p:cBhvr>
                                      <p:tavLst>
                                        <p:tav tm="0">
                                          <p:val>
                                            <p:strVal val="ppt_y"/>
                                          </p:val>
                                        </p:tav>
                                        <p:tav tm="100000">
                                          <p:val>
                                            <p:strVal val="ppt_y+.1"/>
                                          </p:val>
                                        </p:tav>
                                      </p:tavLst>
                                    </p:anim>
                                    <p:set>
                                      <p:cBhvr>
                                        <p:cTn id="70" dur="1" fill="hold">
                                          <p:stCondLst>
                                            <p:cond delay="999"/>
                                          </p:stCondLst>
                                        </p:cTn>
                                        <p:tgtEl>
                                          <p:spTgt spid="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6" presetClass="exit" presetSubtype="21" fill="hold" grpId="0" nodeType="clickEffect">
                                  <p:stCondLst>
                                    <p:cond delay="0"/>
                                  </p:stCondLst>
                                  <p:childTnLst>
                                    <p:animEffect transition="out" filter="barn(inVertical)">
                                      <p:cBhvr>
                                        <p:cTn id="74" dur="500"/>
                                        <p:tgtEl>
                                          <p:spTgt spid="3"/>
                                        </p:tgtEl>
                                      </p:cBhvr>
                                    </p:animEffect>
                                    <p:set>
                                      <p:cBhvr>
                                        <p:cTn id="75" dur="1" fill="hold">
                                          <p:stCondLst>
                                            <p:cond delay="499"/>
                                          </p:stCondLst>
                                        </p:cTn>
                                        <p:tgtEl>
                                          <p:spTgt spid="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xit" presetSubtype="4" fill="hold" grpId="0" nodeType="clickEffect">
                                  <p:stCondLst>
                                    <p:cond delay="0"/>
                                  </p:stCondLst>
                                  <p:childTnLst>
                                    <p:animEffect transition="out" filter="wipe(down)">
                                      <p:cBhvr>
                                        <p:cTn id="79" dur="500"/>
                                        <p:tgtEl>
                                          <p:spTgt spid="9"/>
                                        </p:tgtEl>
                                      </p:cBhvr>
                                    </p:animEffect>
                                    <p:set>
                                      <p:cBhvr>
                                        <p:cTn id="80" dur="1" fill="hold">
                                          <p:stCondLst>
                                            <p:cond delay="499"/>
                                          </p:stCondLst>
                                        </p:cTn>
                                        <p:tgtEl>
                                          <p:spTgt spid="9"/>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53" presetClass="exit" presetSubtype="32" fill="hold" grpId="0" nodeType="clickEffect">
                                  <p:stCondLst>
                                    <p:cond delay="0"/>
                                  </p:stCondLst>
                                  <p:childTnLst>
                                    <p:anim calcmode="lin" valueType="num">
                                      <p:cBhvr>
                                        <p:cTn id="84" dur="500"/>
                                        <p:tgtEl>
                                          <p:spTgt spid="6"/>
                                        </p:tgtEl>
                                        <p:attrNameLst>
                                          <p:attrName>ppt_w</p:attrName>
                                        </p:attrNameLst>
                                      </p:cBhvr>
                                      <p:tavLst>
                                        <p:tav tm="0">
                                          <p:val>
                                            <p:strVal val="ppt_w"/>
                                          </p:val>
                                        </p:tav>
                                        <p:tav tm="100000">
                                          <p:val>
                                            <p:fltVal val="0"/>
                                          </p:val>
                                        </p:tav>
                                      </p:tavLst>
                                    </p:anim>
                                    <p:anim calcmode="lin" valueType="num">
                                      <p:cBhvr>
                                        <p:cTn id="85" dur="500"/>
                                        <p:tgtEl>
                                          <p:spTgt spid="6"/>
                                        </p:tgtEl>
                                        <p:attrNameLst>
                                          <p:attrName>ppt_h</p:attrName>
                                        </p:attrNameLst>
                                      </p:cBhvr>
                                      <p:tavLst>
                                        <p:tav tm="0">
                                          <p:val>
                                            <p:strVal val="ppt_h"/>
                                          </p:val>
                                        </p:tav>
                                        <p:tav tm="100000">
                                          <p:val>
                                            <p:fltVal val="0"/>
                                          </p:val>
                                        </p:tav>
                                      </p:tavLst>
                                    </p:anim>
                                    <p:animEffect transition="out" filter="fade">
                                      <p:cBhvr>
                                        <p:cTn id="86" dur="500"/>
                                        <p:tgtEl>
                                          <p:spTgt spid="6"/>
                                        </p:tgtEl>
                                      </p:cBhvr>
                                    </p:animEffect>
                                    <p:set>
                                      <p:cBhvr>
                                        <p:cTn id="87" dur="1" fill="hold">
                                          <p:stCondLst>
                                            <p:cond delay="499"/>
                                          </p:stCondLst>
                                        </p:cTn>
                                        <p:tgtEl>
                                          <p:spTgt spid="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31" presetClass="exit" presetSubtype="0" fill="hold" grpId="0" nodeType="clickEffect">
                                  <p:stCondLst>
                                    <p:cond delay="0"/>
                                  </p:stCondLst>
                                  <p:childTnLst>
                                    <p:anim calcmode="lin" valueType="num">
                                      <p:cBhvr>
                                        <p:cTn id="91" dur="1000"/>
                                        <p:tgtEl>
                                          <p:spTgt spid="8"/>
                                        </p:tgtEl>
                                        <p:attrNameLst>
                                          <p:attrName>ppt_w</p:attrName>
                                        </p:attrNameLst>
                                      </p:cBhvr>
                                      <p:tavLst>
                                        <p:tav tm="0">
                                          <p:val>
                                            <p:strVal val="ppt_w"/>
                                          </p:val>
                                        </p:tav>
                                        <p:tav tm="100000">
                                          <p:val>
                                            <p:fltVal val="0"/>
                                          </p:val>
                                        </p:tav>
                                      </p:tavLst>
                                    </p:anim>
                                    <p:anim calcmode="lin" valueType="num">
                                      <p:cBhvr>
                                        <p:cTn id="92" dur="1000"/>
                                        <p:tgtEl>
                                          <p:spTgt spid="8"/>
                                        </p:tgtEl>
                                        <p:attrNameLst>
                                          <p:attrName>ppt_h</p:attrName>
                                        </p:attrNameLst>
                                      </p:cBhvr>
                                      <p:tavLst>
                                        <p:tav tm="0">
                                          <p:val>
                                            <p:strVal val="ppt_h"/>
                                          </p:val>
                                        </p:tav>
                                        <p:tav tm="100000">
                                          <p:val>
                                            <p:fltVal val="0"/>
                                          </p:val>
                                        </p:tav>
                                      </p:tavLst>
                                    </p:anim>
                                    <p:anim calcmode="lin" valueType="num">
                                      <p:cBhvr>
                                        <p:cTn id="93" dur="1000"/>
                                        <p:tgtEl>
                                          <p:spTgt spid="8"/>
                                        </p:tgtEl>
                                        <p:attrNameLst>
                                          <p:attrName>style.rotation</p:attrName>
                                        </p:attrNameLst>
                                      </p:cBhvr>
                                      <p:tavLst>
                                        <p:tav tm="0">
                                          <p:val>
                                            <p:fltVal val="0"/>
                                          </p:val>
                                        </p:tav>
                                        <p:tav tm="100000">
                                          <p:val>
                                            <p:fltVal val="90"/>
                                          </p:val>
                                        </p:tav>
                                      </p:tavLst>
                                    </p:anim>
                                    <p:animEffect transition="out" filter="fade">
                                      <p:cBhvr>
                                        <p:cTn id="94" dur="1000"/>
                                        <p:tgtEl>
                                          <p:spTgt spid="8"/>
                                        </p:tgtEl>
                                      </p:cBhvr>
                                    </p:animEffect>
                                    <p:set>
                                      <p:cBhvr>
                                        <p:cTn id="95" dur="1" fill="hold">
                                          <p:stCondLst>
                                            <p:cond delay="999"/>
                                          </p:stCondLst>
                                        </p:cTn>
                                        <p:tgtEl>
                                          <p:spTgt spid="8"/>
                                        </p:tgtEl>
                                        <p:attrNameLst>
                                          <p:attrName>style.visibility</p:attrName>
                                        </p:attrNameLst>
                                      </p:cBhvr>
                                      <p:to>
                                        <p:strVal val="hidden"/>
                                      </p:to>
                                    </p:set>
                                  </p:childTnLst>
                                </p:cTn>
                              </p:par>
                              <p:par>
                                <p:cTn id="96" presetID="22" presetClass="exit" presetSubtype="4" fill="hold" grpId="0" nodeType="withEffect">
                                  <p:stCondLst>
                                    <p:cond delay="0"/>
                                  </p:stCondLst>
                                  <p:childTnLst>
                                    <p:animEffect transition="out" filter="wipe(down)">
                                      <p:cBhvr>
                                        <p:cTn id="97" dur="500"/>
                                        <p:tgtEl>
                                          <p:spTgt spid="6174"/>
                                        </p:tgtEl>
                                      </p:cBhvr>
                                    </p:animEffect>
                                    <p:set>
                                      <p:cBhvr>
                                        <p:cTn id="98" dur="1" fill="hold">
                                          <p:stCondLst>
                                            <p:cond delay="499"/>
                                          </p:stCondLst>
                                        </p:cTn>
                                        <p:tgtEl>
                                          <p:spTgt spid="617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2"/>
                                        </p:tgtEl>
                                        <p:attrNameLst>
                                          <p:attrName>style.visibility</p:attrName>
                                        </p:attrNameLst>
                                      </p:cBhvr>
                                      <p:to>
                                        <p:strVal val="visible"/>
                                      </p:to>
                                    </p:set>
                                    <p:anim calcmode="lin" valueType="num">
                                      <p:cBhvr>
                                        <p:cTn id="103" dur="750" fill="hold"/>
                                        <p:tgtEl>
                                          <p:spTgt spid="2"/>
                                        </p:tgtEl>
                                        <p:attrNameLst>
                                          <p:attrName>ppt_w</p:attrName>
                                        </p:attrNameLst>
                                      </p:cBhvr>
                                      <p:tavLst>
                                        <p:tav tm="0">
                                          <p:val>
                                            <p:fltVal val="0"/>
                                          </p:val>
                                        </p:tav>
                                        <p:tav tm="100000">
                                          <p:val>
                                            <p:strVal val="#ppt_w"/>
                                          </p:val>
                                        </p:tav>
                                      </p:tavLst>
                                    </p:anim>
                                    <p:anim calcmode="lin" valueType="num">
                                      <p:cBhvr>
                                        <p:cTn id="104" dur="750" fill="hold"/>
                                        <p:tgtEl>
                                          <p:spTgt spid="2"/>
                                        </p:tgtEl>
                                        <p:attrNameLst>
                                          <p:attrName>ppt_h</p:attrName>
                                        </p:attrNameLst>
                                      </p:cBhvr>
                                      <p:tavLst>
                                        <p:tav tm="0">
                                          <p:val>
                                            <p:fltVal val="0"/>
                                          </p:val>
                                        </p:tav>
                                        <p:tav tm="100000">
                                          <p:val>
                                            <p:strVal val="#ppt_h"/>
                                          </p:val>
                                        </p:tav>
                                      </p:tavLst>
                                    </p:anim>
                                    <p:animEffect transition="in" filter="fade">
                                      <p:cBhvr>
                                        <p:cTn id="105"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0" grpId="0" animBg="1"/>
      <p:bldP spid="6149" grpId="0" animBg="1"/>
      <p:bldP spid="6174" grpId="0" animBg="1"/>
      <p:bldP spid="6194" grpId="0" animBg="1"/>
      <p:bldP spid="6195" grpId="0" animBg="1"/>
      <p:bldP spid="2" grpId="0"/>
      <p:bldP spid="3" grpId="0" animBg="1"/>
      <p:bldP spid="4" grpId="0" animBg="1"/>
      <p:bldP spid="5" grpId="0" animBg="1"/>
      <p:bldP spid="6" grpId="0" animBg="1"/>
      <p:bldP spid="7" grpId="0" animBg="1"/>
      <p:bldP spid="8" grpId="0" animBg="1"/>
      <p:bldP spid="9" grpId="0" animBg="1"/>
    </p:bldLst>
  </p:timing>
</p:sld>
</file>

<file path=ppt/theme/theme1.xml><?xml version="1.0" encoding="utf-8"?>
<a:theme xmlns:a="http://schemas.openxmlformats.org/drawingml/2006/main" name="Impostors Among Crewmates by Slidesgo">
  <a:themeElements>
    <a:clrScheme name="Simple Light">
      <a:dk1>
        <a:srgbClr val="081D32"/>
      </a:dk1>
      <a:lt1>
        <a:srgbClr val="FFFFFF"/>
      </a:lt1>
      <a:dk2>
        <a:srgbClr val="B4DEFF"/>
      </a:dk2>
      <a:lt2>
        <a:srgbClr val="53FDD8"/>
      </a:lt2>
      <a:accent1>
        <a:srgbClr val="F7F169"/>
      </a:accent1>
      <a:accent2>
        <a:srgbClr val="60EF01"/>
      </a:accent2>
      <a:accent3>
        <a:srgbClr val="6A79FF"/>
      </a:accent3>
      <a:accent4>
        <a:srgbClr val="E852BE"/>
      </a:accent4>
      <a:accent5>
        <a:srgbClr val="EB8000"/>
      </a:accent5>
      <a:accent6>
        <a:srgbClr val="C62A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289</Words>
  <Application>Microsoft Office PowerPoint</Application>
  <PresentationFormat>On-screen Show (16:9)</PresentationFormat>
  <Paragraphs>46</Paragraphs>
  <Slides>7</Slides>
  <Notes>7</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Amatic SC</vt:lpstr>
      <vt:lpstr>Arial</vt:lpstr>
      <vt:lpstr>Elephant</vt:lpstr>
      <vt:lpstr>Proxima Nova</vt:lpstr>
      <vt:lpstr>Proxima Nova Semibold</vt:lpstr>
      <vt:lpstr>Roboto Mono</vt:lpstr>
      <vt:lpstr>Times New Roman</vt:lpstr>
      <vt:lpstr>Impostors Among Crewmates by Slidesgo</vt:lpstr>
      <vt:lpstr>Slidesgo Final Pages</vt:lpstr>
      <vt:lpstr>IMPOSTORS AMONG CREWMATES</vt:lpstr>
      <vt:lpstr>Data diri</vt:lpstr>
      <vt:lpstr>Cita-cita</vt:lpstr>
      <vt:lpstr>Pengalaman </vt:lpstr>
      <vt:lpstr>Motivasi</vt:lpstr>
      <vt:lpstr>Pengalaman Mengesankan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IMPOSTORS AMONG CREWMATES</dc:title>
  <dc:creator>acer</dc:creator>
  <cp:lastModifiedBy>Bang Jaya</cp:lastModifiedBy>
  <cp:revision>2</cp:revision>
  <dcterms:modified xsi:type="dcterms:W3CDTF">2022-11-25T12:11:12Z</dcterms:modified>
</cp:coreProperties>
</file>